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1883 Sans Bold" panose="020B0604020202020204" charset="0"/>
      <p:regular r:id="rId29"/>
    </p:embeddedFont>
    <p:embeddedFont>
      <p:font typeface="Bernoru SemiCondensed" panose="020B0604020202020204" charset="0"/>
      <p:regular r:id="rId30"/>
    </p:embeddedFont>
    <p:embeddedFont>
      <p:font typeface="Canva Sans" panose="020B0604020202020204" charset="0"/>
      <p:regular r:id="rId31"/>
    </p:embeddedFont>
    <p:embeddedFont>
      <p:font typeface="League Spartan" panose="020B0604020202020204" charset="0"/>
      <p:regular r:id="rId32"/>
    </p:embeddedFont>
    <p:embeddedFont>
      <p:font typeface="Trade Gothic Next Cond" panose="020B0506040303020004" pitchFamily="34" charset="0"/>
      <p:regular r:id="rId33"/>
      <p:bold r:id="rId34"/>
      <p:italic r:id="rId35"/>
      <p:boldItalic r:id="rId36"/>
    </p:embeddedFont>
    <p:embeddedFont>
      <p:font typeface="Trade Gothic Next Light" panose="020B04030403030200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4DC67-50EE-4597-A492-5D01390F9C7C}" v="22" dt="2026-05-06T15:53:39.864"/>
    <p1510:client id="{0BD4CB01-A807-406B-B068-9010A5029536}" v="150" dt="2026-05-06T15:58:43.548"/>
    <p1510:client id="{162C6F28-F975-4DCE-9142-EC11B9F99ECA}" v="98" dt="2026-05-06T15:52:04.239"/>
    <p1510:client id="{22C7D500-4676-4D4B-9902-36386D318710}" v="34" dt="2026-05-06T15:45:01.582"/>
    <p1510:client id="{29B9A681-BD97-4036-98F4-2069F585C889}" v="119" dt="2026-05-06T15:35:49.145"/>
    <p1510:client id="{509E2C2C-3369-4675-AACE-1A3ED546B075}" v="1" dt="2026-05-06T15:41:44.424"/>
    <p1510:client id="{58F6237C-1457-48B2-865A-5C5DAB4C55F5}" v="10" dt="2026-05-06T15:37:15.171"/>
    <p1510:client id="{60A5CD78-BBAF-445A-A8A6-2179D61235E1}" v="4" dt="2026-05-06T15:40:33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ee Afolayan" userId="l6y+IfJdfpuVlDqUixShpLnBLDMeK4gNwRFUIAqbhcs=" providerId="None" clId="Web-{60A5CD78-BBAF-445A-A8A6-2179D61235E1}"/>
    <pc:docChg chg="modSld">
      <pc:chgData name="Natalee Afolayan" userId="l6y+IfJdfpuVlDqUixShpLnBLDMeK4gNwRFUIAqbhcs=" providerId="None" clId="Web-{60A5CD78-BBAF-445A-A8A6-2179D61235E1}" dt="2026-05-06T15:40:33.967" v="3" actId="14100"/>
      <pc:docMkLst>
        <pc:docMk/>
      </pc:docMkLst>
      <pc:sldChg chg="modSp">
        <pc:chgData name="Natalee Afolayan" userId="l6y+IfJdfpuVlDqUixShpLnBLDMeK4gNwRFUIAqbhcs=" providerId="None" clId="Web-{60A5CD78-BBAF-445A-A8A6-2179D61235E1}" dt="2026-05-06T15:40:17.529" v="1" actId="14100"/>
        <pc:sldMkLst>
          <pc:docMk/>
          <pc:sldMk cId="0" sldId="258"/>
        </pc:sldMkLst>
        <pc:spChg chg="mod">
          <ac:chgData name="Natalee Afolayan" userId="l6y+IfJdfpuVlDqUixShpLnBLDMeK4gNwRFUIAqbhcs=" providerId="None" clId="Web-{60A5CD78-BBAF-445A-A8A6-2179D61235E1}" dt="2026-05-06T15:40:17.529" v="1" actId="14100"/>
          <ac:spMkLst>
            <pc:docMk/>
            <pc:sldMk cId="0" sldId="258"/>
            <ac:spMk id="5" creationId="{00000000-0000-0000-0000-000000000000}"/>
          </ac:spMkLst>
        </pc:spChg>
        <pc:spChg chg="mod">
          <ac:chgData name="Natalee Afolayan" userId="l6y+IfJdfpuVlDqUixShpLnBLDMeK4gNwRFUIAqbhcs=" providerId="None" clId="Web-{60A5CD78-BBAF-445A-A8A6-2179D61235E1}" dt="2026-05-06T15:40:14.248" v="0" actId="14100"/>
          <ac:spMkLst>
            <pc:docMk/>
            <pc:sldMk cId="0" sldId="258"/>
            <ac:spMk id="6" creationId="{00000000-0000-0000-0000-000000000000}"/>
          </ac:spMkLst>
        </pc:spChg>
      </pc:sldChg>
      <pc:sldChg chg="modSp">
        <pc:chgData name="Natalee Afolayan" userId="l6y+IfJdfpuVlDqUixShpLnBLDMeK4gNwRFUIAqbhcs=" providerId="None" clId="Web-{60A5CD78-BBAF-445A-A8A6-2179D61235E1}" dt="2026-05-06T15:40:33.967" v="3" actId="14100"/>
        <pc:sldMkLst>
          <pc:docMk/>
          <pc:sldMk cId="0" sldId="259"/>
        </pc:sldMkLst>
        <pc:spChg chg="mod">
          <ac:chgData name="Natalee Afolayan" userId="l6y+IfJdfpuVlDqUixShpLnBLDMeK4gNwRFUIAqbhcs=" providerId="None" clId="Web-{60A5CD78-BBAF-445A-A8A6-2179D61235E1}" dt="2026-05-06T15:40:33.967" v="3" actId="14100"/>
          <ac:spMkLst>
            <pc:docMk/>
            <pc:sldMk cId="0" sldId="259"/>
            <ac:spMk id="11" creationId="{00000000-0000-0000-0000-000000000000}"/>
          </ac:spMkLst>
        </pc:spChg>
        <pc:spChg chg="mod">
          <ac:chgData name="Natalee Afolayan" userId="l6y+IfJdfpuVlDqUixShpLnBLDMeK4gNwRFUIAqbhcs=" providerId="None" clId="Web-{60A5CD78-BBAF-445A-A8A6-2179D61235E1}" dt="2026-05-06T15:40:31.654" v="2" actId="14100"/>
          <ac:spMkLst>
            <pc:docMk/>
            <pc:sldMk cId="0" sldId="259"/>
            <ac:spMk id="12" creationId="{00000000-0000-0000-0000-000000000000}"/>
          </ac:spMkLst>
        </pc:spChg>
      </pc:sldChg>
    </pc:docChg>
  </pc:docChgLst>
  <pc:docChgLst>
    <pc:chgData name="Natalee Afolayan" userId="l6y+IfJdfpuVlDqUixShpLnBLDMeK4gNwRFUIAqbhcs=" providerId="None" clId="Web-{29B9A681-BD97-4036-98F4-2069F585C889}"/>
    <pc:docChg chg="mod addSld delSld modSld addMainMaster delMainMaster">
      <pc:chgData name="Natalee Afolayan" userId="l6y+IfJdfpuVlDqUixShpLnBLDMeK4gNwRFUIAqbhcs=" providerId="None" clId="Web-{29B9A681-BD97-4036-98F4-2069F585C889}" dt="2026-05-06T15:35:49.145" v="68"/>
      <pc:docMkLst>
        <pc:docMk/>
      </pc:docMkLst>
      <pc:sldChg chg="modSp 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56"/>
        </pc:sldMkLst>
        <pc:spChg chg="mod">
          <ac:chgData name="Natalee Afolayan" userId="l6y+IfJdfpuVlDqUixShpLnBLDMeK4gNwRFUIAqbhcs=" providerId="None" clId="Web-{29B9A681-BD97-4036-98F4-2069F585C889}" dt="2026-05-06T15:29:08.834" v="1" actId="20577"/>
          <ac:spMkLst>
            <pc:docMk/>
            <pc:sldMk cId="0" sldId="256"/>
            <ac:spMk id="4" creationId="{00000000-0000-0000-0000-000000000000}"/>
          </ac:spMkLst>
        </pc:spChg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57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58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59"/>
        </pc:sldMkLst>
      </pc:sldChg>
      <pc:sldChg chg="addSp modSp mod modClrScheme addAnim chgLayout">
        <pc:chgData name="Natalee Afolayan" userId="l6y+IfJdfpuVlDqUixShpLnBLDMeK4gNwRFUIAqbhcs=" providerId="None" clId="Web-{29B9A681-BD97-4036-98F4-2069F585C889}" dt="2026-05-06T15:35:49.145" v="68"/>
        <pc:sldMkLst>
          <pc:docMk/>
          <pc:sldMk cId="0" sldId="260"/>
        </pc:sldMkLst>
        <pc:spChg chg="mod">
          <ac:chgData name="Natalee Afolayan" userId="l6y+IfJdfpuVlDqUixShpLnBLDMeK4gNwRFUIAqbhcs=" providerId="None" clId="Web-{29B9A681-BD97-4036-98F4-2069F585C889}" dt="2026-05-06T15:35:37.879" v="66" actId="1076"/>
          <ac:spMkLst>
            <pc:docMk/>
            <pc:sldMk cId="0" sldId="260"/>
            <ac:spMk id="2" creationId="{00000000-0000-0000-0000-000000000000}"/>
          </ac:spMkLst>
        </pc:spChg>
        <pc:spChg chg="add mod">
          <ac:chgData name="Natalee Afolayan" userId="l6y+IfJdfpuVlDqUixShpLnBLDMeK4gNwRFUIAqbhcs=" providerId="None" clId="Web-{29B9A681-BD97-4036-98F4-2069F585C889}" dt="2026-05-06T15:35:43.551" v="67" actId="1076"/>
          <ac:spMkLst>
            <pc:docMk/>
            <pc:sldMk cId="0" sldId="260"/>
            <ac:spMk id="6" creationId="{3ED0A29E-7838-E250-63E8-C4B0F2B5508E}"/>
          </ac:spMkLst>
        </pc:spChg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1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2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3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4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5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6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7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8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69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0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1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2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3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4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5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6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7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8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79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80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81"/>
        </pc:sldMkLst>
      </pc:sldChg>
      <pc:sldChg chg="mod modClrScheme chgLayout">
        <pc:chgData name="Natalee Afolayan" userId="l6y+IfJdfpuVlDqUixShpLnBLDMeK4gNwRFUIAqbhcs=" providerId="None" clId="Web-{29B9A681-BD97-4036-98F4-2069F585C889}" dt="2026-05-06T15:29:53.928" v="5"/>
        <pc:sldMkLst>
          <pc:docMk/>
          <pc:sldMk cId="0" sldId="282"/>
        </pc:sldMkLst>
      </pc:sldChg>
      <pc:sldChg chg="addSp modSp new del mod modClrScheme chgLayout">
        <pc:chgData name="Natalee Afolayan" userId="l6y+IfJdfpuVlDqUixShpLnBLDMeK4gNwRFUIAqbhcs=" providerId="None" clId="Web-{29B9A681-BD97-4036-98F4-2069F585C889}" dt="2026-05-06T15:34:16.802" v="50"/>
        <pc:sldMkLst>
          <pc:docMk/>
          <pc:sldMk cId="1338335167" sldId="283"/>
        </pc:sldMkLst>
        <pc:spChg chg="add mod">
          <ac:chgData name="Natalee Afolayan" userId="l6y+IfJdfpuVlDqUixShpLnBLDMeK4gNwRFUIAqbhcs=" providerId="None" clId="Web-{29B9A681-BD97-4036-98F4-2069F585C889}" dt="2026-05-06T15:30:35.959" v="23" actId="1076"/>
          <ac:spMkLst>
            <pc:docMk/>
            <pc:sldMk cId="1338335167" sldId="283"/>
            <ac:spMk id="2" creationId="{0EFD6699-CDA5-4988-5724-F83D5990F7DD}"/>
          </ac:spMkLst>
        </pc:spChg>
        <pc:spChg chg="add mod">
          <ac:chgData name="Natalee Afolayan" userId="l6y+IfJdfpuVlDqUixShpLnBLDMeK4gNwRFUIAqbhcs=" providerId="None" clId="Web-{29B9A681-BD97-4036-98F4-2069F585C889}" dt="2026-05-06T15:33:47.630" v="49" actId="1076"/>
          <ac:spMkLst>
            <pc:docMk/>
            <pc:sldMk cId="1338335167" sldId="283"/>
            <ac:spMk id="3" creationId="{375BA2D8-1ADF-3E87-E07D-A38E1DDF44D8}"/>
          </ac:spMkLst>
        </pc:spChg>
      </pc:sldChg>
      <pc:sldChg chg="new del">
        <pc:chgData name="Natalee Afolayan" userId="l6y+IfJdfpuVlDqUixShpLnBLDMeK4gNwRFUIAqbhcs=" providerId="None" clId="Web-{29B9A681-BD97-4036-98F4-2069F585C889}" dt="2026-05-06T15:29:27.569" v="3"/>
        <pc:sldMkLst>
          <pc:docMk/>
          <pc:sldMk cId="3565406358" sldId="283"/>
        </pc:sldMkLst>
      </pc:sldChg>
      <pc:sldMasterChg chg="del delSldLayout">
        <pc:chgData name="Natalee Afolayan" userId="l6y+IfJdfpuVlDqUixShpLnBLDMeK4gNwRFUIAqbhcs=" providerId="None" clId="Web-{29B9A681-BD97-4036-98F4-2069F585C889}" dt="2026-05-06T15:29:53.928" v="5"/>
        <pc:sldMasterMkLst>
          <pc:docMk/>
          <pc:sldMasterMk cId="0" sldId="2147483648"/>
        </pc:sldMasterMkLst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addSldLayout modSldLayout">
        <pc:chgData name="Natalee Afolayan" userId="l6y+IfJdfpuVlDqUixShpLnBLDMeK4gNwRFUIAqbhcs=" providerId="None" clId="Web-{29B9A681-BD97-4036-98F4-2069F585C889}" dt="2026-05-06T15:29:53.928" v="5"/>
        <pc:sldMasterMkLst>
          <pc:docMk/>
          <pc:sldMasterMk cId="767078818" sldId="2147483660"/>
        </pc:sldMasterMkLst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4134999592" sldId="2147483661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3512968613" sldId="2147483662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3527890584" sldId="2147483663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3054690413" sldId="2147483664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1759154594" sldId="2147483665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3959360144" sldId="2147483666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433985718" sldId="2147483667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4178379564" sldId="2147483668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735254748" sldId="2147483669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1479111544" sldId="2147483670"/>
          </pc:sldLayoutMkLst>
        </pc:sldLayoutChg>
        <pc:sldLayoutChg chg="add mod replId">
          <pc:chgData name="Natalee Afolayan" userId="l6y+IfJdfpuVlDqUixShpLnBLDMeK4gNwRFUIAqbhcs=" providerId="None" clId="Web-{29B9A681-BD97-4036-98F4-2069F585C889}" dt="2026-05-06T15:29:53.928" v="5"/>
          <pc:sldLayoutMkLst>
            <pc:docMk/>
            <pc:sldMasterMk cId="767078818" sldId="2147483660"/>
            <pc:sldLayoutMk cId="2174675140" sldId="2147483671"/>
          </pc:sldLayoutMkLst>
        </pc:sldLayoutChg>
      </pc:sldMasterChg>
    </pc:docChg>
  </pc:docChgLst>
  <pc:docChgLst>
    <pc:chgData name="Natalee Afolayan" userId="l6y+IfJdfpuVlDqUixShpLnBLDMeK4gNwRFUIAqbhcs=" providerId="None" clId="Web-{509E2C2C-3369-4675-AACE-1A3ED546B075}"/>
    <pc:docChg chg="modSld">
      <pc:chgData name="Natalee Afolayan" userId="l6y+IfJdfpuVlDqUixShpLnBLDMeK4gNwRFUIAqbhcs=" providerId="None" clId="Web-{509E2C2C-3369-4675-AACE-1A3ED546B075}" dt="2026-05-06T15:41:44.424" v="0" actId="14100"/>
      <pc:docMkLst>
        <pc:docMk/>
      </pc:docMkLst>
      <pc:sldChg chg="modSp">
        <pc:chgData name="Natalee Afolayan" userId="l6y+IfJdfpuVlDqUixShpLnBLDMeK4gNwRFUIAqbhcs=" providerId="None" clId="Web-{509E2C2C-3369-4675-AACE-1A3ED546B075}" dt="2026-05-06T15:41:44.424" v="0" actId="14100"/>
        <pc:sldMkLst>
          <pc:docMk/>
          <pc:sldMk cId="0" sldId="260"/>
        </pc:sldMkLst>
        <pc:spChg chg="mod">
          <ac:chgData name="Natalee Afolayan" userId="l6y+IfJdfpuVlDqUixShpLnBLDMeK4gNwRFUIAqbhcs=" providerId="None" clId="Web-{509E2C2C-3369-4675-AACE-1A3ED546B075}" dt="2026-05-06T15:41:44.424" v="0" actId="14100"/>
          <ac:spMkLst>
            <pc:docMk/>
            <pc:sldMk cId="0" sldId="260"/>
            <ac:spMk id="6" creationId="{3ED0A29E-7838-E250-63E8-C4B0F2B5508E}"/>
          </ac:spMkLst>
        </pc:spChg>
      </pc:sldChg>
    </pc:docChg>
  </pc:docChgLst>
  <pc:docChgLst>
    <pc:chgData name="Natalee Afolayan" userId="l6y+IfJdfpuVlDqUixShpLnBLDMeK4gNwRFUIAqbhcs=" providerId="None" clId="Web-{22C7D500-4676-4D4B-9902-36386D318710}"/>
    <pc:docChg chg="modSld">
      <pc:chgData name="Natalee Afolayan" userId="l6y+IfJdfpuVlDqUixShpLnBLDMeK4gNwRFUIAqbhcs=" providerId="None" clId="Web-{22C7D500-4676-4D4B-9902-36386D318710}" dt="2026-05-06T15:45:01.582" v="26" actId="1076"/>
      <pc:docMkLst>
        <pc:docMk/>
      </pc:docMkLst>
      <pc:sldChg chg="modSp">
        <pc:chgData name="Natalee Afolayan" userId="l6y+IfJdfpuVlDqUixShpLnBLDMeK4gNwRFUIAqbhcs=" providerId="None" clId="Web-{22C7D500-4676-4D4B-9902-36386D318710}" dt="2026-05-06T15:44:26.629" v="24" actId="1076"/>
        <pc:sldMkLst>
          <pc:docMk/>
          <pc:sldMk cId="0" sldId="257"/>
        </pc:sldMkLst>
        <pc:spChg chg="mod">
          <ac:chgData name="Natalee Afolayan" userId="l6y+IfJdfpuVlDqUixShpLnBLDMeK4gNwRFUIAqbhcs=" providerId="None" clId="Web-{22C7D500-4676-4D4B-9902-36386D318710}" dt="2026-05-06T15:44:26.629" v="24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Natalee Afolayan" userId="l6y+IfJdfpuVlDqUixShpLnBLDMeK4gNwRFUIAqbhcs=" providerId="None" clId="Web-{22C7D500-4676-4D4B-9902-36386D318710}" dt="2026-05-06T15:44:23.347" v="23" actId="1076"/>
          <ac:spMkLst>
            <pc:docMk/>
            <pc:sldMk cId="0" sldId="257"/>
            <ac:spMk id="4" creationId="{00000000-0000-0000-0000-000000000000}"/>
          </ac:spMkLst>
        </pc:spChg>
      </pc:sldChg>
      <pc:sldChg chg="modSp addAnim">
        <pc:chgData name="Natalee Afolayan" userId="l6y+IfJdfpuVlDqUixShpLnBLDMeK4gNwRFUIAqbhcs=" providerId="None" clId="Web-{22C7D500-4676-4D4B-9902-36386D318710}" dt="2026-05-06T15:43:26.300" v="8"/>
        <pc:sldMkLst>
          <pc:docMk/>
          <pc:sldMk cId="0" sldId="260"/>
        </pc:sldMkLst>
        <pc:spChg chg="mod">
          <ac:chgData name="Natalee Afolayan" userId="l6y+IfJdfpuVlDqUixShpLnBLDMeK4gNwRFUIAqbhcs=" providerId="None" clId="Web-{22C7D500-4676-4D4B-9902-36386D318710}" dt="2026-05-06T15:43:17.894" v="7" actId="688"/>
          <ac:spMkLst>
            <pc:docMk/>
            <pc:sldMk cId="0" sldId="260"/>
            <ac:spMk id="6" creationId="{3ED0A29E-7838-E250-63E8-C4B0F2B5508E}"/>
          </ac:spMkLst>
        </pc:spChg>
        <pc:spChg chg="mod">
          <ac:chgData name="Natalee Afolayan" userId="l6y+IfJdfpuVlDqUixShpLnBLDMeK4gNwRFUIAqbhcs=" providerId="None" clId="Web-{22C7D500-4676-4D4B-9902-36386D318710}" dt="2026-05-06T15:43:08.722" v="6" actId="1076"/>
          <ac:spMkLst>
            <pc:docMk/>
            <pc:sldMk cId="0" sldId="260"/>
            <ac:spMk id="7" creationId="{3A7A212F-E3C7-407A-A2ED-1BD5E6A7B480}"/>
          </ac:spMkLst>
        </pc:spChg>
      </pc:sldChg>
      <pc:sldChg chg="modSp">
        <pc:chgData name="Natalee Afolayan" userId="l6y+IfJdfpuVlDqUixShpLnBLDMeK4gNwRFUIAqbhcs=" providerId="None" clId="Web-{22C7D500-4676-4D4B-9902-36386D318710}" dt="2026-05-06T15:45:01.582" v="26" actId="1076"/>
        <pc:sldMkLst>
          <pc:docMk/>
          <pc:sldMk cId="0" sldId="261"/>
        </pc:sldMkLst>
        <pc:spChg chg="mod">
          <ac:chgData name="Natalee Afolayan" userId="l6y+IfJdfpuVlDqUixShpLnBLDMeK4gNwRFUIAqbhcs=" providerId="None" clId="Web-{22C7D500-4676-4D4B-9902-36386D318710}" dt="2026-05-06T15:45:01.582" v="26" actId="1076"/>
          <ac:spMkLst>
            <pc:docMk/>
            <pc:sldMk cId="0" sldId="261"/>
            <ac:spMk id="11" creationId="{00000000-0000-0000-0000-000000000000}"/>
          </ac:spMkLst>
        </pc:spChg>
      </pc:sldChg>
    </pc:docChg>
  </pc:docChgLst>
  <pc:docChgLst>
    <pc:chgData name="Natalee Afolayan" userId="l6y+IfJdfpuVlDqUixShpLnBLDMeK4gNwRFUIAqbhcs=" providerId="None" clId="Web-{162C6F28-F975-4DCE-9142-EC11B9F99ECA}"/>
    <pc:docChg chg="modSld">
      <pc:chgData name="Natalee Afolayan" userId="l6y+IfJdfpuVlDqUixShpLnBLDMeK4gNwRFUIAqbhcs=" providerId="None" clId="Web-{162C6F28-F975-4DCE-9142-EC11B9F99ECA}" dt="2026-05-06T15:52:04.239" v="83"/>
      <pc:docMkLst>
        <pc:docMk/>
      </pc:docMkLst>
      <pc:sldChg chg="modSp">
        <pc:chgData name="Natalee Afolayan" userId="l6y+IfJdfpuVlDqUixShpLnBLDMeK4gNwRFUIAqbhcs=" providerId="None" clId="Web-{162C6F28-F975-4DCE-9142-EC11B9F99ECA}" dt="2026-05-06T15:46:55.003" v="3" actId="1076"/>
        <pc:sldMkLst>
          <pc:docMk/>
          <pc:sldMk cId="0" sldId="265"/>
        </pc:sldMkLst>
        <pc:spChg chg="mod">
          <ac:chgData name="Natalee Afolayan" userId="l6y+IfJdfpuVlDqUixShpLnBLDMeK4gNwRFUIAqbhcs=" providerId="None" clId="Web-{162C6F28-F975-4DCE-9142-EC11B9F99ECA}" dt="2026-05-06T15:46:49.597" v="2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Natalee Afolayan" userId="l6y+IfJdfpuVlDqUixShpLnBLDMeK4gNwRFUIAqbhcs=" providerId="None" clId="Web-{162C6F28-F975-4DCE-9142-EC11B9F99ECA}" dt="2026-05-06T15:46:55.003" v="3" actId="1076"/>
          <ac:spMkLst>
            <pc:docMk/>
            <pc:sldMk cId="0" sldId="265"/>
            <ac:spMk id="7" creationId="{00000000-0000-0000-0000-000000000000}"/>
          </ac:spMkLst>
        </pc:spChg>
      </pc:sldChg>
      <pc:sldChg chg="modSp">
        <pc:chgData name="Natalee Afolayan" userId="l6y+IfJdfpuVlDqUixShpLnBLDMeK4gNwRFUIAqbhcs=" providerId="None" clId="Web-{162C6F28-F975-4DCE-9142-EC11B9F99ECA}" dt="2026-05-06T15:47:38.097" v="7" actId="1076"/>
        <pc:sldMkLst>
          <pc:docMk/>
          <pc:sldMk cId="0" sldId="270"/>
        </pc:sldMkLst>
        <pc:spChg chg="mod">
          <ac:chgData name="Natalee Afolayan" userId="l6y+IfJdfpuVlDqUixShpLnBLDMeK4gNwRFUIAqbhcs=" providerId="None" clId="Web-{162C6F28-F975-4DCE-9142-EC11B9F99ECA}" dt="2026-05-06T15:47:38.097" v="7" actId="1076"/>
          <ac:spMkLst>
            <pc:docMk/>
            <pc:sldMk cId="0" sldId="270"/>
            <ac:spMk id="6" creationId="{00000000-0000-0000-0000-000000000000}"/>
          </ac:spMkLst>
        </pc:spChg>
      </pc:sldChg>
      <pc:sldChg chg="modSp">
        <pc:chgData name="Natalee Afolayan" userId="l6y+IfJdfpuVlDqUixShpLnBLDMeK4gNwRFUIAqbhcs=" providerId="None" clId="Web-{162C6F28-F975-4DCE-9142-EC11B9F99ECA}" dt="2026-05-06T15:47:29.956" v="5" actId="1076"/>
        <pc:sldMkLst>
          <pc:docMk/>
          <pc:sldMk cId="0" sldId="271"/>
        </pc:sldMkLst>
        <pc:spChg chg="mod">
          <ac:chgData name="Natalee Afolayan" userId="l6y+IfJdfpuVlDqUixShpLnBLDMeK4gNwRFUIAqbhcs=" providerId="None" clId="Web-{162C6F28-F975-4DCE-9142-EC11B9F99ECA}" dt="2026-05-06T15:47:29.956" v="5" actId="1076"/>
          <ac:spMkLst>
            <pc:docMk/>
            <pc:sldMk cId="0" sldId="271"/>
            <ac:spMk id="7" creationId="{00000000-0000-0000-0000-000000000000}"/>
          </ac:spMkLst>
        </pc:spChg>
      </pc:sldChg>
      <pc:sldChg chg="modSp">
        <pc:chgData name="Natalee Afolayan" userId="l6y+IfJdfpuVlDqUixShpLnBLDMeK4gNwRFUIAqbhcs=" providerId="None" clId="Web-{162C6F28-F975-4DCE-9142-EC11B9F99ECA}" dt="2026-05-06T15:47:58.581" v="8" actId="14100"/>
        <pc:sldMkLst>
          <pc:docMk/>
          <pc:sldMk cId="0" sldId="272"/>
        </pc:sldMkLst>
        <pc:spChg chg="mod">
          <ac:chgData name="Natalee Afolayan" userId="l6y+IfJdfpuVlDqUixShpLnBLDMeK4gNwRFUIAqbhcs=" providerId="None" clId="Web-{162C6F28-F975-4DCE-9142-EC11B9F99ECA}" dt="2026-05-06T15:47:58.581" v="8" actId="14100"/>
          <ac:spMkLst>
            <pc:docMk/>
            <pc:sldMk cId="0" sldId="272"/>
            <ac:spMk id="6" creationId="{00000000-0000-0000-0000-000000000000}"/>
          </ac:spMkLst>
        </pc:spChg>
      </pc:sldChg>
      <pc:sldChg chg="modSp">
        <pc:chgData name="Natalee Afolayan" userId="l6y+IfJdfpuVlDqUixShpLnBLDMeK4gNwRFUIAqbhcs=" providerId="None" clId="Web-{162C6F28-F975-4DCE-9142-EC11B9F99ECA}" dt="2026-05-06T15:49:15.253" v="10" actId="1076"/>
        <pc:sldMkLst>
          <pc:docMk/>
          <pc:sldMk cId="0" sldId="273"/>
        </pc:sldMkLst>
        <pc:spChg chg="mod">
          <ac:chgData name="Natalee Afolayan" userId="l6y+IfJdfpuVlDqUixShpLnBLDMeK4gNwRFUIAqbhcs=" providerId="None" clId="Web-{162C6F28-F975-4DCE-9142-EC11B9F99ECA}" dt="2026-05-06T15:49:15.253" v="10" actId="1076"/>
          <ac:spMkLst>
            <pc:docMk/>
            <pc:sldMk cId="0" sldId="273"/>
            <ac:spMk id="2" creationId="{00000000-0000-0000-0000-000000000000}"/>
          </ac:spMkLst>
        </pc:spChg>
      </pc:sldChg>
      <pc:sldChg chg="modSp">
        <pc:chgData name="Natalee Afolayan" userId="l6y+IfJdfpuVlDqUixShpLnBLDMeK4gNwRFUIAqbhcs=" providerId="None" clId="Web-{162C6F28-F975-4DCE-9142-EC11B9F99ECA}" dt="2026-05-06T15:49:38.519" v="11" actId="14100"/>
        <pc:sldMkLst>
          <pc:docMk/>
          <pc:sldMk cId="0" sldId="276"/>
        </pc:sldMkLst>
        <pc:spChg chg="mod">
          <ac:chgData name="Natalee Afolayan" userId="l6y+IfJdfpuVlDqUixShpLnBLDMeK4gNwRFUIAqbhcs=" providerId="None" clId="Web-{162C6F28-F975-4DCE-9142-EC11B9F99ECA}" dt="2026-05-06T15:49:38.519" v="11" actId="14100"/>
          <ac:spMkLst>
            <pc:docMk/>
            <pc:sldMk cId="0" sldId="276"/>
            <ac:spMk id="9" creationId="{00000000-0000-0000-0000-000000000000}"/>
          </ac:spMkLst>
        </pc:spChg>
      </pc:sldChg>
      <pc:sldChg chg="addSp delSp modSp">
        <pc:chgData name="Natalee Afolayan" userId="l6y+IfJdfpuVlDqUixShpLnBLDMeK4gNwRFUIAqbhcs=" providerId="None" clId="Web-{162C6F28-F975-4DCE-9142-EC11B9F99ECA}" dt="2026-05-06T15:52:04.239" v="83"/>
        <pc:sldMkLst>
          <pc:docMk/>
          <pc:sldMk cId="0" sldId="277"/>
        </pc:sldMkLst>
        <pc:spChg chg="mod">
          <ac:chgData name="Natalee Afolayan" userId="l6y+IfJdfpuVlDqUixShpLnBLDMeK4gNwRFUIAqbhcs=" providerId="None" clId="Web-{162C6F28-F975-4DCE-9142-EC11B9F99ECA}" dt="2026-05-06T15:51:07.082" v="26" actId="1076"/>
          <ac:spMkLst>
            <pc:docMk/>
            <pc:sldMk cId="0" sldId="277"/>
            <ac:spMk id="2" creationId="{00000000-0000-0000-0000-000000000000}"/>
          </ac:spMkLst>
        </pc:spChg>
        <pc:graphicFrameChg chg="del">
          <ac:chgData name="Natalee Afolayan" userId="l6y+IfJdfpuVlDqUixShpLnBLDMeK4gNwRFUIAqbhcs=" providerId="None" clId="Web-{162C6F28-F975-4DCE-9142-EC11B9F99ECA}" dt="2026-05-06T15:49:57.597" v="12"/>
          <ac:graphicFrameMkLst>
            <pc:docMk/>
            <pc:sldMk cId="0" sldId="277"/>
            <ac:graphicFrameMk id="3" creationId="{00000000-0000-0000-0000-000000000000}"/>
          </ac:graphicFrameMkLst>
        </pc:graphicFrameChg>
        <pc:graphicFrameChg chg="add mod modGraphic">
          <ac:chgData name="Natalee Afolayan" userId="l6y+IfJdfpuVlDqUixShpLnBLDMeK4gNwRFUIAqbhcs=" providerId="None" clId="Web-{162C6F28-F975-4DCE-9142-EC11B9F99ECA}" dt="2026-05-06T15:52:04.239" v="83"/>
          <ac:graphicFrameMkLst>
            <pc:docMk/>
            <pc:sldMk cId="0" sldId="277"/>
            <ac:graphicFrameMk id="11" creationId="{9C438313-8F5D-7F49-246B-4F4F3E571B95}"/>
          </ac:graphicFrameMkLst>
        </pc:graphicFrameChg>
      </pc:sldChg>
    </pc:docChg>
  </pc:docChgLst>
  <pc:docChgLst>
    <pc:chgData name="Natalee Afolayan" userId="l6y+IfJdfpuVlDqUixShpLnBLDMeK4gNwRFUIAqbhcs=" providerId="None" clId="Web-{58F6237C-1457-48B2-865A-5C5DAB4C55F5}"/>
    <pc:docChg chg="modSld">
      <pc:chgData name="Natalee Afolayan" userId="l6y+IfJdfpuVlDqUixShpLnBLDMeK4gNwRFUIAqbhcs=" providerId="None" clId="Web-{58F6237C-1457-48B2-865A-5C5DAB4C55F5}" dt="2026-05-06T15:37:14.390" v="4" actId="20577"/>
      <pc:docMkLst>
        <pc:docMk/>
      </pc:docMkLst>
      <pc:sldChg chg="addSp modSp">
        <pc:chgData name="Natalee Afolayan" userId="l6y+IfJdfpuVlDqUixShpLnBLDMeK4gNwRFUIAqbhcs=" providerId="None" clId="Web-{58F6237C-1457-48B2-865A-5C5DAB4C55F5}" dt="2026-05-06T15:37:14.390" v="4" actId="20577"/>
        <pc:sldMkLst>
          <pc:docMk/>
          <pc:sldMk cId="0" sldId="260"/>
        </pc:sldMkLst>
        <pc:spChg chg="add mod">
          <ac:chgData name="Natalee Afolayan" userId="l6y+IfJdfpuVlDqUixShpLnBLDMeK4gNwRFUIAqbhcs=" providerId="None" clId="Web-{58F6237C-1457-48B2-865A-5C5DAB4C55F5}" dt="2026-05-06T15:37:14.390" v="4" actId="20577"/>
          <ac:spMkLst>
            <pc:docMk/>
            <pc:sldMk cId="0" sldId="260"/>
            <ac:spMk id="7" creationId="{3A7A212F-E3C7-407A-A2ED-1BD5E6A7B480}"/>
          </ac:spMkLst>
        </pc:spChg>
      </pc:sldChg>
    </pc:docChg>
  </pc:docChgLst>
  <pc:docChgLst>
    <pc:chgData name="Natalee Afolayan" userId="l6y+IfJdfpuVlDqUixShpLnBLDMeK4gNwRFUIAqbhcs=" providerId="None" clId="Web-{0594DC67-50EE-4597-A492-5D01390F9C7C}"/>
    <pc:docChg chg="modSld">
      <pc:chgData name="Natalee Afolayan" userId="l6y+IfJdfpuVlDqUixShpLnBLDMeK4gNwRFUIAqbhcs=" providerId="None" clId="Web-{0594DC67-50EE-4597-A492-5D01390F9C7C}" dt="2026-05-06T15:53:39.864" v="19"/>
      <pc:docMkLst>
        <pc:docMk/>
      </pc:docMkLst>
      <pc:sldChg chg="addSp delSp modSp">
        <pc:chgData name="Natalee Afolayan" userId="l6y+IfJdfpuVlDqUixShpLnBLDMeK4gNwRFUIAqbhcs=" providerId="None" clId="Web-{0594DC67-50EE-4597-A492-5D01390F9C7C}" dt="2026-05-06T15:53:39.864" v="19"/>
        <pc:sldMkLst>
          <pc:docMk/>
          <pc:sldMk cId="0" sldId="277"/>
        </pc:sldMkLst>
        <pc:graphicFrameChg chg="add del mod">
          <ac:chgData name="Natalee Afolayan" userId="l6y+IfJdfpuVlDqUixShpLnBLDMeK4gNwRFUIAqbhcs=" providerId="None" clId="Web-{0594DC67-50EE-4597-A492-5D01390F9C7C}" dt="2026-05-06T15:52:41.848" v="2"/>
          <ac:graphicFrameMkLst>
            <pc:docMk/>
            <pc:sldMk cId="0" sldId="277"/>
            <ac:graphicFrameMk id="10" creationId="{AA9CEC21-CAB4-E4E4-4800-D523EA2354A9}"/>
          </ac:graphicFrameMkLst>
        </pc:graphicFrameChg>
        <pc:graphicFrameChg chg="del">
          <ac:chgData name="Natalee Afolayan" userId="l6y+IfJdfpuVlDqUixShpLnBLDMeK4gNwRFUIAqbhcs=" providerId="None" clId="Web-{0594DC67-50EE-4597-A492-5D01390F9C7C}" dt="2026-05-06T15:52:26.880" v="0"/>
          <ac:graphicFrameMkLst>
            <pc:docMk/>
            <pc:sldMk cId="0" sldId="277"/>
            <ac:graphicFrameMk id="11" creationId="{9C438313-8F5D-7F49-246B-4F4F3E571B95}"/>
          </ac:graphicFrameMkLst>
        </pc:graphicFrameChg>
        <pc:graphicFrameChg chg="add mod modGraphic">
          <ac:chgData name="Natalee Afolayan" userId="l6y+IfJdfpuVlDqUixShpLnBLDMeK4gNwRFUIAqbhcs=" providerId="None" clId="Web-{0594DC67-50EE-4597-A492-5D01390F9C7C}" dt="2026-05-06T15:53:39.864" v="19"/>
          <ac:graphicFrameMkLst>
            <pc:docMk/>
            <pc:sldMk cId="0" sldId="277"/>
            <ac:graphicFrameMk id="12" creationId="{638D271D-0AB5-EB2E-9307-47EB07BD3351}"/>
          </ac:graphicFrameMkLst>
        </pc:graphicFrameChg>
      </pc:sldChg>
    </pc:docChg>
  </pc:docChgLst>
  <pc:docChgLst>
    <pc:chgData name="Natalee Afolayan" userId="l6y+IfJdfpuVlDqUixShpLnBLDMeK4gNwRFUIAqbhcs=" providerId="None" clId="Web-{0BD4CB01-A807-406B-B068-9010A5029536}"/>
    <pc:docChg chg="modSld">
      <pc:chgData name="Natalee Afolayan" userId="l6y+IfJdfpuVlDqUixShpLnBLDMeK4gNwRFUIAqbhcs=" providerId="None" clId="Web-{0BD4CB01-A807-406B-B068-9010A5029536}" dt="2026-05-06T15:58:43.548" v="139"/>
      <pc:docMkLst>
        <pc:docMk/>
      </pc:docMkLst>
      <pc:sldChg chg="modSp">
        <pc:chgData name="Natalee Afolayan" userId="l6y+IfJdfpuVlDqUixShpLnBLDMeK4gNwRFUIAqbhcs=" providerId="None" clId="Web-{0BD4CB01-A807-406B-B068-9010A5029536}" dt="2026-05-06T15:58:43.548" v="139"/>
        <pc:sldMkLst>
          <pc:docMk/>
          <pc:sldMk cId="0" sldId="277"/>
        </pc:sldMkLst>
        <pc:graphicFrameChg chg="mod modGraphic">
          <ac:chgData name="Natalee Afolayan" userId="l6y+IfJdfpuVlDqUixShpLnBLDMeK4gNwRFUIAqbhcs=" providerId="None" clId="Web-{0BD4CB01-A807-406B-B068-9010A5029536}" dt="2026-05-06T15:58:43.548" v="139"/>
          <ac:graphicFrameMkLst>
            <pc:docMk/>
            <pc:sldMk cId="0" sldId="277"/>
            <ac:graphicFrameMk id="12" creationId="{638D271D-0AB5-EB2E-9307-47EB07BD3351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418" y="1520977"/>
            <a:ext cx="11571582" cy="4890953"/>
          </a:xfrm>
        </p:spPr>
        <p:txBody>
          <a:bodyPr anchor="b"/>
          <a:lstStyle>
            <a:lvl1pPr algn="l">
              <a:defRPr sz="497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418" y="7272696"/>
            <a:ext cx="11571582" cy="1628774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812810" indent="0" algn="ctr">
              <a:buNone/>
              <a:defRPr sz="3200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0120-CDFC-48DE-A6EA-6DEEDD0E436A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2286001" y="6857259"/>
            <a:ext cx="145673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9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4349" y="3344936"/>
            <a:ext cx="13857651" cy="579906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F5BA7-0A17-4D30-9B66-E29324151C73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1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716000" y="2201549"/>
            <a:ext cx="2637692" cy="694245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73469" y="2201549"/>
            <a:ext cx="11759069" cy="694245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BB1B-D40A-4DB9-B3DE-BAAE675B83CD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7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49" y="1568168"/>
            <a:ext cx="13857651" cy="128633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349" y="3429000"/>
            <a:ext cx="13857651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FAAF-C467-4C93-8ECD-39AF5A14D498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6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618" y="1931331"/>
            <a:ext cx="12427445" cy="4669596"/>
          </a:xfrm>
        </p:spPr>
        <p:txBody>
          <a:bodyPr anchor="t"/>
          <a:lstStyle>
            <a:lvl1pPr>
              <a:defRPr sz="7822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2616" y="6929561"/>
            <a:ext cx="11583384" cy="2214440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E480-B2BA-4553-A144-61E7F75833ED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8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49" y="1520117"/>
            <a:ext cx="13857651" cy="1334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4349" y="3203348"/>
            <a:ext cx="6743700" cy="5940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203348"/>
            <a:ext cx="6743700" cy="5940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E682A-6B53-4B08-AE4D-4C5E659103CC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9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49" y="1618725"/>
            <a:ext cx="13857651" cy="12358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4351" y="3019826"/>
            <a:ext cx="6743699" cy="105634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200" b="0" cap="all" spc="533" baseline="0">
                <a:solidFill>
                  <a:schemeClr val="tx1"/>
                </a:solidFill>
                <a:latin typeface="+mj-lt"/>
              </a:defRPr>
            </a:lvl1pPr>
            <a:lvl2pPr marL="812810" indent="0">
              <a:buNone/>
              <a:defRPr sz="3200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4351" y="4572000"/>
            <a:ext cx="674370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3019823"/>
            <a:ext cx="6743700" cy="10563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200" b="0" cap="all" spc="533" baseline="0">
                <a:solidFill>
                  <a:schemeClr val="tx1"/>
                </a:solidFill>
                <a:latin typeface="+mj-lt"/>
              </a:defRPr>
            </a:lvl1pPr>
            <a:lvl2pPr marL="812810" indent="0">
              <a:buNone/>
              <a:defRPr sz="3200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4572000"/>
            <a:ext cx="674370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0F6-BEBB-4894-ABB2-75C5CBE0DDB9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9406091" y="4314993"/>
            <a:ext cx="145673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757757" y="6888610"/>
            <a:ext cx="1212393" cy="5845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2286001" y="4314993"/>
            <a:ext cx="145673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15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9E5F-17D9-4A30-9DA3-64E46A6DF111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6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5F0-3BC3-4718-BCCA-24B5655EC864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8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11" y="2338416"/>
            <a:ext cx="4919534" cy="2796294"/>
          </a:xfrm>
        </p:spPr>
        <p:txBody>
          <a:bodyPr anchor="b"/>
          <a:lstStyle>
            <a:lvl1pPr algn="r">
              <a:defRPr sz="4978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1" y="1143000"/>
            <a:ext cx="8000999" cy="8001000"/>
          </a:xfrm>
        </p:spPr>
        <p:txBody>
          <a:bodyPr anchor="ctr">
            <a:normAutofit/>
          </a:bodyPr>
          <a:lstStyle>
            <a:lvl1pPr>
              <a:defRPr sz="4978">
                <a:solidFill>
                  <a:schemeClr val="tx1"/>
                </a:solidFill>
              </a:defRPr>
            </a:lvl1pPr>
            <a:lvl2pPr>
              <a:defRPr sz="4267">
                <a:solidFill>
                  <a:schemeClr val="tx1"/>
                </a:solidFill>
              </a:defRPr>
            </a:lvl2pPr>
            <a:lvl3pPr>
              <a:defRPr sz="3556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200">
                <a:solidFill>
                  <a:schemeClr val="tx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5612" y="5474523"/>
            <a:ext cx="4849644" cy="2900408"/>
          </a:xfrm>
        </p:spPr>
        <p:txBody>
          <a:bodyPr/>
          <a:lstStyle>
            <a:lvl1pPr marL="0" indent="0" algn="r">
              <a:buNone/>
              <a:defRPr sz="2844">
                <a:solidFill>
                  <a:schemeClr val="tx1"/>
                </a:solidFill>
              </a:defRPr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BD81-465B-40F2-9A54-9DF3B12AF598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7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15" y="2074689"/>
            <a:ext cx="4934829" cy="3068811"/>
          </a:xfrm>
        </p:spPr>
        <p:txBody>
          <a:bodyPr anchor="b"/>
          <a:lstStyle>
            <a:lvl1pPr algn="r">
              <a:defRPr sz="4978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8001002" y="1143000"/>
            <a:ext cx="8000999" cy="8001000"/>
          </a:xfrm>
        </p:spPr>
        <p:txBody>
          <a:bodyPr anchor="t"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0316" y="5474524"/>
            <a:ext cx="4864938" cy="2526476"/>
          </a:xfrm>
        </p:spPr>
        <p:txBody>
          <a:bodyPr/>
          <a:lstStyle>
            <a:lvl1pPr marL="0" indent="0" algn="r">
              <a:buNone/>
              <a:defRPr sz="2844">
                <a:solidFill>
                  <a:schemeClr val="tx1"/>
                </a:solidFill>
              </a:defRPr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3CEF-64EF-4C43-9530-8E9CBFD2CAD1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5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49" y="1562432"/>
            <a:ext cx="13857651" cy="1292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4349" y="3428999"/>
            <a:ext cx="13857651" cy="5715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5706631" y="7336977"/>
            <a:ext cx="400994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4" b="1" cap="all" spc="533" baseline="0">
                <a:solidFill>
                  <a:schemeClr val="tx1"/>
                </a:solidFill>
              </a:defRPr>
            </a:lvl1pPr>
          </a:lstStyle>
          <a:p>
            <a:fld id="{B70A3DFD-A535-46B2-84C1-61DC8B16A904}" type="datetimeFigureOut">
              <a:rPr lang="en-US" dirty="0"/>
              <a:t>5/6/2026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5709532" y="2414840"/>
            <a:ext cx="400414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4" b="1" cap="all" spc="533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39363" y="4829780"/>
            <a:ext cx="944480" cy="644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78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0800" userDrawn="1">
          <p15:clr>
            <a:srgbClr val="F26B43"/>
          </p15:clr>
        </p15:guide>
        <p15:guide id="4" pos="10080" userDrawn="1">
          <p15:clr>
            <a:srgbClr val="F26B43"/>
          </p15:clr>
        </p15:guide>
        <p15:guide id="16" pos="720" userDrawn="1">
          <p15:clr>
            <a:srgbClr val="F26B43"/>
          </p15:clr>
        </p15:guide>
        <p15:guide id="23" orient="horz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8" t="-17810" r="-46691" b="-575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682366" cy="4484581"/>
          </a:xfrm>
          <a:custGeom>
            <a:avLst/>
            <a:gdLst/>
            <a:ahLst/>
            <a:cxnLst/>
            <a:rect l="l" t="t" r="r" b="b"/>
            <a:pathLst>
              <a:path w="7682366" h="4484581">
                <a:moveTo>
                  <a:pt x="0" y="0"/>
                </a:moveTo>
                <a:lnTo>
                  <a:pt x="7682366" y="0"/>
                </a:lnTo>
                <a:lnTo>
                  <a:pt x="7682366" y="4484581"/>
                </a:lnTo>
                <a:lnTo>
                  <a:pt x="0" y="44845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2939" y="8885555"/>
            <a:ext cx="649648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Learning  about our “Cosmic home”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6303" y="6080192"/>
            <a:ext cx="7607906" cy="282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99"/>
              </a:lnSpc>
            </a:pPr>
            <a:r>
              <a:rPr lang="en-US" sz="10899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STARS &amp; GALAXIES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232" b="-762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283004"/>
            <a:ext cx="11375311" cy="7720993"/>
          </a:xfrm>
          <a:custGeom>
            <a:avLst/>
            <a:gdLst/>
            <a:ahLst/>
            <a:cxnLst/>
            <a:rect l="l" t="t" r="r" b="b"/>
            <a:pathLst>
              <a:path w="11375311" h="7720993">
                <a:moveTo>
                  <a:pt x="0" y="0"/>
                </a:moveTo>
                <a:lnTo>
                  <a:pt x="11375311" y="0"/>
                </a:lnTo>
                <a:lnTo>
                  <a:pt x="11375311" y="7720992"/>
                </a:lnTo>
                <a:lnTo>
                  <a:pt x="0" y="772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754632" y="9258300"/>
            <a:ext cx="9078838" cy="786765"/>
            <a:chOff x="0" y="0"/>
            <a:chExt cx="2391134" cy="2072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1134" cy="207214"/>
            </a:xfrm>
            <a:custGeom>
              <a:avLst/>
              <a:gdLst/>
              <a:ahLst/>
              <a:cxnLst/>
              <a:rect l="l" t="t" r="r" b="b"/>
              <a:pathLst>
                <a:path w="2391134" h="207214">
                  <a:moveTo>
                    <a:pt x="19613" y="0"/>
                  </a:moveTo>
                  <a:lnTo>
                    <a:pt x="2371521" y="0"/>
                  </a:lnTo>
                  <a:cubicBezTo>
                    <a:pt x="2382353" y="0"/>
                    <a:pt x="2391134" y="8781"/>
                    <a:pt x="2391134" y="19613"/>
                  </a:cubicBezTo>
                  <a:lnTo>
                    <a:pt x="2391134" y="187601"/>
                  </a:lnTo>
                  <a:cubicBezTo>
                    <a:pt x="2391134" y="198433"/>
                    <a:pt x="2382353" y="207214"/>
                    <a:pt x="2371521" y="207214"/>
                  </a:cubicBezTo>
                  <a:lnTo>
                    <a:pt x="19613" y="207214"/>
                  </a:lnTo>
                  <a:cubicBezTo>
                    <a:pt x="8781" y="207214"/>
                    <a:pt x="0" y="198433"/>
                    <a:pt x="0" y="187601"/>
                  </a:cubicBezTo>
                  <a:lnTo>
                    <a:pt x="0" y="19613"/>
                  </a:lnTo>
                  <a:cubicBezTo>
                    <a:pt x="0" y="8781"/>
                    <a:pt x="8781" y="0"/>
                    <a:pt x="19613" y="0"/>
                  </a:cubicBezTo>
                  <a:close/>
                </a:path>
              </a:pathLst>
            </a:custGeom>
            <a:solidFill>
              <a:srgbClr val="B746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91134" cy="245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556374"/>
            <a:ext cx="7199260" cy="742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This is an Hr-Diagram!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9153525"/>
            <a:ext cx="8374366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What type of star is the sun?</a:t>
            </a:r>
          </a:p>
          <a:p>
            <a:pPr algn="ctr">
              <a:lnSpc>
                <a:spcPts val="6719"/>
              </a:lnSpc>
            </a:pPr>
            <a:endParaRPr lang="en-US" sz="4800">
              <a:solidFill>
                <a:srgbClr val="FFD600"/>
              </a:solidFill>
              <a:latin typeface="Bernoru SemiCondensed"/>
              <a:ea typeface="Bernoru SemiCondensed"/>
              <a:cs typeface="Bernoru SemiCondensed"/>
              <a:sym typeface="Bernoru Semi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045" y="-825650"/>
            <a:ext cx="18824090" cy="12541550"/>
          </a:xfrm>
          <a:custGeom>
            <a:avLst/>
            <a:gdLst/>
            <a:ahLst/>
            <a:cxnLst/>
            <a:rect l="l" t="t" r="r" b="b"/>
            <a:pathLst>
              <a:path w="18824090" h="12541550">
                <a:moveTo>
                  <a:pt x="0" y="0"/>
                </a:moveTo>
                <a:lnTo>
                  <a:pt x="18824090" y="0"/>
                </a:lnTo>
                <a:lnTo>
                  <a:pt x="18824090" y="12541550"/>
                </a:lnTo>
                <a:lnTo>
                  <a:pt x="0" y="1254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26791" y="4772025"/>
            <a:ext cx="13434417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TIME TO MAKE YOUR OWN DIAGRAM!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FFD600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0782300" cy="8229600"/>
            <a:chOff x="0" y="0"/>
            <a:chExt cx="10649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919" cy="812800"/>
            </a:xfrm>
            <a:custGeom>
              <a:avLst/>
              <a:gdLst/>
              <a:ahLst/>
              <a:cxnLst/>
              <a:rect l="l" t="t" r="r" b="b"/>
              <a:pathLst>
                <a:path w="1064919" h="812800">
                  <a:moveTo>
                    <a:pt x="0" y="0"/>
                  </a:moveTo>
                  <a:lnTo>
                    <a:pt x="1064919" y="0"/>
                  </a:lnTo>
                  <a:lnTo>
                    <a:pt x="10649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83" r="-88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2716333" y="3244215"/>
            <a:ext cx="4542967" cy="370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9"/>
              </a:lnSpc>
            </a:pPr>
            <a:r>
              <a:rPr lang="en-US" sz="41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</a:t>
            </a:r>
            <a:r>
              <a:rPr lang="en-US" sz="4199" b="1" u="none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ome stars (like Red Giants) are very bright despite being "cool."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97060" y="8790623"/>
            <a:ext cx="8921155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Why do you think this might be?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666750"/>
            <a:ext cx="6886575" cy="8953500"/>
            <a:chOff x="0" y="0"/>
            <a:chExt cx="658032" cy="855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032" cy="855533"/>
            </a:xfrm>
            <a:custGeom>
              <a:avLst/>
              <a:gdLst/>
              <a:ahLst/>
              <a:cxnLst/>
              <a:rect l="l" t="t" r="r" b="b"/>
              <a:pathLst>
                <a:path w="658032" h="855533">
                  <a:moveTo>
                    <a:pt x="22484" y="0"/>
                  </a:moveTo>
                  <a:lnTo>
                    <a:pt x="635548" y="0"/>
                  </a:lnTo>
                  <a:cubicBezTo>
                    <a:pt x="647965" y="0"/>
                    <a:pt x="658032" y="10066"/>
                    <a:pt x="658032" y="22484"/>
                  </a:cubicBezTo>
                  <a:lnTo>
                    <a:pt x="658032" y="833048"/>
                  </a:lnTo>
                  <a:cubicBezTo>
                    <a:pt x="658032" y="845466"/>
                    <a:pt x="647965" y="855533"/>
                    <a:pt x="635548" y="855533"/>
                  </a:cubicBezTo>
                  <a:lnTo>
                    <a:pt x="22484" y="855533"/>
                  </a:lnTo>
                  <a:cubicBezTo>
                    <a:pt x="10066" y="855533"/>
                    <a:pt x="0" y="845466"/>
                    <a:pt x="0" y="833048"/>
                  </a:cubicBezTo>
                  <a:lnTo>
                    <a:pt x="0" y="22484"/>
                  </a:lnTo>
                  <a:cubicBezTo>
                    <a:pt x="0" y="10066"/>
                    <a:pt x="10066" y="0"/>
                    <a:pt x="22484" y="0"/>
                  </a:cubicBezTo>
                  <a:close/>
                </a:path>
              </a:pathLst>
            </a:custGeom>
            <a:blipFill>
              <a:blip r:embed="rId2"/>
              <a:stretch>
                <a:fillRect l="-65567" r="-6556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20649" y="2001838"/>
            <a:ext cx="10121110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Even though Red Giants have cooler surface temperatures, they are massive. Because they have so much more surface area than smaller stars, they emit a huge amount of total energy, making them incredibly bright.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03985" y="-68404"/>
            <a:ext cx="10684015" cy="10423809"/>
          </a:xfrm>
          <a:custGeom>
            <a:avLst/>
            <a:gdLst/>
            <a:ahLst/>
            <a:cxnLst/>
            <a:rect l="l" t="t" r="r" b="b"/>
            <a:pathLst>
              <a:path w="10684015" h="10423809">
                <a:moveTo>
                  <a:pt x="0" y="0"/>
                </a:moveTo>
                <a:lnTo>
                  <a:pt x="10684015" y="0"/>
                </a:lnTo>
                <a:lnTo>
                  <a:pt x="10684015" y="10423808"/>
                </a:lnTo>
                <a:lnTo>
                  <a:pt x="0" y="10423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94" r="-1528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274662"/>
            <a:ext cx="12741423" cy="3737676"/>
            <a:chOff x="0" y="0"/>
            <a:chExt cx="16988563" cy="4983568"/>
          </a:xfrm>
        </p:grpSpPr>
        <p:sp>
          <p:nvSpPr>
            <p:cNvPr id="4" name="TextBox 4"/>
            <p:cNvSpPr txBox="1"/>
            <p:nvPr/>
          </p:nvSpPr>
          <p:spPr>
            <a:xfrm>
              <a:off x="0" y="4341796"/>
              <a:ext cx="16988563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2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FFD600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Let’s talk about galaxies!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0975"/>
              <a:ext cx="16988563" cy="3341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499"/>
                </a:lnSpc>
              </a:pPr>
              <a:r>
                <a:rPr lang="en-US" sz="9499" b="1" dirty="0">
                  <a:solidFill>
                    <a:srgbClr val="FFD600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Now that we know about stars...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3084"/>
          </a:xfrm>
          <a:custGeom>
            <a:avLst/>
            <a:gdLst/>
            <a:ahLst/>
            <a:cxnLst/>
            <a:rect l="l" t="t" r="r" b="b"/>
            <a:pathLst>
              <a:path w="18288000" h="12203084">
                <a:moveTo>
                  <a:pt x="0" y="0"/>
                </a:moveTo>
                <a:lnTo>
                  <a:pt x="18288000" y="0"/>
                </a:lnTo>
                <a:lnTo>
                  <a:pt x="18288000" y="12203084"/>
                </a:lnTo>
                <a:lnTo>
                  <a:pt x="0" y="12203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94288">
            <a:off x="580046" y="384407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V="1">
            <a:off x="6082150" y="7641553"/>
            <a:ext cx="1881650" cy="1136046"/>
          </a:xfrm>
          <a:custGeom>
            <a:avLst/>
            <a:gdLst/>
            <a:ahLst/>
            <a:cxnLst/>
            <a:rect l="l" t="t" r="r" b="b"/>
            <a:pathLst>
              <a:path w="1881650" h="1136046">
                <a:moveTo>
                  <a:pt x="0" y="1136046"/>
                </a:moveTo>
                <a:lnTo>
                  <a:pt x="1881650" y="1136046"/>
                </a:lnTo>
                <a:lnTo>
                  <a:pt x="1881650" y="0"/>
                </a:lnTo>
                <a:lnTo>
                  <a:pt x="0" y="0"/>
                </a:lnTo>
                <a:lnTo>
                  <a:pt x="0" y="113604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0202">
            <a:off x="12960952" y="5624201"/>
            <a:ext cx="3506305" cy="3405499"/>
          </a:xfrm>
          <a:custGeom>
            <a:avLst/>
            <a:gdLst/>
            <a:ahLst/>
            <a:cxnLst/>
            <a:rect l="l" t="t" r="r" b="b"/>
            <a:pathLst>
              <a:path w="3506305" h="3405499">
                <a:moveTo>
                  <a:pt x="0" y="0"/>
                </a:moveTo>
                <a:lnTo>
                  <a:pt x="3506306" y="0"/>
                </a:lnTo>
                <a:lnTo>
                  <a:pt x="3506306" y="3405499"/>
                </a:lnTo>
                <a:lnTo>
                  <a:pt x="0" y="34054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45952" y="878290"/>
            <a:ext cx="6698454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SPIRAL GALAXY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17470"/>
            <a:ext cx="16301103" cy="252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</a:t>
            </a:r>
            <a:r>
              <a:rPr lang="en-US" sz="48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 galaxy exhibiting a central nucleus or barred structure from which extend curved arms of higher luminosity.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11280" y="8953500"/>
            <a:ext cx="245258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Milky Way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3084"/>
          </a:xfrm>
          <a:custGeom>
            <a:avLst/>
            <a:gdLst/>
            <a:ahLst/>
            <a:cxnLst/>
            <a:rect l="l" t="t" r="r" b="b"/>
            <a:pathLst>
              <a:path w="18288000" h="12203084">
                <a:moveTo>
                  <a:pt x="0" y="0"/>
                </a:moveTo>
                <a:lnTo>
                  <a:pt x="18288000" y="0"/>
                </a:lnTo>
                <a:lnTo>
                  <a:pt x="18288000" y="12203084"/>
                </a:lnTo>
                <a:lnTo>
                  <a:pt x="0" y="12203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370546"/>
            <a:ext cx="7781312" cy="4916454"/>
          </a:xfrm>
          <a:custGeom>
            <a:avLst/>
            <a:gdLst/>
            <a:ahLst/>
            <a:cxnLst/>
            <a:rect l="l" t="t" r="r" b="b"/>
            <a:pathLst>
              <a:path w="7781312" h="4916454">
                <a:moveTo>
                  <a:pt x="0" y="0"/>
                </a:moveTo>
                <a:lnTo>
                  <a:pt x="7781312" y="0"/>
                </a:lnTo>
                <a:lnTo>
                  <a:pt x="7781312" y="4916454"/>
                </a:lnTo>
                <a:lnTo>
                  <a:pt x="0" y="4916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23"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393001" y="8122254"/>
            <a:ext cx="1881650" cy="1136046"/>
          </a:xfrm>
          <a:custGeom>
            <a:avLst/>
            <a:gdLst/>
            <a:ahLst/>
            <a:cxnLst/>
            <a:rect l="l" t="t" r="r" b="b"/>
            <a:pathLst>
              <a:path w="1881650" h="1136046">
                <a:moveTo>
                  <a:pt x="1881650" y="1136046"/>
                </a:moveTo>
                <a:lnTo>
                  <a:pt x="0" y="1136046"/>
                </a:lnTo>
                <a:lnTo>
                  <a:pt x="0" y="0"/>
                </a:lnTo>
                <a:lnTo>
                  <a:pt x="1881650" y="0"/>
                </a:lnTo>
                <a:lnTo>
                  <a:pt x="1881650" y="113604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14249" y="7078515"/>
            <a:ext cx="7792048" cy="2087477"/>
          </a:xfrm>
          <a:custGeom>
            <a:avLst/>
            <a:gdLst/>
            <a:ahLst/>
            <a:cxnLst/>
            <a:rect l="l" t="t" r="r" b="b"/>
            <a:pathLst>
              <a:path w="7792048" h="2087477">
                <a:moveTo>
                  <a:pt x="0" y="0"/>
                </a:moveTo>
                <a:lnTo>
                  <a:pt x="7792048" y="0"/>
                </a:lnTo>
                <a:lnTo>
                  <a:pt x="7792048" y="2087477"/>
                </a:lnTo>
                <a:lnTo>
                  <a:pt x="0" y="2087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555701" y="6632767"/>
            <a:ext cx="693995" cy="1500530"/>
          </a:xfrm>
          <a:custGeom>
            <a:avLst/>
            <a:gdLst/>
            <a:ahLst/>
            <a:cxnLst/>
            <a:rect l="l" t="t" r="r" b="b"/>
            <a:pathLst>
              <a:path w="693995" h="1500530">
                <a:moveTo>
                  <a:pt x="693995" y="0"/>
                </a:moveTo>
                <a:lnTo>
                  <a:pt x="0" y="0"/>
                </a:lnTo>
                <a:lnTo>
                  <a:pt x="0" y="1500530"/>
                </a:lnTo>
                <a:lnTo>
                  <a:pt x="693995" y="1500530"/>
                </a:lnTo>
                <a:lnTo>
                  <a:pt x="69399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87677" y="1271978"/>
            <a:ext cx="7729705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ELIPITCAL GALAXY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7892" y="3038895"/>
            <a:ext cx="15692215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</a:t>
            </a:r>
            <a:r>
              <a:rPr lang="en-US" sz="48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 galaxy that has a generally elliptical shape and that has no apparent internal structure or spiral arms.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1133" y="9182100"/>
            <a:ext cx="195351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Messier 110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55701" y="6327967"/>
            <a:ext cx="615226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standard elliptical shape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3084"/>
          </a:xfrm>
          <a:custGeom>
            <a:avLst/>
            <a:gdLst/>
            <a:ahLst/>
            <a:cxnLst/>
            <a:rect l="l" t="t" r="r" b="b"/>
            <a:pathLst>
              <a:path w="18288000" h="12203084">
                <a:moveTo>
                  <a:pt x="0" y="0"/>
                </a:moveTo>
                <a:lnTo>
                  <a:pt x="18288000" y="0"/>
                </a:lnTo>
                <a:lnTo>
                  <a:pt x="18288000" y="12203084"/>
                </a:lnTo>
                <a:lnTo>
                  <a:pt x="0" y="12203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68913" y="4486542"/>
            <a:ext cx="7488647" cy="5560321"/>
          </a:xfrm>
          <a:custGeom>
            <a:avLst/>
            <a:gdLst/>
            <a:ahLst/>
            <a:cxnLst/>
            <a:rect l="l" t="t" r="r" b="b"/>
            <a:pathLst>
              <a:path w="7488647" h="5560321">
                <a:moveTo>
                  <a:pt x="0" y="0"/>
                </a:moveTo>
                <a:lnTo>
                  <a:pt x="7488648" y="0"/>
                </a:lnTo>
                <a:lnTo>
                  <a:pt x="7488648" y="5560321"/>
                </a:lnTo>
                <a:lnTo>
                  <a:pt x="0" y="5560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68650">
            <a:off x="12677792" y="5182348"/>
            <a:ext cx="559538" cy="1443968"/>
          </a:xfrm>
          <a:custGeom>
            <a:avLst/>
            <a:gdLst/>
            <a:ahLst/>
            <a:cxnLst/>
            <a:rect l="l" t="t" r="r" b="b"/>
            <a:pathLst>
              <a:path w="559538" h="1443968">
                <a:moveTo>
                  <a:pt x="0" y="0"/>
                </a:moveTo>
                <a:lnTo>
                  <a:pt x="559537" y="0"/>
                </a:lnTo>
                <a:lnTo>
                  <a:pt x="559537" y="1443968"/>
                </a:lnTo>
                <a:lnTo>
                  <a:pt x="0" y="14439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64231" y="5356468"/>
            <a:ext cx="2888135" cy="3060276"/>
          </a:xfrm>
          <a:custGeom>
            <a:avLst/>
            <a:gdLst/>
            <a:ahLst/>
            <a:cxnLst/>
            <a:rect l="l" t="t" r="r" b="b"/>
            <a:pathLst>
              <a:path w="2888135" h="3060276">
                <a:moveTo>
                  <a:pt x="0" y="0"/>
                </a:moveTo>
                <a:lnTo>
                  <a:pt x="2888135" y="0"/>
                </a:lnTo>
                <a:lnTo>
                  <a:pt x="2888135" y="3060276"/>
                </a:lnTo>
                <a:lnTo>
                  <a:pt x="0" y="3060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57577" y="895350"/>
            <a:ext cx="7289352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IRREGULAR GALAXY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5219" y="3182863"/>
            <a:ext cx="15257562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</a:t>
            </a:r>
            <a:r>
              <a:rPr lang="en-US" sz="48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 galaxy that does not have a distinct regular shape.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31011" y="5613996"/>
            <a:ext cx="2916708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 Messier 82- “The Cigar Galaxy”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29217" y="0"/>
            <a:ext cx="10858783" cy="11076543"/>
          </a:xfrm>
          <a:custGeom>
            <a:avLst/>
            <a:gdLst/>
            <a:ahLst/>
            <a:cxnLst/>
            <a:rect l="l" t="t" r="r" b="b"/>
            <a:pathLst>
              <a:path w="10858783" h="11076543">
                <a:moveTo>
                  <a:pt x="0" y="0"/>
                </a:moveTo>
                <a:lnTo>
                  <a:pt x="10858783" y="0"/>
                </a:lnTo>
                <a:lnTo>
                  <a:pt x="10858783" y="11076543"/>
                </a:lnTo>
                <a:lnTo>
                  <a:pt x="0" y="1107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4" b="-2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600450"/>
            <a:ext cx="8127912" cy="2054952"/>
            <a:chOff x="0" y="0"/>
            <a:chExt cx="2140685" cy="541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0685" cy="541222"/>
            </a:xfrm>
            <a:custGeom>
              <a:avLst/>
              <a:gdLst/>
              <a:ahLst/>
              <a:cxnLst/>
              <a:rect l="l" t="t" r="r" b="b"/>
              <a:pathLst>
                <a:path w="2140685" h="541222">
                  <a:moveTo>
                    <a:pt x="0" y="0"/>
                  </a:moveTo>
                  <a:lnTo>
                    <a:pt x="2140685" y="0"/>
                  </a:lnTo>
                  <a:lnTo>
                    <a:pt x="2140685" y="541222"/>
                  </a:lnTo>
                  <a:lnTo>
                    <a:pt x="0" y="541222"/>
                  </a:lnTo>
                  <a:close/>
                </a:path>
              </a:pathLst>
            </a:custGeom>
            <a:solidFill>
              <a:srgbClr val="423C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40685" cy="579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3467100"/>
            <a:ext cx="8127912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What type of galaxy is this?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5100" y="0"/>
            <a:ext cx="10724606" cy="10287000"/>
          </a:xfrm>
          <a:custGeom>
            <a:avLst/>
            <a:gdLst/>
            <a:ahLst/>
            <a:cxnLst/>
            <a:rect l="l" t="t" r="r" b="b"/>
            <a:pathLst>
              <a:path w="10724606" h="10287000">
                <a:moveTo>
                  <a:pt x="0" y="0"/>
                </a:moveTo>
                <a:lnTo>
                  <a:pt x="10724606" y="0"/>
                </a:lnTo>
                <a:lnTo>
                  <a:pt x="107246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50" r="-302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600450"/>
            <a:ext cx="8127912" cy="2054952"/>
            <a:chOff x="0" y="0"/>
            <a:chExt cx="2140685" cy="541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0685" cy="541222"/>
            </a:xfrm>
            <a:custGeom>
              <a:avLst/>
              <a:gdLst/>
              <a:ahLst/>
              <a:cxnLst/>
              <a:rect l="l" t="t" r="r" b="b"/>
              <a:pathLst>
                <a:path w="2140685" h="541222">
                  <a:moveTo>
                    <a:pt x="0" y="0"/>
                  </a:moveTo>
                  <a:lnTo>
                    <a:pt x="2140685" y="0"/>
                  </a:lnTo>
                  <a:lnTo>
                    <a:pt x="2140685" y="541222"/>
                  </a:lnTo>
                  <a:lnTo>
                    <a:pt x="0" y="541222"/>
                  </a:lnTo>
                  <a:close/>
                </a:path>
              </a:pathLst>
            </a:custGeom>
            <a:solidFill>
              <a:srgbClr val="423C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40685" cy="579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3467100"/>
            <a:ext cx="8127912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What type of galaxy is this?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054346" cy="12694958"/>
          </a:xfrm>
          <a:custGeom>
            <a:avLst/>
            <a:gdLst/>
            <a:ahLst/>
            <a:cxnLst/>
            <a:rect l="l" t="t" r="r" b="b"/>
            <a:pathLst>
              <a:path w="19054346" h="12694958">
                <a:moveTo>
                  <a:pt x="0" y="0"/>
                </a:moveTo>
                <a:lnTo>
                  <a:pt x="19054346" y="0"/>
                </a:lnTo>
                <a:lnTo>
                  <a:pt x="19054346" y="12694958"/>
                </a:lnTo>
                <a:lnTo>
                  <a:pt x="0" y="12694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58735" y="4268141"/>
            <a:ext cx="8155276" cy="5497157"/>
          </a:xfrm>
          <a:custGeom>
            <a:avLst/>
            <a:gdLst/>
            <a:ahLst/>
            <a:cxnLst/>
            <a:rect l="l" t="t" r="r" b="b"/>
            <a:pathLst>
              <a:path w="8155276" h="5497157">
                <a:moveTo>
                  <a:pt x="0" y="0"/>
                </a:moveTo>
                <a:lnTo>
                  <a:pt x="8155276" y="0"/>
                </a:lnTo>
                <a:lnTo>
                  <a:pt x="8155276" y="5497157"/>
                </a:lnTo>
                <a:lnTo>
                  <a:pt x="0" y="5497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4731" y="1055896"/>
            <a:ext cx="18066224" cy="2501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If you look at a candle flame or a gas stove, which part is the hottest: </a:t>
            </a:r>
            <a:endParaRPr lang="en-US">
              <a:solidFill>
                <a:srgbClr val="FFFFFF"/>
              </a:solidFill>
              <a:latin typeface="Trade Gothic Next Light"/>
              <a:ea typeface="Bernoru SemiCondensed"/>
              <a:cs typeface="Bernoru SemiCondensed"/>
              <a:sym typeface="Bernoru SemiCondensed"/>
            </a:endParaRPr>
          </a:p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red part or the blue part?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7116" y="358403"/>
            <a:ext cx="10970884" cy="9805228"/>
          </a:xfrm>
          <a:custGeom>
            <a:avLst/>
            <a:gdLst/>
            <a:ahLst/>
            <a:cxnLst/>
            <a:rect l="l" t="t" r="r" b="b"/>
            <a:pathLst>
              <a:path w="10970884" h="9805228">
                <a:moveTo>
                  <a:pt x="0" y="0"/>
                </a:moveTo>
                <a:lnTo>
                  <a:pt x="10970884" y="0"/>
                </a:lnTo>
                <a:lnTo>
                  <a:pt x="10970884" y="9805228"/>
                </a:lnTo>
                <a:lnTo>
                  <a:pt x="0" y="9805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600450"/>
            <a:ext cx="8127912" cy="2054952"/>
            <a:chOff x="0" y="0"/>
            <a:chExt cx="2140685" cy="541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0685" cy="541222"/>
            </a:xfrm>
            <a:custGeom>
              <a:avLst/>
              <a:gdLst/>
              <a:ahLst/>
              <a:cxnLst/>
              <a:rect l="l" t="t" r="r" b="b"/>
              <a:pathLst>
                <a:path w="2140685" h="541222">
                  <a:moveTo>
                    <a:pt x="0" y="0"/>
                  </a:moveTo>
                  <a:lnTo>
                    <a:pt x="2140685" y="0"/>
                  </a:lnTo>
                  <a:lnTo>
                    <a:pt x="2140685" y="541222"/>
                  </a:lnTo>
                  <a:lnTo>
                    <a:pt x="0" y="541222"/>
                  </a:lnTo>
                  <a:close/>
                </a:path>
              </a:pathLst>
            </a:custGeom>
            <a:solidFill>
              <a:srgbClr val="423C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40685" cy="579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6451" y="3540852"/>
            <a:ext cx="758146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What type of galaxy is this?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1790" y="1028700"/>
            <a:ext cx="8765192" cy="8765192"/>
          </a:xfrm>
          <a:custGeom>
            <a:avLst/>
            <a:gdLst/>
            <a:ahLst/>
            <a:cxnLst/>
            <a:rect l="l" t="t" r="r" b="b"/>
            <a:pathLst>
              <a:path w="8765192" h="8765192">
                <a:moveTo>
                  <a:pt x="0" y="0"/>
                </a:moveTo>
                <a:lnTo>
                  <a:pt x="8765192" y="0"/>
                </a:lnTo>
                <a:lnTo>
                  <a:pt x="8765192" y="8765192"/>
                </a:lnTo>
                <a:lnTo>
                  <a:pt x="0" y="876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50910"/>
            <a:ext cx="10880090" cy="2054952"/>
            <a:chOff x="0" y="0"/>
            <a:chExt cx="2865538" cy="541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5538" cy="541222"/>
            </a:xfrm>
            <a:custGeom>
              <a:avLst/>
              <a:gdLst/>
              <a:ahLst/>
              <a:cxnLst/>
              <a:rect l="l" t="t" r="r" b="b"/>
              <a:pathLst>
                <a:path w="2865538" h="541222">
                  <a:moveTo>
                    <a:pt x="0" y="0"/>
                  </a:moveTo>
                  <a:lnTo>
                    <a:pt x="2865538" y="0"/>
                  </a:lnTo>
                  <a:lnTo>
                    <a:pt x="2865538" y="541222"/>
                  </a:lnTo>
                  <a:lnTo>
                    <a:pt x="0" y="541222"/>
                  </a:lnTo>
                  <a:close/>
                </a:path>
              </a:pathLst>
            </a:custGeom>
            <a:solidFill>
              <a:srgbClr val="423C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65538" cy="579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4917" y="3951404"/>
            <a:ext cx="9549459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Our galaxy holds between 100 and 400 billion stars.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Sun is located about halfway out from the center, nestled in the Orion Cygnus spiral arm.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It looks "milky" from Earth because we are viewing the dense disk of the galaxy from the inside out.</a:t>
            </a:r>
          </a:p>
        </p:txBody>
      </p:sp>
      <p:sp>
        <p:nvSpPr>
          <p:cNvPr id="7" name="Freeform 7"/>
          <p:cNvSpPr/>
          <p:nvPr/>
        </p:nvSpPr>
        <p:spPr>
          <a:xfrm>
            <a:off x="13143812" y="7094676"/>
            <a:ext cx="1217574" cy="1216052"/>
          </a:xfrm>
          <a:custGeom>
            <a:avLst/>
            <a:gdLst/>
            <a:ahLst/>
            <a:cxnLst/>
            <a:rect l="l" t="t" r="r" b="b"/>
            <a:pathLst>
              <a:path w="1217574" h="1216052">
                <a:moveTo>
                  <a:pt x="0" y="0"/>
                </a:moveTo>
                <a:lnTo>
                  <a:pt x="1217574" y="0"/>
                </a:lnTo>
                <a:lnTo>
                  <a:pt x="1217574" y="1216052"/>
                </a:lnTo>
                <a:lnTo>
                  <a:pt x="0" y="12160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4917" y="884354"/>
            <a:ext cx="9144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More about the Milky Way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91373" y="2623875"/>
            <a:ext cx="3620884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32A0D7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aka 'our' galaxy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65803" y="5776053"/>
            <a:ext cx="6315325" cy="4510947"/>
          </a:xfrm>
          <a:custGeom>
            <a:avLst/>
            <a:gdLst/>
            <a:ahLst/>
            <a:cxnLst/>
            <a:rect l="l" t="t" r="r" b="b"/>
            <a:pathLst>
              <a:path w="6315325" h="4510947">
                <a:moveTo>
                  <a:pt x="0" y="0"/>
                </a:moveTo>
                <a:lnTo>
                  <a:pt x="6315325" y="0"/>
                </a:lnTo>
                <a:lnTo>
                  <a:pt x="6315325" y="4510947"/>
                </a:lnTo>
                <a:lnTo>
                  <a:pt x="0" y="4510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90813" y="2685744"/>
            <a:ext cx="10687179" cy="7601256"/>
          </a:xfrm>
          <a:custGeom>
            <a:avLst/>
            <a:gdLst/>
            <a:ahLst/>
            <a:cxnLst/>
            <a:rect l="l" t="t" r="r" b="b"/>
            <a:pathLst>
              <a:path w="10687179" h="7601256">
                <a:moveTo>
                  <a:pt x="0" y="0"/>
                </a:moveTo>
                <a:lnTo>
                  <a:pt x="10687179" y="0"/>
                </a:lnTo>
                <a:lnTo>
                  <a:pt x="10687179" y="7601256"/>
                </a:lnTo>
                <a:lnTo>
                  <a:pt x="0" y="760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91860" y="1028700"/>
            <a:ext cx="12357405" cy="910497"/>
            <a:chOff x="0" y="0"/>
            <a:chExt cx="3254625" cy="239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4625" cy="239802"/>
            </a:xfrm>
            <a:custGeom>
              <a:avLst/>
              <a:gdLst/>
              <a:ahLst/>
              <a:cxnLst/>
              <a:rect l="l" t="t" r="r" b="b"/>
              <a:pathLst>
                <a:path w="3254625" h="239802">
                  <a:moveTo>
                    <a:pt x="0" y="0"/>
                  </a:moveTo>
                  <a:lnTo>
                    <a:pt x="3254625" y="0"/>
                  </a:lnTo>
                  <a:lnTo>
                    <a:pt x="3254625" y="239802"/>
                  </a:lnTo>
                  <a:lnTo>
                    <a:pt x="0" y="239802"/>
                  </a:lnTo>
                  <a:close/>
                </a:path>
              </a:pathLst>
            </a:custGeom>
            <a:solidFill>
              <a:srgbClr val="23212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54625" cy="27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13445" y="891447"/>
            <a:ext cx="1311423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Mini-Research Project Example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38D271D-0AB5-EB2E-9307-47EB07BD3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52323"/>
              </p:ext>
            </p:extLst>
          </p:nvPr>
        </p:nvGraphicFramePr>
        <p:xfrm>
          <a:off x="3911918" y="2565464"/>
          <a:ext cx="9276980" cy="73544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38490">
                  <a:extLst>
                    <a:ext uri="{9D8B030D-6E8A-4147-A177-3AD203B41FA5}">
                      <a16:colId xmlns:a16="http://schemas.microsoft.com/office/drawing/2014/main" val="369130745"/>
                    </a:ext>
                  </a:extLst>
                </a:gridCol>
                <a:gridCol w="4638490">
                  <a:extLst>
                    <a:ext uri="{9D8B030D-6E8A-4147-A177-3AD203B41FA5}">
                      <a16:colId xmlns:a16="http://schemas.microsoft.com/office/drawing/2014/main" val="965718634"/>
                    </a:ext>
                  </a:extLst>
                </a:gridCol>
              </a:tblGrid>
              <a:tr h="18680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000" b="1" i="0" u="none" strike="noStrike" noProof="0" dirty="0">
                          <a:solidFill>
                            <a:schemeClr val="tx1"/>
                          </a:solidFill>
                          <a:latin typeface="Bernoru SemiCondensed"/>
                        </a:rPr>
                        <a:t>Scientist Chosen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000" dirty="0">
                          <a:latin typeface="Bernoru SemiCondensed"/>
                        </a:rPr>
                        <a:t>Dr. Sally Ride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300837"/>
                  </a:ext>
                </a:extLst>
              </a:tr>
              <a:tr h="1868037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>
                              <a:lumMod val="76000"/>
                              <a:lumOff val="24000"/>
                            </a:schemeClr>
                          </a:solidFill>
                          <a:latin typeface="Bernoru SemiCondensed"/>
                        </a:rPr>
                        <a:t>Mystery Match</a:t>
                      </a:r>
                      <a:endParaRPr lang="en-US" dirty="0">
                        <a:solidFill>
                          <a:schemeClr val="bg1">
                            <a:lumMod val="76000"/>
                            <a:lumOff val="24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i="0" u="none" strike="noStrike" noProof="0" dirty="0">
                          <a:solidFill>
                            <a:schemeClr val="bg1">
                              <a:lumMod val="76000"/>
                              <a:lumOff val="24000"/>
                            </a:schemeClr>
                          </a:solidFill>
                          <a:latin typeface="Bernoru SemiCondensed"/>
                        </a:rPr>
                        <a:t>Mystery A &amp; C.</a:t>
                      </a:r>
                      <a:r>
                        <a:rPr lang="en-US" sz="3000" b="0" i="0" u="none" strike="noStrike" noProof="0" dirty="0">
                          <a:solidFill>
                            <a:schemeClr val="bg1">
                              <a:lumMod val="76000"/>
                              <a:lumOff val="24000"/>
                            </a:schemeClr>
                          </a:solidFill>
                          <a:latin typeface="Bernoru SemiCondensed"/>
                        </a:rPr>
                        <a:t> Her research helps us see things that are usually invisible to the naked eye.</a:t>
                      </a:r>
                    </a:p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356108"/>
                  </a:ext>
                </a:extLst>
              </a:tr>
              <a:tr h="1868037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2"/>
                          </a:solidFill>
                          <a:latin typeface="Bernoru SemiCondensed"/>
                        </a:rPr>
                        <a:t>College Degrees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000" b="0" i="0" u="none" strike="noStrike" noProof="0" dirty="0">
                          <a:solidFill>
                            <a:schemeClr val="bg1"/>
                          </a:solidFill>
                          <a:latin typeface="Bernoru SemiCondensed"/>
                        </a:rPr>
                        <a:t>She earned four degrees from Stanford: A Bachelor's in English, a Bachelor's in Physics, a Master's in Physics, and a Ph.D. in Physics.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89288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172030" cy="12773365"/>
          </a:xfrm>
          <a:custGeom>
            <a:avLst/>
            <a:gdLst/>
            <a:ahLst/>
            <a:cxnLst/>
            <a:rect l="l" t="t" r="r" b="b"/>
            <a:pathLst>
              <a:path w="19172030" h="12773365">
                <a:moveTo>
                  <a:pt x="0" y="0"/>
                </a:moveTo>
                <a:lnTo>
                  <a:pt x="19172030" y="0"/>
                </a:lnTo>
                <a:lnTo>
                  <a:pt x="19172030" y="12773365"/>
                </a:lnTo>
                <a:lnTo>
                  <a:pt x="0" y="12773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942" y="923925"/>
            <a:ext cx="15784116" cy="635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 class is making a poster about the sun. The poster includes drawings and information about the sun. Which statement should the students include on the poster? 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A. The sun has a solid, rock core.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B. The sun is one of the largest stars in the universe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C. The sun is farther from the earth than some other stars are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D.The sun is located on a spiral arm of the Milky Way galaxy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543" y="7718619"/>
            <a:ext cx="18007378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B7462C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Think by yourself for 30 seconds then disucss with your table group for one minute.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515" y="2996991"/>
            <a:ext cx="8067161" cy="5949531"/>
          </a:xfrm>
          <a:custGeom>
            <a:avLst/>
            <a:gdLst/>
            <a:ahLst/>
            <a:cxnLst/>
            <a:rect l="l" t="t" r="r" b="b"/>
            <a:pathLst>
              <a:path w="8067161" h="5949531">
                <a:moveTo>
                  <a:pt x="0" y="0"/>
                </a:moveTo>
                <a:lnTo>
                  <a:pt x="8067161" y="0"/>
                </a:lnTo>
                <a:lnTo>
                  <a:pt x="8067161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5798" y="5671604"/>
            <a:ext cx="1224125" cy="1228733"/>
          </a:xfrm>
          <a:custGeom>
            <a:avLst/>
            <a:gdLst/>
            <a:ahLst/>
            <a:cxnLst/>
            <a:rect l="l" t="t" r="r" b="b"/>
            <a:pathLst>
              <a:path w="1224125" h="1228733">
                <a:moveTo>
                  <a:pt x="0" y="0"/>
                </a:moveTo>
                <a:lnTo>
                  <a:pt x="1224125" y="0"/>
                </a:lnTo>
                <a:lnTo>
                  <a:pt x="1224125" y="1228733"/>
                </a:lnTo>
                <a:lnTo>
                  <a:pt x="0" y="1228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0" y="4037972"/>
            <a:ext cx="8450789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A. The sun has a solid, rock core.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B. The sun is one of the largest stars in the universe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C. The sun is farther from the earth than some other stars are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B7462C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D.The sun is located on a spiral arm of the Milky Way galaxy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78138"/>
            <a:ext cx="16230600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 class is making a poster about the sun. The poster includes drawings and information about the sun. Which statement should the students include on the poster?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08489" y="5293779"/>
            <a:ext cx="87292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C3B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sun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172030" cy="12773365"/>
          </a:xfrm>
          <a:custGeom>
            <a:avLst/>
            <a:gdLst/>
            <a:ahLst/>
            <a:cxnLst/>
            <a:rect l="l" t="t" r="r" b="b"/>
            <a:pathLst>
              <a:path w="19172030" h="12773365">
                <a:moveTo>
                  <a:pt x="0" y="0"/>
                </a:moveTo>
                <a:lnTo>
                  <a:pt x="19172030" y="0"/>
                </a:lnTo>
                <a:lnTo>
                  <a:pt x="19172030" y="12773365"/>
                </a:lnTo>
                <a:lnTo>
                  <a:pt x="0" y="12773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8472" y="2090402"/>
            <a:ext cx="7622836" cy="8196598"/>
          </a:xfrm>
          <a:custGeom>
            <a:avLst/>
            <a:gdLst/>
            <a:ahLst/>
            <a:cxnLst/>
            <a:rect l="l" t="t" r="r" b="b"/>
            <a:pathLst>
              <a:path w="7622836" h="8196598">
                <a:moveTo>
                  <a:pt x="0" y="0"/>
                </a:moveTo>
                <a:lnTo>
                  <a:pt x="7622836" y="0"/>
                </a:lnTo>
                <a:lnTo>
                  <a:pt x="7622836" y="8196598"/>
                </a:lnTo>
                <a:lnTo>
                  <a:pt x="0" y="8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03353"/>
            <a:ext cx="182880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spectral classes of four stars are shown in comparison with a HR- diagram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37293" y="2482812"/>
            <a:ext cx="8821959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Based on the information, which star is most like the sun?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A. Star 1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B. Star 2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C. Star 3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D. Star 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12933" y="6897149"/>
            <a:ext cx="9875067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B7462C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Think by yourself for 30 seconds then disucss with your table group for one minute.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0325" y="2678513"/>
            <a:ext cx="6644103" cy="7144197"/>
          </a:xfrm>
          <a:custGeom>
            <a:avLst/>
            <a:gdLst/>
            <a:ahLst/>
            <a:cxnLst/>
            <a:rect l="l" t="t" r="r" b="b"/>
            <a:pathLst>
              <a:path w="6644103" h="7144197">
                <a:moveTo>
                  <a:pt x="0" y="0"/>
                </a:moveTo>
                <a:lnTo>
                  <a:pt x="6644103" y="0"/>
                </a:lnTo>
                <a:lnTo>
                  <a:pt x="6644103" y="7144197"/>
                </a:lnTo>
                <a:lnTo>
                  <a:pt x="0" y="7144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52500"/>
            <a:ext cx="1623060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spectral classes of four stars are shown in comparison with a HR- diagram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66670" y="4349750"/>
            <a:ext cx="7292630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Based on the information, which star is most like the sun?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A. Star 1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B. Star 2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B7462C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C. Star 3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D. Star 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891536" cy="12610100"/>
          </a:xfrm>
          <a:custGeom>
            <a:avLst/>
            <a:gdLst/>
            <a:ahLst/>
            <a:cxnLst/>
            <a:rect l="l" t="t" r="r" b="b"/>
            <a:pathLst>
              <a:path w="18891536" h="12610100">
                <a:moveTo>
                  <a:pt x="0" y="0"/>
                </a:moveTo>
                <a:lnTo>
                  <a:pt x="18891536" y="0"/>
                </a:lnTo>
                <a:lnTo>
                  <a:pt x="18891536" y="12610100"/>
                </a:lnTo>
                <a:lnTo>
                  <a:pt x="0" y="126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999" y="2854862"/>
            <a:ext cx="7908899" cy="4577275"/>
          </a:xfrm>
          <a:custGeom>
            <a:avLst/>
            <a:gdLst/>
            <a:ahLst/>
            <a:cxnLst/>
            <a:rect l="l" t="t" r="r" b="b"/>
            <a:pathLst>
              <a:path w="7908899" h="4577275">
                <a:moveTo>
                  <a:pt x="0" y="0"/>
                </a:moveTo>
                <a:lnTo>
                  <a:pt x="7908899" y="0"/>
                </a:lnTo>
                <a:lnTo>
                  <a:pt x="7908899" y="4577276"/>
                </a:lnTo>
                <a:lnTo>
                  <a:pt x="0" y="4577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0" y="3675034"/>
            <a:ext cx="8384422" cy="3338948"/>
            <a:chOff x="0" y="0"/>
            <a:chExt cx="11179230" cy="4451930"/>
          </a:xfrm>
        </p:grpSpPr>
        <p:sp>
          <p:nvSpPr>
            <p:cNvPr id="5" name="TextBox 5"/>
            <p:cNvSpPr txBox="1"/>
            <p:nvPr/>
          </p:nvSpPr>
          <p:spPr>
            <a:xfrm>
              <a:off x="161667" y="-19050"/>
              <a:ext cx="10356836" cy="1847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9000" b="1">
                  <a:solidFill>
                    <a:srgbClr val="ED174C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TICKET!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1667" y="2728964"/>
              <a:ext cx="10356836" cy="1722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199"/>
                </a:lnSpc>
              </a:pPr>
              <a:r>
                <a:rPr lang="en-US" sz="3999" b="1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You have the rest of the class time to finish your exit ticket.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249853"/>
              <a:ext cx="11179230" cy="0"/>
            </a:xfrm>
            <a:prstGeom prst="line">
              <a:avLst/>
            </a:prstGeom>
            <a:ln w="139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3255" y="3126111"/>
            <a:ext cx="13461491" cy="3148043"/>
          </a:xfrm>
          <a:custGeom>
            <a:avLst/>
            <a:gdLst/>
            <a:ahLst/>
            <a:cxnLst/>
            <a:rect l="l" t="t" r="r" b="b"/>
            <a:pathLst>
              <a:path w="13461491" h="3148043">
                <a:moveTo>
                  <a:pt x="0" y="0"/>
                </a:moveTo>
                <a:lnTo>
                  <a:pt x="13461490" y="0"/>
                </a:lnTo>
                <a:lnTo>
                  <a:pt x="13461490" y="3148043"/>
                </a:lnTo>
                <a:lnTo>
                  <a:pt x="0" y="314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59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89277" y="1310916"/>
            <a:ext cx="8109446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Color-to-Temperature Scale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1745" y="8302060"/>
            <a:ext cx="1766451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*K stands for Kelvin, it is scientist’s standard unit of temperature. To convert Celcius into Kelvin you add ~273 degrees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47351" y="6601344"/>
            <a:ext cx="1748119" cy="604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CFCFD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HOT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54690" y="6601344"/>
            <a:ext cx="1775744" cy="58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FFFF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WARM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366865"/>
          </a:xfrm>
          <a:custGeom>
            <a:avLst/>
            <a:gdLst/>
            <a:ahLst/>
            <a:cxnLst/>
            <a:rect l="l" t="t" r="r" b="b"/>
            <a:pathLst>
              <a:path w="18288000" h="13366865">
                <a:moveTo>
                  <a:pt x="0" y="0"/>
                </a:moveTo>
                <a:lnTo>
                  <a:pt x="18288000" y="0"/>
                </a:lnTo>
                <a:lnTo>
                  <a:pt x="18288000" y="13366865"/>
                </a:lnTo>
                <a:lnTo>
                  <a:pt x="0" y="13366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61331" y="2632427"/>
            <a:ext cx="12765338" cy="5027862"/>
            <a:chOff x="0" y="0"/>
            <a:chExt cx="3362064" cy="1324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2064" cy="1324210"/>
            </a:xfrm>
            <a:custGeom>
              <a:avLst/>
              <a:gdLst/>
              <a:ahLst/>
              <a:cxnLst/>
              <a:rect l="l" t="t" r="r" b="b"/>
              <a:pathLst>
                <a:path w="3362064" h="1324210">
                  <a:moveTo>
                    <a:pt x="15162" y="0"/>
                  </a:moveTo>
                  <a:lnTo>
                    <a:pt x="3346902" y="0"/>
                  </a:lnTo>
                  <a:cubicBezTo>
                    <a:pt x="3355276" y="0"/>
                    <a:pt x="3362064" y="6788"/>
                    <a:pt x="3362064" y="15162"/>
                  </a:cubicBezTo>
                  <a:lnTo>
                    <a:pt x="3362064" y="1309048"/>
                  </a:lnTo>
                  <a:cubicBezTo>
                    <a:pt x="3362064" y="1317422"/>
                    <a:pt x="3355276" y="1324210"/>
                    <a:pt x="3346902" y="1324210"/>
                  </a:cubicBezTo>
                  <a:lnTo>
                    <a:pt x="15162" y="1324210"/>
                  </a:lnTo>
                  <a:cubicBezTo>
                    <a:pt x="6788" y="1324210"/>
                    <a:pt x="0" y="1317422"/>
                    <a:pt x="0" y="1309048"/>
                  </a:cubicBezTo>
                  <a:lnTo>
                    <a:pt x="0" y="15162"/>
                  </a:lnTo>
                  <a:cubicBezTo>
                    <a:pt x="0" y="6788"/>
                    <a:pt x="6788" y="0"/>
                    <a:pt x="15162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FFD6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362064" cy="1400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D600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A Hertzsprung-Russell (HR) diagram is a current portrait of known stars in the universe. It shows how luminosity, absolute magnitude, special class, color, and temperate are related.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08980" y="6683433"/>
            <a:ext cx="3232836" cy="3389606"/>
          </a:xfrm>
          <a:custGeom>
            <a:avLst/>
            <a:gdLst/>
            <a:ahLst/>
            <a:cxnLst/>
            <a:rect l="l" t="t" r="r" b="b"/>
            <a:pathLst>
              <a:path w="3232836" h="3389606">
                <a:moveTo>
                  <a:pt x="0" y="0"/>
                </a:moveTo>
                <a:lnTo>
                  <a:pt x="3232836" y="0"/>
                </a:lnTo>
                <a:lnTo>
                  <a:pt x="3232836" y="3389605"/>
                </a:lnTo>
                <a:lnTo>
                  <a:pt x="0" y="3389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34338">
            <a:off x="11123497" y="6172581"/>
            <a:ext cx="2830416" cy="3613297"/>
          </a:xfrm>
          <a:custGeom>
            <a:avLst/>
            <a:gdLst/>
            <a:ahLst/>
            <a:cxnLst/>
            <a:rect l="l" t="t" r="r" b="b"/>
            <a:pathLst>
              <a:path w="2830416" h="3613297">
                <a:moveTo>
                  <a:pt x="0" y="0"/>
                </a:moveTo>
                <a:lnTo>
                  <a:pt x="2830416" y="0"/>
                </a:lnTo>
                <a:lnTo>
                  <a:pt x="2830416" y="3613297"/>
                </a:lnTo>
                <a:lnTo>
                  <a:pt x="0" y="3613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919">
            <a:off x="14389917" y="5430838"/>
            <a:ext cx="3067009" cy="4060720"/>
          </a:xfrm>
          <a:custGeom>
            <a:avLst/>
            <a:gdLst/>
            <a:ahLst/>
            <a:cxnLst/>
            <a:rect l="l" t="t" r="r" b="b"/>
            <a:pathLst>
              <a:path w="3067009" h="4060720">
                <a:moveTo>
                  <a:pt x="0" y="0"/>
                </a:moveTo>
                <a:lnTo>
                  <a:pt x="3067009" y="0"/>
                </a:lnTo>
                <a:lnTo>
                  <a:pt x="3067009" y="4060720"/>
                </a:lnTo>
                <a:lnTo>
                  <a:pt x="0" y="406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19722">
            <a:off x="16913413" y="8058315"/>
            <a:ext cx="691775" cy="1443968"/>
          </a:xfrm>
          <a:custGeom>
            <a:avLst/>
            <a:gdLst/>
            <a:ahLst/>
            <a:cxnLst/>
            <a:rect l="l" t="t" r="r" b="b"/>
            <a:pathLst>
              <a:path w="691775" h="1443968">
                <a:moveTo>
                  <a:pt x="0" y="0"/>
                </a:moveTo>
                <a:lnTo>
                  <a:pt x="691774" y="0"/>
                </a:lnTo>
                <a:lnTo>
                  <a:pt x="691774" y="1443969"/>
                </a:lnTo>
                <a:lnTo>
                  <a:pt x="0" y="14439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63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143000"/>
            <a:ext cx="10099340" cy="93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4"/>
              </a:lnSpc>
            </a:pPr>
            <a:r>
              <a:rPr lang="en-US" sz="6914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WHAT IS AN HR-DIAGRAM?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107447" y="9172575"/>
            <a:ext cx="1939024" cy="58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Russell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4102" y="9472454"/>
            <a:ext cx="3391948" cy="604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Hurtzsprung</a:t>
            </a:r>
          </a:p>
        </p:txBody>
      </p:sp>
      <p:sp>
        <p:nvSpPr>
          <p:cNvPr id="13" name="Freeform 13"/>
          <p:cNvSpPr/>
          <p:nvPr/>
        </p:nvSpPr>
        <p:spPr>
          <a:xfrm rot="-9657202" flipH="1">
            <a:off x="10782152" y="8451585"/>
            <a:ext cx="691775" cy="1443968"/>
          </a:xfrm>
          <a:custGeom>
            <a:avLst/>
            <a:gdLst/>
            <a:ahLst/>
            <a:cxnLst/>
            <a:rect l="l" t="t" r="r" b="b"/>
            <a:pathLst>
              <a:path w="691775" h="1443968">
                <a:moveTo>
                  <a:pt x="691775" y="0"/>
                </a:moveTo>
                <a:lnTo>
                  <a:pt x="0" y="0"/>
                </a:lnTo>
                <a:lnTo>
                  <a:pt x="0" y="1443968"/>
                </a:lnTo>
                <a:lnTo>
                  <a:pt x="691775" y="1443968"/>
                </a:lnTo>
                <a:lnTo>
                  <a:pt x="69177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633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232" b="-762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07354" y="470370"/>
            <a:ext cx="7375243" cy="8787930"/>
          </a:xfrm>
          <a:custGeom>
            <a:avLst/>
            <a:gdLst/>
            <a:ahLst/>
            <a:cxnLst/>
            <a:rect l="l" t="t" r="r" b="b"/>
            <a:pathLst>
              <a:path w="7375243" h="8787930">
                <a:moveTo>
                  <a:pt x="0" y="0"/>
                </a:moveTo>
                <a:lnTo>
                  <a:pt x="7375243" y="0"/>
                </a:lnTo>
                <a:lnTo>
                  <a:pt x="7375243" y="8787930"/>
                </a:lnTo>
                <a:lnTo>
                  <a:pt x="0" y="8787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40" r="-2258" b="-50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14400"/>
            <a:ext cx="3838098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Graphing Review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169150"/>
            <a:ext cx="5187683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CFCFD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Which is the X axis and which is the Y axis?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0A29E-7838-E250-63E8-C4B0F2B5508E}"/>
              </a:ext>
            </a:extLst>
          </p:cNvPr>
          <p:cNvSpPr txBox="1"/>
          <p:nvPr/>
        </p:nvSpPr>
        <p:spPr>
          <a:xfrm rot="16200000">
            <a:off x="6105532" y="4415686"/>
            <a:ext cx="272614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000" b="1" dirty="0">
                <a:latin typeface="Bernoru SemiCondensed"/>
              </a:rPr>
              <a:t>Y-Axis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A212F-E3C7-407A-A2ED-1BD5E6A7B480}"/>
              </a:ext>
            </a:extLst>
          </p:cNvPr>
          <p:cNvSpPr txBox="1"/>
          <p:nvPr/>
        </p:nvSpPr>
        <p:spPr>
          <a:xfrm>
            <a:off x="10434307" y="9258238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000" dirty="0">
                <a:latin typeface="Bernoru SemiCondensed"/>
              </a:rPr>
              <a:t>X-Axis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262" b="-11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0421" y="3415922"/>
            <a:ext cx="9401429" cy="6376217"/>
          </a:xfrm>
          <a:custGeom>
            <a:avLst/>
            <a:gdLst/>
            <a:ahLst/>
            <a:cxnLst/>
            <a:rect l="l" t="t" r="r" b="b"/>
            <a:pathLst>
              <a:path w="9401429" h="6376217">
                <a:moveTo>
                  <a:pt x="0" y="0"/>
                </a:moveTo>
                <a:lnTo>
                  <a:pt x="9401430" y="0"/>
                </a:lnTo>
                <a:lnTo>
                  <a:pt x="9401430" y="6376217"/>
                </a:lnTo>
                <a:lnTo>
                  <a:pt x="0" y="6376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000811" flipV="1">
            <a:off x="2298891" y="3766615"/>
            <a:ext cx="1274275" cy="769344"/>
          </a:xfrm>
          <a:custGeom>
            <a:avLst/>
            <a:gdLst/>
            <a:ahLst/>
            <a:cxnLst/>
            <a:rect l="l" t="t" r="r" b="b"/>
            <a:pathLst>
              <a:path w="1274275" h="769344">
                <a:moveTo>
                  <a:pt x="0" y="769344"/>
                </a:moveTo>
                <a:lnTo>
                  <a:pt x="1274275" y="769344"/>
                </a:lnTo>
                <a:lnTo>
                  <a:pt x="1274275" y="0"/>
                </a:lnTo>
                <a:lnTo>
                  <a:pt x="0" y="0"/>
                </a:lnTo>
                <a:lnTo>
                  <a:pt x="0" y="769344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2381815" y="9090735"/>
            <a:ext cx="1379012" cy="832579"/>
          </a:xfrm>
          <a:custGeom>
            <a:avLst/>
            <a:gdLst/>
            <a:ahLst/>
            <a:cxnLst/>
            <a:rect l="l" t="t" r="r" b="b"/>
            <a:pathLst>
              <a:path w="1379012" h="832579">
                <a:moveTo>
                  <a:pt x="1379012" y="832578"/>
                </a:moveTo>
                <a:lnTo>
                  <a:pt x="0" y="832578"/>
                </a:lnTo>
                <a:lnTo>
                  <a:pt x="0" y="0"/>
                </a:lnTo>
                <a:lnTo>
                  <a:pt x="1379012" y="0"/>
                </a:lnTo>
                <a:lnTo>
                  <a:pt x="1379012" y="8325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87654" y="8446547"/>
            <a:ext cx="3278100" cy="691381"/>
          </a:xfrm>
          <a:custGeom>
            <a:avLst/>
            <a:gdLst/>
            <a:ahLst/>
            <a:cxnLst/>
            <a:rect l="l" t="t" r="r" b="b"/>
            <a:pathLst>
              <a:path w="3278100" h="691381">
                <a:moveTo>
                  <a:pt x="0" y="0"/>
                </a:moveTo>
                <a:lnTo>
                  <a:pt x="3278100" y="0"/>
                </a:lnTo>
                <a:lnTo>
                  <a:pt x="3278100" y="691381"/>
                </a:lnTo>
                <a:lnTo>
                  <a:pt x="0" y="6913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95350"/>
            <a:ext cx="1623060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How do we label the X and Y  axis on an HR diagram?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954730" y="6276052"/>
            <a:ext cx="9674349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Y-Axis = Luminosity</a:t>
            </a:r>
          </a:p>
        </p:txBody>
      </p:sp>
      <p:sp>
        <p:nvSpPr>
          <p:cNvPr id="9" name="Freeform 9"/>
          <p:cNvSpPr/>
          <p:nvPr/>
        </p:nvSpPr>
        <p:spPr>
          <a:xfrm>
            <a:off x="923408" y="2585420"/>
            <a:ext cx="4025241" cy="848960"/>
          </a:xfrm>
          <a:custGeom>
            <a:avLst/>
            <a:gdLst/>
            <a:ahLst/>
            <a:cxnLst/>
            <a:rect l="l" t="t" r="r" b="b"/>
            <a:pathLst>
              <a:path w="4025241" h="848960">
                <a:moveTo>
                  <a:pt x="0" y="0"/>
                </a:moveTo>
                <a:lnTo>
                  <a:pt x="4025241" y="0"/>
                </a:lnTo>
                <a:lnTo>
                  <a:pt x="4025241" y="848960"/>
                </a:lnTo>
                <a:lnTo>
                  <a:pt x="0" y="8489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6442" y="2791079"/>
            <a:ext cx="5559173" cy="39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  <a:spcBef>
                <a:spcPct val="0"/>
              </a:spcBef>
            </a:pPr>
            <a:r>
              <a:rPr lang="en-US" sz="227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How brightly the star shines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19842" y="9506597"/>
            <a:ext cx="7001616" cy="58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X-Axis =Temperature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99678" y="8577290"/>
            <a:ext cx="305405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How hot the surface is.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Milky way cosmic background. Deep space background with stardust and shining star."/>
          <p:cNvSpPr/>
          <p:nvPr/>
        </p:nvSpPr>
        <p:spPr>
          <a:xfrm>
            <a:off x="2379418" y="1628316"/>
            <a:ext cx="17450784" cy="11581708"/>
          </a:xfrm>
          <a:custGeom>
            <a:avLst/>
            <a:gdLst/>
            <a:ahLst/>
            <a:cxnLst/>
            <a:rect l="l" t="t" r="r" b="b"/>
            <a:pathLst>
              <a:path w="17450784" h="11581708">
                <a:moveTo>
                  <a:pt x="0" y="0"/>
                </a:moveTo>
                <a:lnTo>
                  <a:pt x="17450783" y="0"/>
                </a:lnTo>
                <a:lnTo>
                  <a:pt x="17450783" y="11581708"/>
                </a:lnTo>
                <a:lnTo>
                  <a:pt x="0" y="11581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54468" y="2955816"/>
            <a:ext cx="10179064" cy="4251543"/>
            <a:chOff x="0" y="0"/>
            <a:chExt cx="13572085" cy="5668724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3572085" cy="439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66"/>
                </a:lnSpc>
              </a:pPr>
              <a:r>
                <a:rPr lang="en-US" sz="7222" b="1">
                  <a:solidFill>
                    <a:srgbClr val="FFD600"/>
                  </a:solidFill>
                  <a:latin typeface="1883 Sans Bold"/>
                  <a:ea typeface="1883 Sans Bold"/>
                  <a:cs typeface="1883 Sans Bold"/>
                  <a:sym typeface="1883 Sans Bold"/>
                </a:rPr>
                <a:t>Are the brightest stars always the hottest? Why or why not?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07725" y="5026951"/>
              <a:ext cx="8756636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b="1">
                  <a:solidFill>
                    <a:srgbClr val="FFD600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TURN AND TALK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3752050" y="3415695"/>
            <a:ext cx="7558084" cy="7613454"/>
          </a:xfrm>
          <a:custGeom>
            <a:avLst/>
            <a:gdLst/>
            <a:ahLst/>
            <a:cxnLst/>
            <a:rect l="l" t="t" r="r" b="b"/>
            <a:pathLst>
              <a:path w="7558084" h="7613454">
                <a:moveTo>
                  <a:pt x="0" y="0"/>
                </a:moveTo>
                <a:lnTo>
                  <a:pt x="7558084" y="0"/>
                </a:lnTo>
                <a:lnTo>
                  <a:pt x="7558084" y="7613454"/>
                </a:lnTo>
                <a:lnTo>
                  <a:pt x="0" y="76134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tarry Sky"/>
          <p:cNvSpPr/>
          <p:nvPr/>
        </p:nvSpPr>
        <p:spPr>
          <a:xfrm>
            <a:off x="2698852" y="1720148"/>
            <a:ext cx="19355505" cy="12915401"/>
          </a:xfrm>
          <a:custGeom>
            <a:avLst/>
            <a:gdLst/>
            <a:ahLst/>
            <a:cxnLst/>
            <a:rect l="l" t="t" r="r" b="b"/>
            <a:pathLst>
              <a:path w="19355505" h="12915401">
                <a:moveTo>
                  <a:pt x="0" y="0"/>
                </a:moveTo>
                <a:lnTo>
                  <a:pt x="19355505" y="0"/>
                </a:lnTo>
                <a:lnTo>
                  <a:pt x="19355505" y="12915400"/>
                </a:lnTo>
                <a:lnTo>
                  <a:pt x="0" y="12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00013" y="713404"/>
            <a:ext cx="8325937" cy="8860193"/>
            <a:chOff x="0" y="0"/>
            <a:chExt cx="11101250" cy="11813590"/>
          </a:xfrm>
        </p:grpSpPr>
        <p:sp>
          <p:nvSpPr>
            <p:cNvPr id="4" name="AutoShape 4"/>
            <p:cNvSpPr/>
            <p:nvPr/>
          </p:nvSpPr>
          <p:spPr>
            <a:xfrm rot="131710">
              <a:off x="214668" y="200199"/>
              <a:ext cx="10671914" cy="11413192"/>
            </a:xfrm>
            <a:prstGeom prst="rect">
              <a:avLst/>
            </a:prstGeom>
            <a:solidFill>
              <a:srgbClr val="080905"/>
            </a:solidFill>
          </p:spPr>
        </p:sp>
        <p:grpSp>
          <p:nvGrpSpPr>
            <p:cNvPr id="5" name="Group 5"/>
            <p:cNvGrpSpPr/>
            <p:nvPr/>
          </p:nvGrpSpPr>
          <p:grpSpPr>
            <a:xfrm rot="131710">
              <a:off x="465932" y="435724"/>
              <a:ext cx="10169386" cy="10942143"/>
              <a:chOff x="0" y="0"/>
              <a:chExt cx="812800" cy="87456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7456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74564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74564"/>
                    </a:lnTo>
                    <a:lnTo>
                      <a:pt x="0" y="874564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45643" r="-45643"/>
                </a:stretch>
              </a:blipFill>
            </p:spPr>
          </p:sp>
        </p:grpSp>
      </p:grpSp>
      <p:sp>
        <p:nvSpPr>
          <p:cNvPr id="7" name="Freeform 7"/>
          <p:cNvSpPr/>
          <p:nvPr/>
        </p:nvSpPr>
        <p:spPr>
          <a:xfrm>
            <a:off x="12341029" y="4285678"/>
            <a:ext cx="7092437" cy="7516070"/>
          </a:xfrm>
          <a:custGeom>
            <a:avLst/>
            <a:gdLst/>
            <a:ahLst/>
            <a:cxnLst/>
            <a:rect l="l" t="t" r="r" b="b"/>
            <a:pathLst>
              <a:path w="7092437" h="7516070">
                <a:moveTo>
                  <a:pt x="0" y="0"/>
                </a:moveTo>
                <a:lnTo>
                  <a:pt x="7092437" y="0"/>
                </a:lnTo>
                <a:lnTo>
                  <a:pt x="7092437" y="7516070"/>
                </a:lnTo>
                <a:lnTo>
                  <a:pt x="0" y="75160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281874">
            <a:off x="11643978" y="6428570"/>
            <a:ext cx="4812369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3999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No.</a:t>
            </a:r>
          </a:p>
          <a:p>
            <a:pPr marL="0" lvl="0" indent="0" algn="ctr">
              <a:lnSpc>
                <a:spcPts val="3599"/>
              </a:lnSpc>
            </a:pPr>
            <a:r>
              <a:rPr lang="en-US" sz="3999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While temperature and brightness are often linked, a star's size plays a massive role in how much light it emits.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-803019" y="-1021624"/>
            <a:ext cx="7092437" cy="7516070"/>
          </a:xfrm>
          <a:custGeom>
            <a:avLst/>
            <a:gdLst/>
            <a:ahLst/>
            <a:cxnLst/>
            <a:rect l="l" t="t" r="r" b="b"/>
            <a:pathLst>
              <a:path w="7092437" h="7516070">
                <a:moveTo>
                  <a:pt x="0" y="0"/>
                </a:moveTo>
                <a:lnTo>
                  <a:pt x="7092437" y="0"/>
                </a:lnTo>
                <a:lnTo>
                  <a:pt x="7092437" y="7516069"/>
                </a:lnTo>
                <a:lnTo>
                  <a:pt x="0" y="75160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37311">
            <a:off x="3778763" y="6716684"/>
            <a:ext cx="1667949" cy="1428371"/>
          </a:xfrm>
          <a:custGeom>
            <a:avLst/>
            <a:gdLst/>
            <a:ahLst/>
            <a:cxnLst/>
            <a:rect l="l" t="t" r="r" b="b"/>
            <a:pathLst>
              <a:path w="1667949" h="1428371">
                <a:moveTo>
                  <a:pt x="0" y="0"/>
                </a:moveTo>
                <a:lnTo>
                  <a:pt x="1667950" y="0"/>
                </a:lnTo>
                <a:lnTo>
                  <a:pt x="1667950" y="1428371"/>
                </a:lnTo>
                <a:lnTo>
                  <a:pt x="0" y="14283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32476" flipH="1">
            <a:off x="15467706" y="6001197"/>
            <a:ext cx="2375439" cy="1230909"/>
          </a:xfrm>
          <a:custGeom>
            <a:avLst/>
            <a:gdLst/>
            <a:ahLst/>
            <a:cxnLst/>
            <a:rect l="l" t="t" r="r" b="b"/>
            <a:pathLst>
              <a:path w="2375439" h="1230909">
                <a:moveTo>
                  <a:pt x="2375439" y="0"/>
                </a:moveTo>
                <a:lnTo>
                  <a:pt x="0" y="0"/>
                </a:lnTo>
                <a:lnTo>
                  <a:pt x="0" y="1230909"/>
                </a:lnTo>
                <a:lnTo>
                  <a:pt x="2375439" y="1230909"/>
                </a:lnTo>
                <a:lnTo>
                  <a:pt x="237543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757476">
            <a:off x="7501983" y="7124399"/>
            <a:ext cx="2132320" cy="1957857"/>
          </a:xfrm>
          <a:custGeom>
            <a:avLst/>
            <a:gdLst/>
            <a:ahLst/>
            <a:cxnLst/>
            <a:rect l="l" t="t" r="r" b="b"/>
            <a:pathLst>
              <a:path w="2132320" h="1957857">
                <a:moveTo>
                  <a:pt x="0" y="0"/>
                </a:moveTo>
                <a:lnTo>
                  <a:pt x="2132320" y="0"/>
                </a:lnTo>
                <a:lnTo>
                  <a:pt x="2132320" y="1957857"/>
                </a:lnTo>
                <a:lnTo>
                  <a:pt x="0" y="195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202183">
            <a:off x="1135105" y="3196557"/>
            <a:ext cx="8839120" cy="286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23"/>
              </a:lnSpc>
            </a:pPr>
            <a:r>
              <a:rPr lang="en-US" sz="12025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Short answer...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2761063"/>
            <a:ext cx="5273771" cy="3734400"/>
          </a:xfrm>
          <a:custGeom>
            <a:avLst/>
            <a:gdLst/>
            <a:ahLst/>
            <a:cxnLst/>
            <a:rect l="l" t="t" r="r" b="b"/>
            <a:pathLst>
              <a:path w="5273771" h="3734400">
                <a:moveTo>
                  <a:pt x="0" y="0"/>
                </a:moveTo>
                <a:lnTo>
                  <a:pt x="5273771" y="0"/>
                </a:lnTo>
                <a:lnTo>
                  <a:pt x="5273771" y="3734400"/>
                </a:lnTo>
                <a:lnTo>
                  <a:pt x="0" y="373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65700" y="2934647"/>
            <a:ext cx="5474314" cy="3387232"/>
          </a:xfrm>
          <a:custGeom>
            <a:avLst/>
            <a:gdLst/>
            <a:ahLst/>
            <a:cxnLst/>
            <a:rect l="l" t="t" r="r" b="b"/>
            <a:pathLst>
              <a:path w="5474314" h="3387232">
                <a:moveTo>
                  <a:pt x="0" y="0"/>
                </a:moveTo>
                <a:lnTo>
                  <a:pt x="5474313" y="0"/>
                </a:lnTo>
                <a:lnTo>
                  <a:pt x="5474313" y="3387232"/>
                </a:lnTo>
                <a:lnTo>
                  <a:pt x="0" y="338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46607" y="2934647"/>
            <a:ext cx="5327043" cy="3387232"/>
          </a:xfrm>
          <a:custGeom>
            <a:avLst/>
            <a:gdLst/>
            <a:ahLst/>
            <a:cxnLst/>
            <a:rect l="l" t="t" r="r" b="b"/>
            <a:pathLst>
              <a:path w="5327043" h="3387232">
                <a:moveTo>
                  <a:pt x="0" y="0"/>
                </a:moveTo>
                <a:lnTo>
                  <a:pt x="5327043" y="0"/>
                </a:lnTo>
                <a:lnTo>
                  <a:pt x="5327043" y="3387232"/>
                </a:lnTo>
                <a:lnTo>
                  <a:pt x="0" y="3387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066" b="-334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54331" y="912693"/>
            <a:ext cx="13579337" cy="107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7"/>
              </a:lnSpc>
              <a:spcBef>
                <a:spcPct val="0"/>
              </a:spcBef>
            </a:pPr>
            <a:r>
              <a:rPr lang="en-US" sz="6319" b="1" u="none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Types of Stars: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218307"/>
            <a:ext cx="4762085" cy="102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7"/>
              </a:lnSpc>
              <a:spcBef>
                <a:spcPct val="0"/>
              </a:spcBef>
            </a:pPr>
            <a:r>
              <a:rPr lang="en-US" sz="1976" b="1" u="none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This diagonal strip contains 90% of stars (including our Sun) that are currently fusing hydrogen.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77889" y="8218307"/>
            <a:ext cx="4762085" cy="102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7"/>
              </a:lnSpc>
            </a:pPr>
            <a:r>
              <a:rPr lang="en-US" sz="1976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"retired" stars. These are massive, bright, but relatively cool. They’ve puffed up as they run out of fuel.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97215" y="8218307"/>
            <a:ext cx="4762085" cy="683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7"/>
              </a:lnSpc>
            </a:pPr>
            <a:r>
              <a:rPr lang="en-US" sz="1976" b="1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These are tiny, incredibly hot, but very dim "dead" stars.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285525"/>
            <a:ext cx="4762085" cy="42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1"/>
              </a:lnSpc>
              <a:spcBef>
                <a:spcPct val="0"/>
              </a:spcBef>
            </a:pPr>
            <a:r>
              <a:rPr lang="en-US" sz="2479" b="1" u="none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Main Sequence: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7889" y="7285525"/>
            <a:ext cx="4762085" cy="42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1"/>
              </a:lnSpc>
              <a:spcBef>
                <a:spcPct val="0"/>
              </a:spcBef>
            </a:pPr>
            <a:r>
              <a:rPr lang="en-US" sz="2479" b="1" u="none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Giants and Supergiants: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97215" y="7285525"/>
            <a:ext cx="4762085" cy="42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1"/>
              </a:lnSpc>
              <a:spcBef>
                <a:spcPct val="0"/>
              </a:spcBef>
            </a:pPr>
            <a:r>
              <a:rPr lang="en-US" sz="2479" b="1" u="none">
                <a:solidFill>
                  <a:srgbClr val="FFD600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The White Dwarfs: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PortalVTI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PortalVTI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Portal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E3A4BB4D-5227-4A6D-99D3-DBAB0FE4C68F}" vid="{BE515EFD-5A7A-4BFE-BE06-A21DB8499C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PortalVTI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stars &amp; galaxies</dc:title>
  <cp:revision>94</cp:revision>
  <dcterms:created xsi:type="dcterms:W3CDTF">2006-08-16T00:00:00Z</dcterms:created>
  <dcterms:modified xsi:type="dcterms:W3CDTF">2026-05-06T15:58:46Z</dcterms:modified>
  <dc:identifier>DAHGkyqqBl4</dc:identifier>
</cp:coreProperties>
</file>