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24282400" cy="31432500"/>
  <p:notesSz cx="6858000" cy="9144000"/>
  <p:embeddedFontLst>
    <p:embeddedFont>
      <p:font typeface="1883 Sans" panose="020B0604020202020204" charset="0"/>
      <p:regular r:id="rId7"/>
    </p:embeddedFont>
    <p:embeddedFont>
      <p:font typeface="1883 Sans Bold" panose="020B0604020202020204" charset="0"/>
      <p:regular r:id="rId8"/>
    </p:embeddedFont>
    <p:embeddedFont>
      <p:font typeface="Bernoru SemiCondense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C3D6E-A36D-41E8-A6CE-E86ACD3944F0}" v="34" dt="2026-04-22T17:37:57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ee Afolayan" userId="l6y+IfJdfpuVlDqUixShpLnBLDMeK4gNwRFUIAqbhcs=" providerId="None" clId="Web-{FB4C3D6E-A36D-41E8-A6CE-E86ACD3944F0}"/>
    <pc:docChg chg="modSld">
      <pc:chgData name="Natalee Afolayan" userId="l6y+IfJdfpuVlDqUixShpLnBLDMeK4gNwRFUIAqbhcs=" providerId="None" clId="Web-{FB4C3D6E-A36D-41E8-A6CE-E86ACD3944F0}" dt="2026-04-22T17:37:57.957" v="33" actId="1076"/>
      <pc:docMkLst>
        <pc:docMk/>
      </pc:docMkLst>
      <pc:sldChg chg="modSp">
        <pc:chgData name="Natalee Afolayan" userId="l6y+IfJdfpuVlDqUixShpLnBLDMeK4gNwRFUIAqbhcs=" providerId="None" clId="Web-{FB4C3D6E-A36D-41E8-A6CE-E86ACD3944F0}" dt="2026-04-22T17:34:11.880" v="5" actId="1076"/>
        <pc:sldMkLst>
          <pc:docMk/>
          <pc:sldMk cId="0" sldId="256"/>
        </pc:sldMkLst>
        <pc:spChg chg="mod">
          <ac:chgData name="Natalee Afolayan" userId="l6y+IfJdfpuVlDqUixShpLnBLDMeK4gNwRFUIAqbhcs=" providerId="None" clId="Web-{FB4C3D6E-A36D-41E8-A6CE-E86ACD3944F0}" dt="2026-04-22T17:34:11.880" v="5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4:02.740" v="3" actId="1076"/>
          <ac:spMkLst>
            <pc:docMk/>
            <pc:sldMk cId="0" sldId="256"/>
            <ac:spMk id="21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3:56.709" v="1" actId="14100"/>
          <ac:spMkLst>
            <pc:docMk/>
            <pc:sldMk cId="0" sldId="256"/>
            <ac:spMk id="22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3:51.287" v="0" actId="14100"/>
          <ac:spMkLst>
            <pc:docMk/>
            <pc:sldMk cId="0" sldId="256"/>
            <ac:spMk id="23" creationId="{00000000-0000-0000-0000-000000000000}"/>
          </ac:spMkLst>
        </pc:spChg>
      </pc:sldChg>
      <pc:sldChg chg="modSp">
        <pc:chgData name="Natalee Afolayan" userId="l6y+IfJdfpuVlDqUixShpLnBLDMeK4gNwRFUIAqbhcs=" providerId="None" clId="Web-{FB4C3D6E-A36D-41E8-A6CE-E86ACD3944F0}" dt="2026-04-22T17:35:31.318" v="13" actId="1076"/>
        <pc:sldMkLst>
          <pc:docMk/>
          <pc:sldMk cId="0" sldId="257"/>
        </pc:sldMkLst>
        <pc:spChg chg="mod">
          <ac:chgData name="Natalee Afolayan" userId="l6y+IfJdfpuVlDqUixShpLnBLDMeK4gNwRFUIAqbhcs=" providerId="None" clId="Web-{FB4C3D6E-A36D-41E8-A6CE-E86ACD3944F0}" dt="2026-04-22T17:34:43.490" v="7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4:54.505" v="9" actId="1076"/>
          <ac:spMkLst>
            <pc:docMk/>
            <pc:sldMk cId="0" sldId="257"/>
            <ac:spMk id="21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5:22.521" v="12" actId="1076"/>
          <ac:spMkLst>
            <pc:docMk/>
            <pc:sldMk cId="0" sldId="257"/>
            <ac:spMk id="22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5:31.318" v="13" actId="1076"/>
          <ac:spMkLst>
            <pc:docMk/>
            <pc:sldMk cId="0" sldId="257"/>
            <ac:spMk id="23" creationId="{00000000-0000-0000-0000-000000000000}"/>
          </ac:spMkLst>
        </pc:spChg>
      </pc:sldChg>
      <pc:sldChg chg="modSp">
        <pc:chgData name="Natalee Afolayan" userId="l6y+IfJdfpuVlDqUixShpLnBLDMeK4gNwRFUIAqbhcs=" providerId="None" clId="Web-{FB4C3D6E-A36D-41E8-A6CE-E86ACD3944F0}" dt="2026-04-22T17:36:31.786" v="21" actId="1076"/>
        <pc:sldMkLst>
          <pc:docMk/>
          <pc:sldMk cId="0" sldId="258"/>
        </pc:sldMkLst>
        <pc:spChg chg="mod">
          <ac:chgData name="Natalee Afolayan" userId="l6y+IfJdfpuVlDqUixShpLnBLDMeK4gNwRFUIAqbhcs=" providerId="None" clId="Web-{FB4C3D6E-A36D-41E8-A6CE-E86ACD3944F0}" dt="2026-04-22T17:36:00.646" v="15" actId="1076"/>
          <ac:spMkLst>
            <pc:docMk/>
            <pc:sldMk cId="0" sldId="258"/>
            <ac:spMk id="20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6:21.364" v="19" actId="1076"/>
          <ac:spMkLst>
            <pc:docMk/>
            <pc:sldMk cId="0" sldId="258"/>
            <ac:spMk id="21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6:31.786" v="21" actId="1076"/>
          <ac:spMkLst>
            <pc:docMk/>
            <pc:sldMk cId="0" sldId="258"/>
            <ac:spMk id="22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6:09.990" v="17" actId="1076"/>
          <ac:spMkLst>
            <pc:docMk/>
            <pc:sldMk cId="0" sldId="258"/>
            <ac:spMk id="23" creationId="{00000000-0000-0000-0000-000000000000}"/>
          </ac:spMkLst>
        </pc:spChg>
      </pc:sldChg>
      <pc:sldChg chg="modSp">
        <pc:chgData name="Natalee Afolayan" userId="l6y+IfJdfpuVlDqUixShpLnBLDMeK4gNwRFUIAqbhcs=" providerId="None" clId="Web-{FB4C3D6E-A36D-41E8-A6CE-E86ACD3944F0}" dt="2026-04-22T17:37:18.504" v="26" actId="1076"/>
        <pc:sldMkLst>
          <pc:docMk/>
          <pc:sldMk cId="0" sldId="259"/>
        </pc:sldMkLst>
        <pc:spChg chg="mod">
          <ac:chgData name="Natalee Afolayan" userId="l6y+IfJdfpuVlDqUixShpLnBLDMeK4gNwRFUIAqbhcs=" providerId="None" clId="Web-{FB4C3D6E-A36D-41E8-A6CE-E86ACD3944F0}" dt="2026-04-22T17:37:01.754" v="24" actId="107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6:41.723" v="22" actId="14100"/>
          <ac:spMkLst>
            <pc:docMk/>
            <pc:sldMk cId="0" sldId="259"/>
            <ac:spMk id="22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7:18.504" v="26" actId="1076"/>
          <ac:spMkLst>
            <pc:docMk/>
            <pc:sldMk cId="0" sldId="259"/>
            <ac:spMk id="23" creationId="{00000000-0000-0000-0000-000000000000}"/>
          </ac:spMkLst>
        </pc:spChg>
      </pc:sldChg>
      <pc:sldChg chg="modSp">
        <pc:chgData name="Natalee Afolayan" userId="l6y+IfJdfpuVlDqUixShpLnBLDMeK4gNwRFUIAqbhcs=" providerId="None" clId="Web-{FB4C3D6E-A36D-41E8-A6CE-E86ACD3944F0}" dt="2026-04-22T17:37:57.957" v="33" actId="1076"/>
        <pc:sldMkLst>
          <pc:docMk/>
          <pc:sldMk cId="0" sldId="260"/>
        </pc:sldMkLst>
        <pc:spChg chg="mod">
          <ac:chgData name="Natalee Afolayan" userId="l6y+IfJdfpuVlDqUixShpLnBLDMeK4gNwRFUIAqbhcs=" providerId="None" clId="Web-{FB4C3D6E-A36D-41E8-A6CE-E86ACD3944F0}" dt="2026-04-22T17:37:31.004" v="27" actId="14100"/>
          <ac:spMkLst>
            <pc:docMk/>
            <pc:sldMk cId="0" sldId="260"/>
            <ac:spMk id="20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7:45.988" v="31" actId="1076"/>
          <ac:spMkLst>
            <pc:docMk/>
            <pc:sldMk cId="0" sldId="260"/>
            <ac:spMk id="21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7:57.957" v="33" actId="1076"/>
          <ac:spMkLst>
            <pc:docMk/>
            <pc:sldMk cId="0" sldId="260"/>
            <ac:spMk id="22" creationId="{00000000-0000-0000-0000-000000000000}"/>
          </ac:spMkLst>
        </pc:spChg>
        <pc:spChg chg="mod">
          <ac:chgData name="Natalee Afolayan" userId="l6y+IfJdfpuVlDqUixShpLnBLDMeK4gNwRFUIAqbhcs=" providerId="None" clId="Web-{FB4C3D6E-A36D-41E8-A6CE-E86ACD3944F0}" dt="2026-04-22T17:37:38.285" v="29" actId="1076"/>
          <ac:spMkLst>
            <pc:docMk/>
            <pc:sldMk cId="0" sldId="260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878" y="1214438"/>
            <a:ext cx="13630493" cy="2428875"/>
            <a:chOff x="0" y="0"/>
            <a:chExt cx="1520438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0438" cy="270933"/>
            </a:xfrm>
            <a:custGeom>
              <a:avLst/>
              <a:gdLst/>
              <a:ahLst/>
              <a:cxnLst/>
              <a:rect l="l" t="t" r="r" b="b"/>
              <a:pathLst>
                <a:path w="1520438" h="270933">
                  <a:moveTo>
                    <a:pt x="28399" y="0"/>
                  </a:moveTo>
                  <a:lnTo>
                    <a:pt x="1492039" y="0"/>
                  </a:lnTo>
                  <a:cubicBezTo>
                    <a:pt x="1499571" y="0"/>
                    <a:pt x="1506795" y="2992"/>
                    <a:pt x="1512120" y="8318"/>
                  </a:cubicBezTo>
                  <a:cubicBezTo>
                    <a:pt x="1517446" y="13644"/>
                    <a:pt x="1520438" y="20867"/>
                    <a:pt x="1520438" y="28399"/>
                  </a:cubicBezTo>
                  <a:lnTo>
                    <a:pt x="1520438" y="242534"/>
                  </a:lnTo>
                  <a:cubicBezTo>
                    <a:pt x="1520438" y="250066"/>
                    <a:pt x="1517446" y="257290"/>
                    <a:pt x="1512120" y="262615"/>
                  </a:cubicBezTo>
                  <a:cubicBezTo>
                    <a:pt x="1506795" y="267941"/>
                    <a:pt x="1499571" y="270933"/>
                    <a:pt x="1492039" y="270933"/>
                  </a:cubicBezTo>
                  <a:lnTo>
                    <a:pt x="28399" y="270933"/>
                  </a:lnTo>
                  <a:cubicBezTo>
                    <a:pt x="20867" y="270933"/>
                    <a:pt x="13644" y="267941"/>
                    <a:pt x="8318" y="262615"/>
                  </a:cubicBezTo>
                  <a:cubicBezTo>
                    <a:pt x="2992" y="257290"/>
                    <a:pt x="0" y="250066"/>
                    <a:pt x="0" y="242534"/>
                  </a:cubicBezTo>
                  <a:lnTo>
                    <a:pt x="0" y="28399"/>
                  </a:lnTo>
                  <a:cubicBezTo>
                    <a:pt x="0" y="20867"/>
                    <a:pt x="2992" y="13644"/>
                    <a:pt x="8318" y="8318"/>
                  </a:cubicBezTo>
                  <a:cubicBezTo>
                    <a:pt x="13644" y="2992"/>
                    <a:pt x="20867" y="0"/>
                    <a:pt x="28399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1520438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Student Star Mapping Project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966101" y="1214438"/>
            <a:ext cx="5208610" cy="2428875"/>
            <a:chOff x="0" y="0"/>
            <a:chExt cx="581004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1004" cy="270933"/>
            </a:xfrm>
            <a:custGeom>
              <a:avLst/>
              <a:gdLst/>
              <a:ahLst/>
              <a:cxnLst/>
              <a:rect l="l" t="t" r="r" b="b"/>
              <a:pathLst>
                <a:path w="581004" h="270933">
                  <a:moveTo>
                    <a:pt x="74318" y="0"/>
                  </a:moveTo>
                  <a:lnTo>
                    <a:pt x="506686" y="0"/>
                  </a:lnTo>
                  <a:cubicBezTo>
                    <a:pt x="526396" y="0"/>
                    <a:pt x="545299" y="7830"/>
                    <a:pt x="559237" y="21767"/>
                  </a:cubicBezTo>
                  <a:cubicBezTo>
                    <a:pt x="573174" y="35705"/>
                    <a:pt x="581004" y="54608"/>
                    <a:pt x="581004" y="74318"/>
                  </a:cubicBezTo>
                  <a:lnTo>
                    <a:pt x="581004" y="196615"/>
                  </a:lnTo>
                  <a:cubicBezTo>
                    <a:pt x="581004" y="237660"/>
                    <a:pt x="547731" y="270933"/>
                    <a:pt x="506686" y="270933"/>
                  </a:cubicBezTo>
                  <a:lnTo>
                    <a:pt x="74318" y="270933"/>
                  </a:lnTo>
                  <a:cubicBezTo>
                    <a:pt x="33274" y="270933"/>
                    <a:pt x="0" y="237660"/>
                    <a:pt x="0" y="196615"/>
                  </a:cubicBezTo>
                  <a:lnTo>
                    <a:pt x="0" y="74318"/>
                  </a:lnTo>
                  <a:cubicBezTo>
                    <a:pt x="0" y="33274"/>
                    <a:pt x="33274" y="0"/>
                    <a:pt x="74318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581004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Data Set 1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428875" y="5177227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33897" y="5177227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6" y="0"/>
                </a:lnTo>
                <a:lnTo>
                  <a:pt x="5420956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38920" y="5177227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07678" y="11545243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370124" y="11545243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30050" y="5709472"/>
            <a:ext cx="4028649" cy="3769612"/>
          </a:xfrm>
          <a:custGeom>
            <a:avLst/>
            <a:gdLst/>
            <a:ahLst/>
            <a:cxnLst/>
            <a:rect l="l" t="t" r="r" b="b"/>
            <a:pathLst>
              <a:path w="4028649" h="3769612">
                <a:moveTo>
                  <a:pt x="0" y="0"/>
                </a:moveTo>
                <a:lnTo>
                  <a:pt x="4028650" y="0"/>
                </a:lnTo>
                <a:lnTo>
                  <a:pt x="4028650" y="3769612"/>
                </a:lnTo>
                <a:lnTo>
                  <a:pt x="0" y="3769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06" r="-14353"/>
            </a:stretch>
          </a:blipFill>
        </p:spPr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921594" y="17909173"/>
          <a:ext cx="19283007" cy="12750404"/>
        </p:xfrm>
        <a:graphic>
          <a:graphicData uri="http://schemas.openxmlformats.org/drawingml/2006/table">
            <a:tbl>
              <a:tblPr/>
              <a:tblGrid>
                <a:gridCol w="493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3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5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338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STAR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LUMINOSITY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TEMPERATURE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CATAGORY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38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SUN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5,772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442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PROXIMA CENTAURI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0.0017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3,000K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RED DWARF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338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SIRIUS 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9,900K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442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BETELGEUSE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126,000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3,500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RED SUPERGIANT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338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VEGA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40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9,600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2744082" y="5709472"/>
            <a:ext cx="4790541" cy="3682728"/>
          </a:xfrm>
          <a:custGeom>
            <a:avLst/>
            <a:gdLst/>
            <a:ahLst/>
            <a:cxnLst/>
            <a:rect l="l" t="t" r="r" b="b"/>
            <a:pathLst>
              <a:path w="4790541" h="3682728">
                <a:moveTo>
                  <a:pt x="0" y="0"/>
                </a:moveTo>
                <a:lnTo>
                  <a:pt x="4790541" y="0"/>
                </a:lnTo>
                <a:lnTo>
                  <a:pt x="4790541" y="3682728"/>
                </a:lnTo>
                <a:lnTo>
                  <a:pt x="0" y="3682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212346" y="12153702"/>
            <a:ext cx="5011618" cy="3214202"/>
          </a:xfrm>
          <a:custGeom>
            <a:avLst/>
            <a:gdLst/>
            <a:ahLst/>
            <a:cxnLst/>
            <a:rect l="l" t="t" r="r" b="b"/>
            <a:pathLst>
              <a:path w="5011618" h="3214202">
                <a:moveTo>
                  <a:pt x="0" y="0"/>
                </a:moveTo>
                <a:lnTo>
                  <a:pt x="5011619" y="0"/>
                </a:lnTo>
                <a:lnTo>
                  <a:pt x="5011619" y="3214202"/>
                </a:lnTo>
                <a:lnTo>
                  <a:pt x="0" y="32142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765247" y="12458416"/>
            <a:ext cx="4630709" cy="2604774"/>
          </a:xfrm>
          <a:custGeom>
            <a:avLst/>
            <a:gdLst/>
            <a:ahLst/>
            <a:cxnLst/>
            <a:rect l="l" t="t" r="r" b="b"/>
            <a:pathLst>
              <a:path w="4630709" h="2604774">
                <a:moveTo>
                  <a:pt x="0" y="0"/>
                </a:moveTo>
                <a:lnTo>
                  <a:pt x="4630708" y="0"/>
                </a:lnTo>
                <a:lnTo>
                  <a:pt x="4630708" y="2604774"/>
                </a:lnTo>
                <a:lnTo>
                  <a:pt x="0" y="2604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785124" y="5709472"/>
            <a:ext cx="4728547" cy="3255943"/>
          </a:xfrm>
          <a:custGeom>
            <a:avLst/>
            <a:gdLst/>
            <a:ahLst/>
            <a:cxnLst/>
            <a:rect l="l" t="t" r="r" b="b"/>
            <a:pathLst>
              <a:path w="4728547" h="3255943">
                <a:moveTo>
                  <a:pt x="0" y="0"/>
                </a:moveTo>
                <a:lnTo>
                  <a:pt x="4728547" y="0"/>
                </a:lnTo>
                <a:lnTo>
                  <a:pt x="4728547" y="3255943"/>
                </a:lnTo>
                <a:lnTo>
                  <a:pt x="0" y="32559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560522" y="9641579"/>
            <a:ext cx="116770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Sun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13842" y="9681994"/>
            <a:ext cx="6188981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Proxima Centauri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92621" y="15655131"/>
            <a:ext cx="3876300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Sirius 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52590" y="15655131"/>
            <a:ext cx="4067448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Betelgeuse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621738" y="9417965"/>
            <a:ext cx="1841439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Vega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878" y="1214438"/>
            <a:ext cx="13630493" cy="2428875"/>
            <a:chOff x="0" y="0"/>
            <a:chExt cx="1520438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0438" cy="270933"/>
            </a:xfrm>
            <a:custGeom>
              <a:avLst/>
              <a:gdLst/>
              <a:ahLst/>
              <a:cxnLst/>
              <a:rect l="l" t="t" r="r" b="b"/>
              <a:pathLst>
                <a:path w="1520438" h="270933">
                  <a:moveTo>
                    <a:pt x="28399" y="0"/>
                  </a:moveTo>
                  <a:lnTo>
                    <a:pt x="1492039" y="0"/>
                  </a:lnTo>
                  <a:cubicBezTo>
                    <a:pt x="1499571" y="0"/>
                    <a:pt x="1506795" y="2992"/>
                    <a:pt x="1512120" y="8318"/>
                  </a:cubicBezTo>
                  <a:cubicBezTo>
                    <a:pt x="1517446" y="13644"/>
                    <a:pt x="1520438" y="20867"/>
                    <a:pt x="1520438" y="28399"/>
                  </a:cubicBezTo>
                  <a:lnTo>
                    <a:pt x="1520438" y="242534"/>
                  </a:lnTo>
                  <a:cubicBezTo>
                    <a:pt x="1520438" y="250066"/>
                    <a:pt x="1517446" y="257290"/>
                    <a:pt x="1512120" y="262615"/>
                  </a:cubicBezTo>
                  <a:cubicBezTo>
                    <a:pt x="1506795" y="267941"/>
                    <a:pt x="1499571" y="270933"/>
                    <a:pt x="1492039" y="270933"/>
                  </a:cubicBezTo>
                  <a:lnTo>
                    <a:pt x="28399" y="270933"/>
                  </a:lnTo>
                  <a:cubicBezTo>
                    <a:pt x="20867" y="270933"/>
                    <a:pt x="13644" y="267941"/>
                    <a:pt x="8318" y="262615"/>
                  </a:cubicBezTo>
                  <a:cubicBezTo>
                    <a:pt x="2992" y="257290"/>
                    <a:pt x="0" y="250066"/>
                    <a:pt x="0" y="242534"/>
                  </a:cubicBezTo>
                  <a:lnTo>
                    <a:pt x="0" y="28399"/>
                  </a:lnTo>
                  <a:cubicBezTo>
                    <a:pt x="0" y="20867"/>
                    <a:pt x="2992" y="13644"/>
                    <a:pt x="8318" y="8318"/>
                  </a:cubicBezTo>
                  <a:cubicBezTo>
                    <a:pt x="13644" y="2992"/>
                    <a:pt x="20867" y="0"/>
                    <a:pt x="28399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1520438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Student Star Mapping Project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966101" y="1214438"/>
            <a:ext cx="5208610" cy="2428875"/>
            <a:chOff x="0" y="0"/>
            <a:chExt cx="581004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1004" cy="270933"/>
            </a:xfrm>
            <a:custGeom>
              <a:avLst/>
              <a:gdLst/>
              <a:ahLst/>
              <a:cxnLst/>
              <a:rect l="l" t="t" r="r" b="b"/>
              <a:pathLst>
                <a:path w="581004" h="270933">
                  <a:moveTo>
                    <a:pt x="74318" y="0"/>
                  </a:moveTo>
                  <a:lnTo>
                    <a:pt x="506686" y="0"/>
                  </a:lnTo>
                  <a:cubicBezTo>
                    <a:pt x="526396" y="0"/>
                    <a:pt x="545299" y="7830"/>
                    <a:pt x="559237" y="21767"/>
                  </a:cubicBezTo>
                  <a:cubicBezTo>
                    <a:pt x="573174" y="35705"/>
                    <a:pt x="581004" y="54608"/>
                    <a:pt x="581004" y="74318"/>
                  </a:cubicBezTo>
                  <a:lnTo>
                    <a:pt x="581004" y="196615"/>
                  </a:lnTo>
                  <a:cubicBezTo>
                    <a:pt x="581004" y="237660"/>
                    <a:pt x="547731" y="270933"/>
                    <a:pt x="506686" y="270933"/>
                  </a:cubicBezTo>
                  <a:lnTo>
                    <a:pt x="74318" y="270933"/>
                  </a:lnTo>
                  <a:cubicBezTo>
                    <a:pt x="33274" y="270933"/>
                    <a:pt x="0" y="237660"/>
                    <a:pt x="0" y="196615"/>
                  </a:cubicBezTo>
                  <a:lnTo>
                    <a:pt x="0" y="74318"/>
                  </a:lnTo>
                  <a:cubicBezTo>
                    <a:pt x="0" y="33274"/>
                    <a:pt x="33274" y="0"/>
                    <a:pt x="74318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581004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Data Set 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428875" y="5177227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33897" y="5177227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6" y="0"/>
                </a:lnTo>
                <a:lnTo>
                  <a:pt x="5420956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38920" y="5177227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07678" y="11545243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370124" y="11545243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130050" y="5709472"/>
            <a:ext cx="4028649" cy="3769612"/>
          </a:xfrm>
          <a:custGeom>
            <a:avLst/>
            <a:gdLst/>
            <a:ahLst/>
            <a:cxnLst/>
            <a:rect l="l" t="t" r="r" b="b"/>
            <a:pathLst>
              <a:path w="4028649" h="3769612">
                <a:moveTo>
                  <a:pt x="0" y="0"/>
                </a:moveTo>
                <a:lnTo>
                  <a:pt x="4028650" y="0"/>
                </a:lnTo>
                <a:lnTo>
                  <a:pt x="4028650" y="3769612"/>
                </a:lnTo>
                <a:lnTo>
                  <a:pt x="0" y="3769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06" r="-14353"/>
            </a:stretch>
          </a:blipFill>
        </p:spPr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2915558" y="17537698"/>
          <a:ext cx="18628246" cy="13481742"/>
        </p:xfrm>
        <a:graphic>
          <a:graphicData uri="http://schemas.openxmlformats.org/drawingml/2006/table">
            <a:tbl>
              <a:tblPr/>
              <a:tblGrid>
                <a:gridCol w="491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0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2797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STAR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LUMINOSITY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TEMPERATURE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CATAGORY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789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SUN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5,772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789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POLARIS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2,500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6,000K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YELLOW SUPERGIANT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789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PROCYON 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6,500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789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ALDERBARAN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440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3,900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ORANGE/RED 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789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RIGEL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120,000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12,100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BLUE SUPERGIANT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2915558" y="6014500"/>
            <a:ext cx="4588566" cy="3159556"/>
          </a:xfrm>
          <a:custGeom>
            <a:avLst/>
            <a:gdLst/>
            <a:ahLst/>
            <a:cxnLst/>
            <a:rect l="l" t="t" r="r" b="b"/>
            <a:pathLst>
              <a:path w="4588566" h="3159556">
                <a:moveTo>
                  <a:pt x="0" y="0"/>
                </a:moveTo>
                <a:lnTo>
                  <a:pt x="4588567" y="0"/>
                </a:lnTo>
                <a:lnTo>
                  <a:pt x="4588567" y="3159556"/>
                </a:lnTo>
                <a:lnTo>
                  <a:pt x="0" y="3159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788428" y="6009561"/>
            <a:ext cx="4736549" cy="3469522"/>
          </a:xfrm>
          <a:custGeom>
            <a:avLst/>
            <a:gdLst/>
            <a:ahLst/>
            <a:cxnLst/>
            <a:rect l="l" t="t" r="r" b="b"/>
            <a:pathLst>
              <a:path w="4736549" h="3469522">
                <a:moveTo>
                  <a:pt x="0" y="0"/>
                </a:moveTo>
                <a:lnTo>
                  <a:pt x="4736549" y="0"/>
                </a:lnTo>
                <a:lnTo>
                  <a:pt x="4736549" y="3469523"/>
                </a:lnTo>
                <a:lnTo>
                  <a:pt x="0" y="34695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220523" y="12223799"/>
            <a:ext cx="4995265" cy="3074009"/>
          </a:xfrm>
          <a:custGeom>
            <a:avLst/>
            <a:gdLst/>
            <a:ahLst/>
            <a:cxnLst/>
            <a:rect l="l" t="t" r="r" b="b"/>
            <a:pathLst>
              <a:path w="4995265" h="3074009">
                <a:moveTo>
                  <a:pt x="0" y="0"/>
                </a:moveTo>
                <a:lnTo>
                  <a:pt x="4995265" y="0"/>
                </a:lnTo>
                <a:lnTo>
                  <a:pt x="4995265" y="3074009"/>
                </a:lnTo>
                <a:lnTo>
                  <a:pt x="0" y="30740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718820" y="11792652"/>
            <a:ext cx="4723562" cy="3936302"/>
          </a:xfrm>
          <a:custGeom>
            <a:avLst/>
            <a:gdLst/>
            <a:ahLst/>
            <a:cxnLst/>
            <a:rect l="l" t="t" r="r" b="b"/>
            <a:pathLst>
              <a:path w="4723562" h="3936302">
                <a:moveTo>
                  <a:pt x="0" y="0"/>
                </a:moveTo>
                <a:lnTo>
                  <a:pt x="4723562" y="0"/>
                </a:lnTo>
                <a:lnTo>
                  <a:pt x="4723562" y="3936302"/>
                </a:lnTo>
                <a:lnTo>
                  <a:pt x="0" y="39363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560522" y="9641579"/>
            <a:ext cx="116770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Sun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41121" y="9461621"/>
            <a:ext cx="3958391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Polaris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424244" y="9463714"/>
            <a:ext cx="3450305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Procyon 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90333" y="15738137"/>
            <a:ext cx="4011986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Alderbaran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920901" y="15748688"/>
            <a:ext cx="2485508" cy="786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Rigel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1458" y="993681"/>
            <a:ext cx="13630493" cy="2428875"/>
            <a:chOff x="0" y="0"/>
            <a:chExt cx="1520438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0438" cy="270933"/>
            </a:xfrm>
            <a:custGeom>
              <a:avLst/>
              <a:gdLst/>
              <a:ahLst/>
              <a:cxnLst/>
              <a:rect l="l" t="t" r="r" b="b"/>
              <a:pathLst>
                <a:path w="1520438" h="270933">
                  <a:moveTo>
                    <a:pt x="28399" y="0"/>
                  </a:moveTo>
                  <a:lnTo>
                    <a:pt x="1492039" y="0"/>
                  </a:lnTo>
                  <a:cubicBezTo>
                    <a:pt x="1499571" y="0"/>
                    <a:pt x="1506795" y="2992"/>
                    <a:pt x="1512120" y="8318"/>
                  </a:cubicBezTo>
                  <a:cubicBezTo>
                    <a:pt x="1517446" y="13644"/>
                    <a:pt x="1520438" y="20867"/>
                    <a:pt x="1520438" y="28399"/>
                  </a:cubicBezTo>
                  <a:lnTo>
                    <a:pt x="1520438" y="242534"/>
                  </a:lnTo>
                  <a:cubicBezTo>
                    <a:pt x="1520438" y="250066"/>
                    <a:pt x="1517446" y="257290"/>
                    <a:pt x="1512120" y="262615"/>
                  </a:cubicBezTo>
                  <a:cubicBezTo>
                    <a:pt x="1506795" y="267941"/>
                    <a:pt x="1499571" y="270933"/>
                    <a:pt x="1492039" y="270933"/>
                  </a:cubicBezTo>
                  <a:lnTo>
                    <a:pt x="28399" y="270933"/>
                  </a:lnTo>
                  <a:cubicBezTo>
                    <a:pt x="20867" y="270933"/>
                    <a:pt x="13644" y="267941"/>
                    <a:pt x="8318" y="262615"/>
                  </a:cubicBezTo>
                  <a:cubicBezTo>
                    <a:pt x="2992" y="257290"/>
                    <a:pt x="0" y="250066"/>
                    <a:pt x="0" y="242534"/>
                  </a:cubicBezTo>
                  <a:lnTo>
                    <a:pt x="0" y="28399"/>
                  </a:lnTo>
                  <a:cubicBezTo>
                    <a:pt x="0" y="20867"/>
                    <a:pt x="2992" y="13644"/>
                    <a:pt x="8318" y="8318"/>
                  </a:cubicBezTo>
                  <a:cubicBezTo>
                    <a:pt x="13644" y="2992"/>
                    <a:pt x="20867" y="0"/>
                    <a:pt x="28399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1520438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Student Star Mapping Project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178681" y="993681"/>
            <a:ext cx="5208610" cy="2428875"/>
            <a:chOff x="0" y="0"/>
            <a:chExt cx="581004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1004" cy="270933"/>
            </a:xfrm>
            <a:custGeom>
              <a:avLst/>
              <a:gdLst/>
              <a:ahLst/>
              <a:cxnLst/>
              <a:rect l="l" t="t" r="r" b="b"/>
              <a:pathLst>
                <a:path w="581004" h="270933">
                  <a:moveTo>
                    <a:pt x="74318" y="0"/>
                  </a:moveTo>
                  <a:lnTo>
                    <a:pt x="506686" y="0"/>
                  </a:lnTo>
                  <a:cubicBezTo>
                    <a:pt x="526396" y="0"/>
                    <a:pt x="545299" y="7830"/>
                    <a:pt x="559237" y="21767"/>
                  </a:cubicBezTo>
                  <a:cubicBezTo>
                    <a:pt x="573174" y="35705"/>
                    <a:pt x="581004" y="54608"/>
                    <a:pt x="581004" y="74318"/>
                  </a:cubicBezTo>
                  <a:lnTo>
                    <a:pt x="581004" y="196615"/>
                  </a:lnTo>
                  <a:cubicBezTo>
                    <a:pt x="581004" y="237660"/>
                    <a:pt x="547731" y="270933"/>
                    <a:pt x="506686" y="270933"/>
                  </a:cubicBezTo>
                  <a:lnTo>
                    <a:pt x="74318" y="270933"/>
                  </a:lnTo>
                  <a:cubicBezTo>
                    <a:pt x="33274" y="270933"/>
                    <a:pt x="0" y="237660"/>
                    <a:pt x="0" y="196615"/>
                  </a:cubicBezTo>
                  <a:lnTo>
                    <a:pt x="0" y="74318"/>
                  </a:lnTo>
                  <a:cubicBezTo>
                    <a:pt x="0" y="33274"/>
                    <a:pt x="33274" y="0"/>
                    <a:pt x="74318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581004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Data Set 3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641455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46478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51500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20258" y="11324486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82704" y="11324486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42631" y="5488715"/>
            <a:ext cx="4028649" cy="3769612"/>
          </a:xfrm>
          <a:custGeom>
            <a:avLst/>
            <a:gdLst/>
            <a:ahLst/>
            <a:cxnLst/>
            <a:rect l="l" t="t" r="r" b="b"/>
            <a:pathLst>
              <a:path w="4028649" h="3769612">
                <a:moveTo>
                  <a:pt x="0" y="0"/>
                </a:moveTo>
                <a:lnTo>
                  <a:pt x="4028649" y="0"/>
                </a:lnTo>
                <a:lnTo>
                  <a:pt x="4028649" y="3769612"/>
                </a:lnTo>
                <a:lnTo>
                  <a:pt x="0" y="3769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06" r="-14353"/>
            </a:stretch>
          </a:blipFill>
        </p:spPr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2956662" y="17821766"/>
          <a:ext cx="19283007" cy="12363659"/>
        </p:xfrm>
        <a:graphic>
          <a:graphicData uri="http://schemas.openxmlformats.org/drawingml/2006/table">
            <a:tbl>
              <a:tblPr/>
              <a:tblGrid>
                <a:gridCol w="493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3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5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849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STAR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LUMINOSITY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TEMPERATURE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CATAGORY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49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SUN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5,772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881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REGULUS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10,300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49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ALTAIR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10.6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7,550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818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POLLUX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32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4,865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ORANGE/ RED 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49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MIRA 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9,000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3,000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RED 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2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6433199" y="11797452"/>
            <a:ext cx="4995073" cy="3485188"/>
          </a:xfrm>
          <a:custGeom>
            <a:avLst/>
            <a:gdLst/>
            <a:ahLst/>
            <a:cxnLst/>
            <a:rect l="l" t="t" r="r" b="b"/>
            <a:pathLst>
              <a:path w="4995073" h="3485188">
                <a:moveTo>
                  <a:pt x="0" y="0"/>
                </a:moveTo>
                <a:lnTo>
                  <a:pt x="4995073" y="0"/>
                </a:lnTo>
                <a:lnTo>
                  <a:pt x="4995073" y="3485188"/>
                </a:lnTo>
                <a:lnTo>
                  <a:pt x="0" y="3485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040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78339" y="11601189"/>
            <a:ext cx="5029686" cy="3681452"/>
          </a:xfrm>
          <a:custGeom>
            <a:avLst/>
            <a:gdLst/>
            <a:ahLst/>
            <a:cxnLst/>
            <a:rect l="l" t="t" r="r" b="b"/>
            <a:pathLst>
              <a:path w="5029686" h="3681452">
                <a:moveTo>
                  <a:pt x="0" y="0"/>
                </a:moveTo>
                <a:lnTo>
                  <a:pt x="5029685" y="0"/>
                </a:lnTo>
                <a:lnTo>
                  <a:pt x="5029685" y="3681451"/>
                </a:lnTo>
                <a:lnTo>
                  <a:pt x="0" y="36814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217" b="-9998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874766" y="5488715"/>
            <a:ext cx="4974423" cy="3112967"/>
          </a:xfrm>
          <a:custGeom>
            <a:avLst/>
            <a:gdLst/>
            <a:ahLst/>
            <a:cxnLst/>
            <a:rect l="l" t="t" r="r" b="b"/>
            <a:pathLst>
              <a:path w="4974423" h="3112967">
                <a:moveTo>
                  <a:pt x="0" y="0"/>
                </a:moveTo>
                <a:lnTo>
                  <a:pt x="4974423" y="0"/>
                </a:lnTo>
                <a:lnTo>
                  <a:pt x="4974423" y="3112967"/>
                </a:lnTo>
                <a:lnTo>
                  <a:pt x="0" y="31129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347" t="-43033" r="-31780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862663" y="5335836"/>
            <a:ext cx="4974065" cy="4075369"/>
          </a:xfrm>
          <a:custGeom>
            <a:avLst/>
            <a:gdLst/>
            <a:ahLst/>
            <a:cxnLst/>
            <a:rect l="l" t="t" r="r" b="b"/>
            <a:pathLst>
              <a:path w="4974065" h="4075369">
                <a:moveTo>
                  <a:pt x="0" y="0"/>
                </a:moveTo>
                <a:lnTo>
                  <a:pt x="4974065" y="0"/>
                </a:lnTo>
                <a:lnTo>
                  <a:pt x="4974065" y="4075369"/>
                </a:lnTo>
                <a:lnTo>
                  <a:pt x="0" y="40753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74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773102" y="9420822"/>
            <a:ext cx="116770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Sun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27722" y="9459084"/>
            <a:ext cx="2648888" cy="789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Altair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92618" y="15432183"/>
            <a:ext cx="3472559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Mira 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777024" y="15432240"/>
            <a:ext cx="2991157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Polllux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616966" y="9278099"/>
            <a:ext cx="3490530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Regulus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1458" y="993681"/>
            <a:ext cx="13630493" cy="2428875"/>
            <a:chOff x="0" y="0"/>
            <a:chExt cx="1520438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0438" cy="270933"/>
            </a:xfrm>
            <a:custGeom>
              <a:avLst/>
              <a:gdLst/>
              <a:ahLst/>
              <a:cxnLst/>
              <a:rect l="l" t="t" r="r" b="b"/>
              <a:pathLst>
                <a:path w="1520438" h="270933">
                  <a:moveTo>
                    <a:pt x="28399" y="0"/>
                  </a:moveTo>
                  <a:lnTo>
                    <a:pt x="1492039" y="0"/>
                  </a:lnTo>
                  <a:cubicBezTo>
                    <a:pt x="1499571" y="0"/>
                    <a:pt x="1506795" y="2992"/>
                    <a:pt x="1512120" y="8318"/>
                  </a:cubicBezTo>
                  <a:cubicBezTo>
                    <a:pt x="1517446" y="13644"/>
                    <a:pt x="1520438" y="20867"/>
                    <a:pt x="1520438" y="28399"/>
                  </a:cubicBezTo>
                  <a:lnTo>
                    <a:pt x="1520438" y="242534"/>
                  </a:lnTo>
                  <a:cubicBezTo>
                    <a:pt x="1520438" y="250066"/>
                    <a:pt x="1517446" y="257290"/>
                    <a:pt x="1512120" y="262615"/>
                  </a:cubicBezTo>
                  <a:cubicBezTo>
                    <a:pt x="1506795" y="267941"/>
                    <a:pt x="1499571" y="270933"/>
                    <a:pt x="1492039" y="270933"/>
                  </a:cubicBezTo>
                  <a:lnTo>
                    <a:pt x="28399" y="270933"/>
                  </a:lnTo>
                  <a:cubicBezTo>
                    <a:pt x="20867" y="270933"/>
                    <a:pt x="13644" y="267941"/>
                    <a:pt x="8318" y="262615"/>
                  </a:cubicBezTo>
                  <a:cubicBezTo>
                    <a:pt x="2992" y="257290"/>
                    <a:pt x="0" y="250066"/>
                    <a:pt x="0" y="242534"/>
                  </a:cubicBezTo>
                  <a:lnTo>
                    <a:pt x="0" y="28399"/>
                  </a:lnTo>
                  <a:cubicBezTo>
                    <a:pt x="0" y="20867"/>
                    <a:pt x="2992" y="13644"/>
                    <a:pt x="8318" y="8318"/>
                  </a:cubicBezTo>
                  <a:cubicBezTo>
                    <a:pt x="13644" y="2992"/>
                    <a:pt x="20867" y="0"/>
                    <a:pt x="28399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1520438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Student Star Mapping Project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178681" y="993681"/>
            <a:ext cx="5208610" cy="2428875"/>
            <a:chOff x="0" y="0"/>
            <a:chExt cx="581004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1004" cy="270933"/>
            </a:xfrm>
            <a:custGeom>
              <a:avLst/>
              <a:gdLst/>
              <a:ahLst/>
              <a:cxnLst/>
              <a:rect l="l" t="t" r="r" b="b"/>
              <a:pathLst>
                <a:path w="581004" h="270933">
                  <a:moveTo>
                    <a:pt x="74318" y="0"/>
                  </a:moveTo>
                  <a:lnTo>
                    <a:pt x="506686" y="0"/>
                  </a:lnTo>
                  <a:cubicBezTo>
                    <a:pt x="526396" y="0"/>
                    <a:pt x="545299" y="7830"/>
                    <a:pt x="559237" y="21767"/>
                  </a:cubicBezTo>
                  <a:cubicBezTo>
                    <a:pt x="573174" y="35705"/>
                    <a:pt x="581004" y="54608"/>
                    <a:pt x="581004" y="74318"/>
                  </a:cubicBezTo>
                  <a:lnTo>
                    <a:pt x="581004" y="196615"/>
                  </a:lnTo>
                  <a:cubicBezTo>
                    <a:pt x="581004" y="237660"/>
                    <a:pt x="547731" y="270933"/>
                    <a:pt x="506686" y="270933"/>
                  </a:cubicBezTo>
                  <a:lnTo>
                    <a:pt x="74318" y="270933"/>
                  </a:lnTo>
                  <a:cubicBezTo>
                    <a:pt x="33274" y="270933"/>
                    <a:pt x="0" y="237660"/>
                    <a:pt x="0" y="196615"/>
                  </a:cubicBezTo>
                  <a:lnTo>
                    <a:pt x="0" y="74318"/>
                  </a:lnTo>
                  <a:cubicBezTo>
                    <a:pt x="0" y="33274"/>
                    <a:pt x="33274" y="0"/>
                    <a:pt x="74318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581004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Data Set 4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641455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46478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51500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20258" y="11324486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82704" y="11324486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42631" y="5488715"/>
            <a:ext cx="4028649" cy="3769612"/>
          </a:xfrm>
          <a:custGeom>
            <a:avLst/>
            <a:gdLst/>
            <a:ahLst/>
            <a:cxnLst/>
            <a:rect l="l" t="t" r="r" b="b"/>
            <a:pathLst>
              <a:path w="4028649" h="3769612">
                <a:moveTo>
                  <a:pt x="0" y="0"/>
                </a:moveTo>
                <a:lnTo>
                  <a:pt x="4028649" y="0"/>
                </a:lnTo>
                <a:lnTo>
                  <a:pt x="4028649" y="3769612"/>
                </a:lnTo>
                <a:lnTo>
                  <a:pt x="0" y="3769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06" r="-14353"/>
            </a:stretch>
          </a:blipFill>
        </p:spPr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3299304" y="17964641"/>
          <a:ext cx="19283007" cy="12773534"/>
        </p:xfrm>
        <a:graphic>
          <a:graphicData uri="http://schemas.openxmlformats.org/drawingml/2006/table">
            <a:tbl>
              <a:tblPr/>
              <a:tblGrid>
                <a:gridCol w="493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3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5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8148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STAR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LUMINOSITY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TEMPERATURE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CATAGORY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148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SUN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5,772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42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DENEB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196,000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8,500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BLUE SUPERGIANT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978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ARCTURUS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170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4,300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RED 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42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ALPHA CENTAURI 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1.5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5,800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420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ANTARES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75,000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3,500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RED SUPERGIANT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6466992" y="11854560"/>
            <a:ext cx="4927486" cy="3174709"/>
          </a:xfrm>
          <a:custGeom>
            <a:avLst/>
            <a:gdLst/>
            <a:ahLst/>
            <a:cxnLst/>
            <a:rect l="l" t="t" r="r" b="b"/>
            <a:pathLst>
              <a:path w="4927486" h="3174709">
                <a:moveTo>
                  <a:pt x="0" y="0"/>
                </a:moveTo>
                <a:lnTo>
                  <a:pt x="4927487" y="0"/>
                </a:lnTo>
                <a:lnTo>
                  <a:pt x="4927487" y="3174709"/>
                </a:lnTo>
                <a:lnTo>
                  <a:pt x="0" y="3174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007557" y="11494832"/>
            <a:ext cx="4571248" cy="4000661"/>
          </a:xfrm>
          <a:custGeom>
            <a:avLst/>
            <a:gdLst/>
            <a:ahLst/>
            <a:cxnLst/>
            <a:rect l="l" t="t" r="r" b="b"/>
            <a:pathLst>
              <a:path w="4571248" h="4000661">
                <a:moveTo>
                  <a:pt x="0" y="0"/>
                </a:moveTo>
                <a:lnTo>
                  <a:pt x="4571248" y="0"/>
                </a:lnTo>
                <a:lnTo>
                  <a:pt x="4571248" y="4000661"/>
                </a:lnTo>
                <a:lnTo>
                  <a:pt x="0" y="40006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828" r="-28758"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17467353" y="5005975"/>
            <a:ext cx="3482939" cy="4735093"/>
          </a:xfrm>
          <a:custGeom>
            <a:avLst/>
            <a:gdLst/>
            <a:ahLst/>
            <a:cxnLst/>
            <a:rect l="l" t="t" r="r" b="b"/>
            <a:pathLst>
              <a:path w="3482939" h="4735093">
                <a:moveTo>
                  <a:pt x="0" y="0"/>
                </a:moveTo>
                <a:lnTo>
                  <a:pt x="3482938" y="0"/>
                </a:lnTo>
                <a:lnTo>
                  <a:pt x="3482938" y="4735092"/>
                </a:lnTo>
                <a:lnTo>
                  <a:pt x="0" y="47350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8414" t="-64639" r="-300853" b="-50208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233623" y="5331835"/>
            <a:ext cx="4211213" cy="4190522"/>
          </a:xfrm>
          <a:custGeom>
            <a:avLst/>
            <a:gdLst/>
            <a:ahLst/>
            <a:cxnLst/>
            <a:rect l="l" t="t" r="r" b="b"/>
            <a:pathLst>
              <a:path w="4211213" h="4190522">
                <a:moveTo>
                  <a:pt x="0" y="0"/>
                </a:moveTo>
                <a:lnTo>
                  <a:pt x="4211213" y="0"/>
                </a:lnTo>
                <a:lnTo>
                  <a:pt x="4211213" y="4190521"/>
                </a:lnTo>
                <a:lnTo>
                  <a:pt x="0" y="41905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686" t="-13959" r="-8882" b="-11224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773102" y="9420822"/>
            <a:ext cx="116770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Sun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51823" y="9542128"/>
            <a:ext cx="3559294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Antares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20037" y="15390718"/>
            <a:ext cx="1908671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Deneb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70280" y="15432240"/>
            <a:ext cx="3151443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Arcturus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633773" y="9278042"/>
            <a:ext cx="5581012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Alpha Centauri 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1458" y="993681"/>
            <a:ext cx="13630493" cy="2428875"/>
            <a:chOff x="0" y="0"/>
            <a:chExt cx="1520438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0438" cy="270933"/>
            </a:xfrm>
            <a:custGeom>
              <a:avLst/>
              <a:gdLst/>
              <a:ahLst/>
              <a:cxnLst/>
              <a:rect l="l" t="t" r="r" b="b"/>
              <a:pathLst>
                <a:path w="1520438" h="270933">
                  <a:moveTo>
                    <a:pt x="28399" y="0"/>
                  </a:moveTo>
                  <a:lnTo>
                    <a:pt x="1492039" y="0"/>
                  </a:lnTo>
                  <a:cubicBezTo>
                    <a:pt x="1499571" y="0"/>
                    <a:pt x="1506795" y="2992"/>
                    <a:pt x="1512120" y="8318"/>
                  </a:cubicBezTo>
                  <a:cubicBezTo>
                    <a:pt x="1517446" y="13644"/>
                    <a:pt x="1520438" y="20867"/>
                    <a:pt x="1520438" y="28399"/>
                  </a:cubicBezTo>
                  <a:lnTo>
                    <a:pt x="1520438" y="242534"/>
                  </a:lnTo>
                  <a:cubicBezTo>
                    <a:pt x="1520438" y="250066"/>
                    <a:pt x="1517446" y="257290"/>
                    <a:pt x="1512120" y="262615"/>
                  </a:cubicBezTo>
                  <a:cubicBezTo>
                    <a:pt x="1506795" y="267941"/>
                    <a:pt x="1499571" y="270933"/>
                    <a:pt x="1492039" y="270933"/>
                  </a:cubicBezTo>
                  <a:lnTo>
                    <a:pt x="28399" y="270933"/>
                  </a:lnTo>
                  <a:cubicBezTo>
                    <a:pt x="20867" y="270933"/>
                    <a:pt x="13644" y="267941"/>
                    <a:pt x="8318" y="262615"/>
                  </a:cubicBezTo>
                  <a:cubicBezTo>
                    <a:pt x="2992" y="257290"/>
                    <a:pt x="0" y="250066"/>
                    <a:pt x="0" y="242534"/>
                  </a:cubicBezTo>
                  <a:lnTo>
                    <a:pt x="0" y="28399"/>
                  </a:lnTo>
                  <a:cubicBezTo>
                    <a:pt x="0" y="20867"/>
                    <a:pt x="2992" y="13644"/>
                    <a:pt x="8318" y="8318"/>
                  </a:cubicBezTo>
                  <a:cubicBezTo>
                    <a:pt x="13644" y="2992"/>
                    <a:pt x="20867" y="0"/>
                    <a:pt x="28399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1520438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Student Star Mapping Project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178681" y="993681"/>
            <a:ext cx="5208610" cy="2428875"/>
            <a:chOff x="0" y="0"/>
            <a:chExt cx="581004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1004" cy="270933"/>
            </a:xfrm>
            <a:custGeom>
              <a:avLst/>
              <a:gdLst/>
              <a:ahLst/>
              <a:cxnLst/>
              <a:rect l="l" t="t" r="r" b="b"/>
              <a:pathLst>
                <a:path w="581004" h="270933">
                  <a:moveTo>
                    <a:pt x="74318" y="0"/>
                  </a:moveTo>
                  <a:lnTo>
                    <a:pt x="506686" y="0"/>
                  </a:lnTo>
                  <a:cubicBezTo>
                    <a:pt x="526396" y="0"/>
                    <a:pt x="545299" y="7830"/>
                    <a:pt x="559237" y="21767"/>
                  </a:cubicBezTo>
                  <a:cubicBezTo>
                    <a:pt x="573174" y="35705"/>
                    <a:pt x="581004" y="54608"/>
                    <a:pt x="581004" y="74318"/>
                  </a:cubicBezTo>
                  <a:lnTo>
                    <a:pt x="581004" y="196615"/>
                  </a:lnTo>
                  <a:cubicBezTo>
                    <a:pt x="581004" y="237660"/>
                    <a:pt x="547731" y="270933"/>
                    <a:pt x="506686" y="270933"/>
                  </a:cubicBezTo>
                  <a:lnTo>
                    <a:pt x="74318" y="270933"/>
                  </a:lnTo>
                  <a:cubicBezTo>
                    <a:pt x="33274" y="270933"/>
                    <a:pt x="0" y="237660"/>
                    <a:pt x="0" y="196615"/>
                  </a:cubicBezTo>
                  <a:lnTo>
                    <a:pt x="0" y="74318"/>
                  </a:lnTo>
                  <a:cubicBezTo>
                    <a:pt x="0" y="33274"/>
                    <a:pt x="33274" y="0"/>
                    <a:pt x="74318" y="0"/>
                  </a:cubicBezTo>
                  <a:close/>
                </a:path>
              </a:pathLst>
            </a:custGeom>
            <a:solidFill>
              <a:srgbClr val="92B3C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581004" cy="41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333F48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Data Set 5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641455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46478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51500" y="4956470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20258" y="11324486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82704" y="11324486"/>
            <a:ext cx="5420955" cy="5420955"/>
          </a:xfrm>
          <a:custGeom>
            <a:avLst/>
            <a:gdLst/>
            <a:ahLst/>
            <a:cxnLst/>
            <a:rect l="l" t="t" r="r" b="b"/>
            <a:pathLst>
              <a:path w="5420955" h="5420955">
                <a:moveTo>
                  <a:pt x="0" y="0"/>
                </a:moveTo>
                <a:lnTo>
                  <a:pt x="5420955" y="0"/>
                </a:lnTo>
                <a:lnTo>
                  <a:pt x="5420955" y="5420955"/>
                </a:lnTo>
                <a:lnTo>
                  <a:pt x="0" y="5420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42631" y="5488715"/>
            <a:ext cx="4028649" cy="3769612"/>
          </a:xfrm>
          <a:custGeom>
            <a:avLst/>
            <a:gdLst/>
            <a:ahLst/>
            <a:cxnLst/>
            <a:rect l="l" t="t" r="r" b="b"/>
            <a:pathLst>
              <a:path w="4028649" h="3769612">
                <a:moveTo>
                  <a:pt x="0" y="0"/>
                </a:moveTo>
                <a:lnTo>
                  <a:pt x="4028649" y="0"/>
                </a:lnTo>
                <a:lnTo>
                  <a:pt x="4028649" y="3769612"/>
                </a:lnTo>
                <a:lnTo>
                  <a:pt x="0" y="37696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406" r="-14353"/>
            </a:stretch>
          </a:blipFill>
        </p:spPr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2715451" y="17821766"/>
          <a:ext cx="19283007" cy="12598470"/>
        </p:xfrm>
        <a:graphic>
          <a:graphicData uri="http://schemas.openxmlformats.org/drawingml/2006/table">
            <a:tbl>
              <a:tblPr/>
              <a:tblGrid>
                <a:gridCol w="493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3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8292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STAR NAME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LUMINOSITY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TEMPERATURE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Bernoru SemiCondensed"/>
                          <a:ea typeface="Bernoru SemiCondensed"/>
                          <a:cs typeface="Bernoru SemiCondensed"/>
                          <a:sym typeface="Bernoru SemiCondensed"/>
                        </a:rPr>
                        <a:t>CATAGORY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292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SUN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5,772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659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SPICA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20,000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22,400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292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SIRUS 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0.026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25,000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WHITE DWARF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348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CAPELLA 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78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4,970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GIANT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587"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BARNARD’S STAR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0.0035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3,100 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719"/>
                        </a:lnSpc>
                        <a:defRPr/>
                      </a:pPr>
                      <a:r>
                        <a:rPr lang="en-US" sz="4800">
                          <a:solidFill>
                            <a:srgbClr val="000000"/>
                          </a:solidFill>
                          <a:latin typeface="1883 Sans"/>
                          <a:ea typeface="1883 Sans"/>
                          <a:cs typeface="1883 Sans"/>
                          <a:sym typeface="1883 Sans"/>
                        </a:rPr>
                        <a:t>MAIN SEQUENCE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3F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Freeform 15"/>
          <p:cNvSpPr/>
          <p:nvPr/>
        </p:nvSpPr>
        <p:spPr>
          <a:xfrm>
            <a:off x="3097780" y="5232232"/>
            <a:ext cx="4508305" cy="4282577"/>
          </a:xfrm>
          <a:custGeom>
            <a:avLst/>
            <a:gdLst/>
            <a:ahLst/>
            <a:cxnLst/>
            <a:rect l="l" t="t" r="r" b="b"/>
            <a:pathLst>
              <a:path w="4508305" h="4282577">
                <a:moveTo>
                  <a:pt x="0" y="0"/>
                </a:moveTo>
                <a:lnTo>
                  <a:pt x="4508305" y="0"/>
                </a:lnTo>
                <a:lnTo>
                  <a:pt x="4508305" y="4282577"/>
                </a:lnTo>
                <a:lnTo>
                  <a:pt x="0" y="4282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6381" b="-7701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866814" y="5226687"/>
            <a:ext cx="4993061" cy="4031640"/>
          </a:xfrm>
          <a:custGeom>
            <a:avLst/>
            <a:gdLst/>
            <a:ahLst/>
            <a:cxnLst/>
            <a:rect l="l" t="t" r="r" b="b"/>
            <a:pathLst>
              <a:path w="4993061" h="4031640">
                <a:moveTo>
                  <a:pt x="0" y="0"/>
                </a:moveTo>
                <a:lnTo>
                  <a:pt x="4993061" y="0"/>
                </a:lnTo>
                <a:lnTo>
                  <a:pt x="4993061" y="4031640"/>
                </a:lnTo>
                <a:lnTo>
                  <a:pt x="0" y="40316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817" r="-183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94175" y="11573814"/>
            <a:ext cx="4709885" cy="3708826"/>
          </a:xfrm>
          <a:custGeom>
            <a:avLst/>
            <a:gdLst/>
            <a:ahLst/>
            <a:cxnLst/>
            <a:rect l="l" t="t" r="r" b="b"/>
            <a:pathLst>
              <a:path w="4709885" h="3708826">
                <a:moveTo>
                  <a:pt x="0" y="0"/>
                </a:moveTo>
                <a:lnTo>
                  <a:pt x="4709885" y="0"/>
                </a:lnTo>
                <a:lnTo>
                  <a:pt x="4709885" y="3708826"/>
                </a:lnTo>
                <a:lnTo>
                  <a:pt x="0" y="3708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93" b="-393"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14315361" y="11129020"/>
            <a:ext cx="3955640" cy="4777307"/>
          </a:xfrm>
          <a:custGeom>
            <a:avLst/>
            <a:gdLst/>
            <a:ahLst/>
            <a:cxnLst/>
            <a:rect l="l" t="t" r="r" b="b"/>
            <a:pathLst>
              <a:path w="3955640" h="4777307">
                <a:moveTo>
                  <a:pt x="0" y="0"/>
                </a:moveTo>
                <a:lnTo>
                  <a:pt x="3955640" y="0"/>
                </a:lnTo>
                <a:lnTo>
                  <a:pt x="3955640" y="4777306"/>
                </a:lnTo>
                <a:lnTo>
                  <a:pt x="0" y="47773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637" r="-106026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773102" y="9420822"/>
            <a:ext cx="116770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Sun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40030" y="9459103"/>
            <a:ext cx="4838890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Barnard’s Star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74914" y="15694519"/>
            <a:ext cx="2818890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Spica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739986" y="15712099"/>
            <a:ext cx="3106741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Sirius B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443971" y="9278099"/>
            <a:ext cx="4044177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1883 Sans Bold"/>
                <a:ea typeface="1883 Sans Bold"/>
                <a:cs typeface="1883 Sans Bold"/>
                <a:sym typeface="1883 Sans Bold"/>
              </a:rPr>
              <a:t>Capella 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Star Mapping Project</dc:title>
  <cp:revision>3</cp:revision>
  <dcterms:created xsi:type="dcterms:W3CDTF">2006-08-16T00:00:00Z</dcterms:created>
  <dcterms:modified xsi:type="dcterms:W3CDTF">2026-04-22T17:40:32Z</dcterms:modified>
  <dc:identifier>DAHGw_1kRbk</dc:identifier>
</cp:coreProperties>
</file>