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3812500" cy="31432500"/>
  <p:notesSz cx="6858000" cy="9144000"/>
  <p:embeddedFontLst>
    <p:embeddedFont>
      <p:font typeface="1883 Sans" panose="020B0604020202020204" charset="0"/>
      <p:regular r:id="rId4"/>
    </p:embeddedFont>
    <p:embeddedFont>
      <p:font typeface="1883 Sans Bold" panose="020B0604020202020204" charset="0"/>
      <p:regular r:id="rId5"/>
    </p:embeddedFont>
    <p:embeddedFont>
      <p:font typeface="Charis" panose="020B0604020202020204" charset="0"/>
      <p:regular r:id="rId6"/>
    </p:embeddedFont>
    <p:embeddedFont>
      <p:font typeface="Horizon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40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0" y="23006812"/>
            <a:ext cx="23812500" cy="175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>
            <a:off x="0" y="8447707"/>
            <a:ext cx="2381250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H="1" flipV="1">
            <a:off x="16725079" y="23006812"/>
            <a:ext cx="17580" cy="8425688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 flipV="1">
            <a:off x="8772046" y="23006812"/>
            <a:ext cx="0" cy="8425688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 rot="5400000">
            <a:off x="9509936" y="3956824"/>
            <a:ext cx="5525595" cy="147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1"/>
              </a:lnSpc>
              <a:spcBef>
                <a:spcPct val="0"/>
              </a:spcBef>
            </a:pPr>
            <a:r>
              <a:rPr lang="en-US" sz="4108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irregular galaxy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773308" y="3918144"/>
            <a:ext cx="5110899" cy="155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  <a:spcBef>
                <a:spcPct val="0"/>
              </a:spcBef>
            </a:pPr>
            <a:r>
              <a:rPr lang="en-US" sz="4315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spiral galaxy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7744850" y="3663368"/>
            <a:ext cx="5110899" cy="164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4"/>
              </a:lnSpc>
              <a:spcBef>
                <a:spcPct val="0"/>
              </a:spcBef>
            </a:pPr>
            <a:r>
              <a:rPr lang="en-US" sz="4574" b="1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elliptical galaxy</a:t>
            </a:r>
          </a:p>
        </p:txBody>
      </p:sp>
      <p:sp>
        <p:nvSpPr>
          <p:cNvPr id="9" name="TextBox 9"/>
          <p:cNvSpPr txBox="1"/>
          <p:nvPr/>
        </p:nvSpPr>
        <p:spPr>
          <a:xfrm rot="5400000">
            <a:off x="17780752" y="26096749"/>
            <a:ext cx="5235888" cy="235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7"/>
              </a:lnSpc>
              <a:spcBef>
                <a:spcPct val="0"/>
              </a:spcBef>
            </a:pPr>
            <a:r>
              <a:rPr lang="en-US" sz="4369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Main Sequence Stars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9450196" y="26484714"/>
            <a:ext cx="6523791" cy="1574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8"/>
              </a:lnSpc>
              <a:spcBef>
                <a:spcPct val="0"/>
              </a:spcBef>
            </a:pPr>
            <a:r>
              <a:rPr lang="en-US" sz="4370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 Giants and Supergiants</a:t>
            </a:r>
          </a:p>
        </p:txBody>
      </p:sp>
      <p:sp>
        <p:nvSpPr>
          <p:cNvPr id="11" name="TextBox 11"/>
          <p:cNvSpPr txBox="1"/>
          <p:nvPr/>
        </p:nvSpPr>
        <p:spPr>
          <a:xfrm rot="5400000">
            <a:off x="808358" y="26852053"/>
            <a:ext cx="7050324" cy="8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4"/>
              </a:lnSpc>
              <a:spcBef>
                <a:spcPct val="0"/>
              </a:spcBef>
            </a:pPr>
            <a:r>
              <a:rPr lang="en-US" sz="4603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White Dwarfs</a:t>
            </a:r>
          </a:p>
        </p:txBody>
      </p:sp>
      <p:sp>
        <p:nvSpPr>
          <p:cNvPr id="12" name="AutoShape 12"/>
          <p:cNvSpPr/>
          <p:nvPr/>
        </p:nvSpPr>
        <p:spPr>
          <a:xfrm flipH="1" flipV="1">
            <a:off x="16742660" y="0"/>
            <a:ext cx="0" cy="8425688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8754466" y="0"/>
            <a:ext cx="17580" cy="8425731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7471000"/>
            <a:ext cx="23812500" cy="1825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>
            <a:off x="7898523" y="44"/>
            <a:ext cx="18253" cy="7489209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6137548" y="44"/>
            <a:ext cx="18253" cy="7489209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 flipV="1">
            <a:off x="539972" y="22558799"/>
            <a:ext cx="2327252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 flipV="1">
            <a:off x="8196671" y="22540546"/>
            <a:ext cx="18253" cy="8891954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H="1" flipV="1">
            <a:off x="16295917" y="22540585"/>
            <a:ext cx="18253" cy="8891954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1141084" y="9257529"/>
            <a:ext cx="14126538" cy="11532994"/>
          </a:xfrm>
          <a:custGeom>
            <a:avLst/>
            <a:gdLst/>
            <a:ahLst/>
            <a:cxnLst/>
            <a:rect l="l" t="t" r="r" b="b"/>
            <a:pathLst>
              <a:path w="14126538" h="11532994">
                <a:moveTo>
                  <a:pt x="0" y="0"/>
                </a:moveTo>
                <a:lnTo>
                  <a:pt x="14126538" y="0"/>
                </a:lnTo>
                <a:lnTo>
                  <a:pt x="14126538" y="11532994"/>
                </a:lnTo>
                <a:lnTo>
                  <a:pt x="0" y="11532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790350" y="15284717"/>
            <a:ext cx="2368941" cy="448965"/>
            <a:chOff x="0" y="0"/>
            <a:chExt cx="461316" cy="874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316" cy="87429"/>
            </a:xfrm>
            <a:custGeom>
              <a:avLst/>
              <a:gdLst/>
              <a:ahLst/>
              <a:cxnLst/>
              <a:rect l="l" t="t" r="r" b="b"/>
              <a:pathLst>
                <a:path w="461316" h="87429">
                  <a:moveTo>
                    <a:pt x="0" y="0"/>
                  </a:moveTo>
                  <a:lnTo>
                    <a:pt x="461316" y="0"/>
                  </a:lnTo>
                  <a:lnTo>
                    <a:pt x="461316" y="87429"/>
                  </a:lnTo>
                  <a:lnTo>
                    <a:pt x="0" y="87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04775"/>
              <a:ext cx="461316" cy="19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 rot="-5400000">
            <a:off x="13085522" y="25913788"/>
            <a:ext cx="116389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</p:txBody>
      </p:sp>
      <p:grpSp>
        <p:nvGrpSpPr>
          <p:cNvPr id="13" name="Group 13"/>
          <p:cNvGrpSpPr/>
          <p:nvPr/>
        </p:nvGrpSpPr>
        <p:grpSpPr>
          <a:xfrm rot="-3945255">
            <a:off x="3455625" y="17598393"/>
            <a:ext cx="1612559" cy="181384"/>
            <a:chOff x="0" y="0"/>
            <a:chExt cx="314022" cy="353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4022" cy="35322"/>
            </a:xfrm>
            <a:custGeom>
              <a:avLst/>
              <a:gdLst/>
              <a:ahLst/>
              <a:cxnLst/>
              <a:rect l="l" t="t" r="r" b="b"/>
              <a:pathLst>
                <a:path w="314022" h="35322">
                  <a:moveTo>
                    <a:pt x="0" y="0"/>
                  </a:moveTo>
                  <a:lnTo>
                    <a:pt x="314022" y="0"/>
                  </a:lnTo>
                  <a:lnTo>
                    <a:pt x="314022" y="35322"/>
                  </a:lnTo>
                  <a:lnTo>
                    <a:pt x="0" y="35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314022" cy="140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3960323">
            <a:off x="7101514" y="14215555"/>
            <a:ext cx="3077276" cy="415700"/>
            <a:chOff x="0" y="0"/>
            <a:chExt cx="599254" cy="809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9254" cy="80951"/>
            </a:xfrm>
            <a:custGeom>
              <a:avLst/>
              <a:gdLst/>
              <a:ahLst/>
              <a:cxnLst/>
              <a:rect l="l" t="t" r="r" b="b"/>
              <a:pathLst>
                <a:path w="599254" h="80951">
                  <a:moveTo>
                    <a:pt x="0" y="0"/>
                  </a:moveTo>
                  <a:lnTo>
                    <a:pt x="599254" y="0"/>
                  </a:lnTo>
                  <a:lnTo>
                    <a:pt x="599254" y="80951"/>
                  </a:lnTo>
                  <a:lnTo>
                    <a:pt x="0" y="80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599254" cy="185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12597191" y="16141596"/>
            <a:ext cx="2086937" cy="250069"/>
            <a:chOff x="0" y="0"/>
            <a:chExt cx="406400" cy="486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400" cy="48697"/>
            </a:xfrm>
            <a:custGeom>
              <a:avLst/>
              <a:gdLst/>
              <a:ahLst/>
              <a:cxnLst/>
              <a:rect l="l" t="t" r="r" b="b"/>
              <a:pathLst>
                <a:path w="406400" h="48697">
                  <a:moveTo>
                    <a:pt x="0" y="0"/>
                  </a:moveTo>
                  <a:lnTo>
                    <a:pt x="406400" y="0"/>
                  </a:lnTo>
                  <a:lnTo>
                    <a:pt x="406400" y="48697"/>
                  </a:lnTo>
                  <a:lnTo>
                    <a:pt x="0" y="486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406400" cy="153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3945255">
            <a:off x="11566886" y="17598393"/>
            <a:ext cx="1612559" cy="181384"/>
            <a:chOff x="0" y="0"/>
            <a:chExt cx="314022" cy="3532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4022" cy="35322"/>
            </a:xfrm>
            <a:custGeom>
              <a:avLst/>
              <a:gdLst/>
              <a:ahLst/>
              <a:cxnLst/>
              <a:rect l="l" t="t" r="r" b="b"/>
              <a:pathLst>
                <a:path w="314022" h="35322">
                  <a:moveTo>
                    <a:pt x="0" y="0"/>
                  </a:moveTo>
                  <a:lnTo>
                    <a:pt x="314022" y="0"/>
                  </a:lnTo>
                  <a:lnTo>
                    <a:pt x="314022" y="35322"/>
                  </a:lnTo>
                  <a:lnTo>
                    <a:pt x="0" y="35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04775"/>
              <a:ext cx="314022" cy="140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5400000">
            <a:off x="20363116" y="18244185"/>
            <a:ext cx="2086937" cy="218766"/>
            <a:chOff x="0" y="0"/>
            <a:chExt cx="406400" cy="426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6400" cy="42601"/>
            </a:xfrm>
            <a:custGeom>
              <a:avLst/>
              <a:gdLst/>
              <a:ahLst/>
              <a:cxnLst/>
              <a:rect l="l" t="t" r="r" b="b"/>
              <a:pathLst>
                <a:path w="406400" h="42601">
                  <a:moveTo>
                    <a:pt x="0" y="0"/>
                  </a:moveTo>
                  <a:lnTo>
                    <a:pt x="406400" y="0"/>
                  </a:lnTo>
                  <a:lnTo>
                    <a:pt x="406400" y="42601"/>
                  </a:lnTo>
                  <a:lnTo>
                    <a:pt x="0" y="42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04775"/>
              <a:ext cx="406400" cy="14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5400000">
            <a:off x="20905826" y="16141596"/>
            <a:ext cx="2086937" cy="250069"/>
            <a:chOff x="0" y="0"/>
            <a:chExt cx="406400" cy="4869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6400" cy="48697"/>
            </a:xfrm>
            <a:custGeom>
              <a:avLst/>
              <a:gdLst/>
              <a:ahLst/>
              <a:cxnLst/>
              <a:rect l="l" t="t" r="r" b="b"/>
              <a:pathLst>
                <a:path w="406400" h="48697">
                  <a:moveTo>
                    <a:pt x="0" y="0"/>
                  </a:moveTo>
                  <a:lnTo>
                    <a:pt x="406400" y="0"/>
                  </a:lnTo>
                  <a:lnTo>
                    <a:pt x="406400" y="48697"/>
                  </a:lnTo>
                  <a:lnTo>
                    <a:pt x="0" y="486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04775"/>
              <a:ext cx="406400" cy="153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-5400000">
            <a:off x="19440961" y="15961728"/>
            <a:ext cx="1245118" cy="218766"/>
            <a:chOff x="0" y="0"/>
            <a:chExt cx="242468" cy="4260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42468" cy="42601"/>
            </a:xfrm>
            <a:custGeom>
              <a:avLst/>
              <a:gdLst/>
              <a:ahLst/>
              <a:cxnLst/>
              <a:rect l="l" t="t" r="r" b="b"/>
              <a:pathLst>
                <a:path w="242468" h="42601">
                  <a:moveTo>
                    <a:pt x="0" y="0"/>
                  </a:moveTo>
                  <a:lnTo>
                    <a:pt x="242468" y="0"/>
                  </a:lnTo>
                  <a:lnTo>
                    <a:pt x="242468" y="42601"/>
                  </a:lnTo>
                  <a:lnTo>
                    <a:pt x="0" y="42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04775"/>
              <a:ext cx="242468" cy="14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-3945255">
            <a:off x="19875521" y="17598393"/>
            <a:ext cx="1612559" cy="181384"/>
            <a:chOff x="0" y="0"/>
            <a:chExt cx="314022" cy="3532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14022" cy="35322"/>
            </a:xfrm>
            <a:custGeom>
              <a:avLst/>
              <a:gdLst/>
              <a:ahLst/>
              <a:cxnLst/>
              <a:rect l="l" t="t" r="r" b="b"/>
              <a:pathLst>
                <a:path w="314022" h="35322">
                  <a:moveTo>
                    <a:pt x="0" y="0"/>
                  </a:moveTo>
                  <a:lnTo>
                    <a:pt x="314022" y="0"/>
                  </a:lnTo>
                  <a:lnTo>
                    <a:pt x="314022" y="35322"/>
                  </a:lnTo>
                  <a:lnTo>
                    <a:pt x="0" y="35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04775"/>
              <a:ext cx="314022" cy="140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 rot="-5400000">
            <a:off x="12907536" y="3049757"/>
            <a:ext cx="116389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</p:txBody>
      </p:sp>
      <p:sp>
        <p:nvSpPr>
          <p:cNvPr id="38" name="Freeform 38"/>
          <p:cNvSpPr/>
          <p:nvPr/>
        </p:nvSpPr>
        <p:spPr>
          <a:xfrm rot="-5400000">
            <a:off x="17851592" y="8606272"/>
            <a:ext cx="4125052" cy="3203698"/>
          </a:xfrm>
          <a:custGeom>
            <a:avLst/>
            <a:gdLst/>
            <a:ahLst/>
            <a:cxnLst/>
            <a:rect l="l" t="t" r="r" b="b"/>
            <a:pathLst>
              <a:path w="4125052" h="3203698">
                <a:moveTo>
                  <a:pt x="0" y="0"/>
                </a:moveTo>
                <a:lnTo>
                  <a:pt x="4125052" y="0"/>
                </a:lnTo>
                <a:lnTo>
                  <a:pt x="4125052" y="3203698"/>
                </a:lnTo>
                <a:lnTo>
                  <a:pt x="0" y="3203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414" r="-105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5400000">
            <a:off x="17821267" y="13152174"/>
            <a:ext cx="4256394" cy="3274390"/>
          </a:xfrm>
          <a:custGeom>
            <a:avLst/>
            <a:gdLst/>
            <a:ahLst/>
            <a:cxnLst/>
            <a:rect l="l" t="t" r="r" b="b"/>
            <a:pathLst>
              <a:path w="4256394" h="3274390">
                <a:moveTo>
                  <a:pt x="0" y="0"/>
                </a:moveTo>
                <a:lnTo>
                  <a:pt x="4256394" y="0"/>
                </a:lnTo>
                <a:lnTo>
                  <a:pt x="4256394" y="3274390"/>
                </a:lnTo>
                <a:lnTo>
                  <a:pt x="0" y="3274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97" t="-22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5400000">
            <a:off x="17891283" y="17731084"/>
            <a:ext cx="4188734" cy="3346763"/>
          </a:xfrm>
          <a:custGeom>
            <a:avLst/>
            <a:gdLst/>
            <a:ahLst/>
            <a:cxnLst/>
            <a:rect l="l" t="t" r="r" b="b"/>
            <a:pathLst>
              <a:path w="4188734" h="3346763">
                <a:moveTo>
                  <a:pt x="0" y="0"/>
                </a:moveTo>
                <a:lnTo>
                  <a:pt x="4188734" y="0"/>
                </a:lnTo>
                <a:lnTo>
                  <a:pt x="4188734" y="3346764"/>
                </a:lnTo>
                <a:lnTo>
                  <a:pt x="0" y="3346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357" b="-128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 rot="-5400000">
            <a:off x="4317505" y="13380416"/>
            <a:ext cx="2368941" cy="448965"/>
            <a:chOff x="0" y="0"/>
            <a:chExt cx="461316" cy="8742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61316" cy="87429"/>
            </a:xfrm>
            <a:custGeom>
              <a:avLst/>
              <a:gdLst/>
              <a:ahLst/>
              <a:cxnLst/>
              <a:rect l="l" t="t" r="r" b="b"/>
              <a:pathLst>
                <a:path w="461316" h="87429">
                  <a:moveTo>
                    <a:pt x="0" y="0"/>
                  </a:moveTo>
                  <a:lnTo>
                    <a:pt x="461316" y="0"/>
                  </a:lnTo>
                  <a:lnTo>
                    <a:pt x="461316" y="87429"/>
                  </a:lnTo>
                  <a:lnTo>
                    <a:pt x="0" y="87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04775"/>
              <a:ext cx="461316" cy="19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-5400000">
            <a:off x="6211306" y="11252219"/>
            <a:ext cx="2368941" cy="448965"/>
            <a:chOff x="0" y="0"/>
            <a:chExt cx="461316" cy="8742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61316" cy="87429"/>
            </a:xfrm>
            <a:custGeom>
              <a:avLst/>
              <a:gdLst/>
              <a:ahLst/>
              <a:cxnLst/>
              <a:rect l="l" t="t" r="r" b="b"/>
              <a:pathLst>
                <a:path w="461316" h="87429">
                  <a:moveTo>
                    <a:pt x="0" y="0"/>
                  </a:moveTo>
                  <a:lnTo>
                    <a:pt x="461316" y="0"/>
                  </a:lnTo>
                  <a:lnTo>
                    <a:pt x="461316" y="87429"/>
                  </a:lnTo>
                  <a:lnTo>
                    <a:pt x="0" y="87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04775"/>
              <a:ext cx="461316" cy="19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-5400000">
            <a:off x="9801597" y="11011475"/>
            <a:ext cx="2368941" cy="448965"/>
            <a:chOff x="0" y="0"/>
            <a:chExt cx="461316" cy="8742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61316" cy="87429"/>
            </a:xfrm>
            <a:custGeom>
              <a:avLst/>
              <a:gdLst/>
              <a:ahLst/>
              <a:cxnLst/>
              <a:rect l="l" t="t" r="r" b="b"/>
              <a:pathLst>
                <a:path w="461316" h="87429">
                  <a:moveTo>
                    <a:pt x="0" y="0"/>
                  </a:moveTo>
                  <a:lnTo>
                    <a:pt x="461316" y="0"/>
                  </a:lnTo>
                  <a:lnTo>
                    <a:pt x="461316" y="87429"/>
                  </a:lnTo>
                  <a:lnTo>
                    <a:pt x="0" y="87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04775"/>
              <a:ext cx="461316" cy="192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 rot="-5400000">
            <a:off x="4670000" y="25913788"/>
            <a:ext cx="116389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</p:txBody>
      </p:sp>
      <p:sp>
        <p:nvSpPr>
          <p:cNvPr id="51" name="TextBox 51"/>
          <p:cNvSpPr txBox="1"/>
          <p:nvPr/>
        </p:nvSpPr>
        <p:spPr>
          <a:xfrm rot="-5400000">
            <a:off x="-1020104" y="3468856"/>
            <a:ext cx="362168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DEFINITION</a:t>
            </a:r>
          </a:p>
        </p:txBody>
      </p:sp>
      <p:sp>
        <p:nvSpPr>
          <p:cNvPr id="52" name="TextBox 52"/>
          <p:cNvSpPr txBox="1"/>
          <p:nvPr/>
        </p:nvSpPr>
        <p:spPr>
          <a:xfrm rot="-5400000">
            <a:off x="7091156" y="3468856"/>
            <a:ext cx="362168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DEFINITION</a:t>
            </a:r>
          </a:p>
        </p:txBody>
      </p:sp>
      <p:sp>
        <p:nvSpPr>
          <p:cNvPr id="53" name="TextBox 53"/>
          <p:cNvSpPr txBox="1"/>
          <p:nvPr/>
        </p:nvSpPr>
        <p:spPr>
          <a:xfrm rot="-5400000">
            <a:off x="15399792" y="3468856"/>
            <a:ext cx="362168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DEFINITION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334373" y="3049757"/>
            <a:ext cx="116389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</p:txBody>
      </p:sp>
      <p:sp>
        <p:nvSpPr>
          <p:cNvPr id="55" name="TextBox 55"/>
          <p:cNvSpPr txBox="1"/>
          <p:nvPr/>
        </p:nvSpPr>
        <p:spPr>
          <a:xfrm rot="-5400000">
            <a:off x="4332200" y="3049757"/>
            <a:ext cx="116389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</p:txBody>
      </p:sp>
      <p:sp>
        <p:nvSpPr>
          <p:cNvPr id="56" name="TextBox 56"/>
          <p:cNvSpPr txBox="1"/>
          <p:nvPr/>
        </p:nvSpPr>
        <p:spPr>
          <a:xfrm rot="-5400000">
            <a:off x="-1114978" y="26332889"/>
            <a:ext cx="362168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DEFINITION</a:t>
            </a:r>
          </a:p>
        </p:txBody>
      </p:sp>
      <p:sp>
        <p:nvSpPr>
          <p:cNvPr id="57" name="TextBox 57"/>
          <p:cNvSpPr txBox="1"/>
          <p:nvPr/>
        </p:nvSpPr>
        <p:spPr>
          <a:xfrm rot="-5400000">
            <a:off x="-3429247" y="25913788"/>
            <a:ext cx="116389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_______________________________</a:t>
            </a:r>
          </a:p>
        </p:txBody>
      </p:sp>
      <p:sp>
        <p:nvSpPr>
          <p:cNvPr id="58" name="TextBox 58"/>
          <p:cNvSpPr txBox="1"/>
          <p:nvPr/>
        </p:nvSpPr>
        <p:spPr>
          <a:xfrm rot="-5400000">
            <a:off x="6984270" y="26332889"/>
            <a:ext cx="362168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DEFINITION</a:t>
            </a:r>
          </a:p>
        </p:txBody>
      </p:sp>
      <p:sp>
        <p:nvSpPr>
          <p:cNvPr id="59" name="TextBox 59"/>
          <p:cNvSpPr txBox="1"/>
          <p:nvPr/>
        </p:nvSpPr>
        <p:spPr>
          <a:xfrm rot="-5400000">
            <a:off x="15399792" y="26332889"/>
            <a:ext cx="3621683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DEFINITION</a:t>
            </a:r>
          </a:p>
        </p:txBody>
      </p:sp>
      <p:sp>
        <p:nvSpPr>
          <p:cNvPr id="60" name="TextBox 60"/>
          <p:cNvSpPr txBox="1"/>
          <p:nvPr/>
        </p:nvSpPr>
        <p:spPr>
          <a:xfrm rot="-5400000">
            <a:off x="-5160609" y="14255969"/>
            <a:ext cx="1273212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Locate and label the three main categories on your diagram. For each group, circle/highlight the cluster and clearly label it:</a:t>
            </a:r>
          </a:p>
        </p:txBody>
      </p:sp>
      <p:sp>
        <p:nvSpPr>
          <p:cNvPr id="61" name="TextBox 61"/>
          <p:cNvSpPr txBox="1"/>
          <p:nvPr/>
        </p:nvSpPr>
        <p:spPr>
          <a:xfrm rot="-5400000">
            <a:off x="14672226" y="14803338"/>
            <a:ext cx="490028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Label each galaxy:</a:t>
            </a:r>
          </a:p>
        </p:txBody>
      </p:sp>
      <p:sp>
        <p:nvSpPr>
          <p:cNvPr id="62" name="TextBox 62"/>
          <p:cNvSpPr txBox="1"/>
          <p:nvPr/>
        </p:nvSpPr>
        <p:spPr>
          <a:xfrm rot="-5400000">
            <a:off x="20621937" y="19461522"/>
            <a:ext cx="433353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___________________</a:t>
            </a:r>
          </a:p>
        </p:txBody>
      </p:sp>
      <p:sp>
        <p:nvSpPr>
          <p:cNvPr id="63" name="TextBox 63"/>
          <p:cNvSpPr txBox="1"/>
          <p:nvPr/>
        </p:nvSpPr>
        <p:spPr>
          <a:xfrm rot="-5400000">
            <a:off x="20621937" y="14757326"/>
            <a:ext cx="433353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___________________</a:t>
            </a:r>
          </a:p>
        </p:txBody>
      </p:sp>
      <p:sp>
        <p:nvSpPr>
          <p:cNvPr id="64" name="TextBox 64"/>
          <p:cNvSpPr txBox="1"/>
          <p:nvPr/>
        </p:nvSpPr>
        <p:spPr>
          <a:xfrm rot="-5400000">
            <a:off x="20621937" y="10052317"/>
            <a:ext cx="433353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___________________</a:t>
            </a:r>
          </a:p>
        </p:txBody>
      </p:sp>
      <p:sp>
        <p:nvSpPr>
          <p:cNvPr id="65" name="TextBox 65"/>
          <p:cNvSpPr txBox="1"/>
          <p:nvPr/>
        </p:nvSpPr>
        <p:spPr>
          <a:xfrm rot="-5400000">
            <a:off x="1143794" y="3350747"/>
            <a:ext cx="672171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Draw an image representing the shape of this galaxy:</a:t>
            </a:r>
          </a:p>
        </p:txBody>
      </p:sp>
      <p:sp>
        <p:nvSpPr>
          <p:cNvPr id="66" name="TextBox 66"/>
          <p:cNvSpPr txBox="1"/>
          <p:nvPr/>
        </p:nvSpPr>
        <p:spPr>
          <a:xfrm rot="-5400000">
            <a:off x="8560417" y="3338619"/>
            <a:ext cx="672171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Draw an image representing the shape of this galaxy:</a:t>
            </a:r>
          </a:p>
        </p:txBody>
      </p:sp>
      <p:sp>
        <p:nvSpPr>
          <p:cNvPr id="67" name="TextBox 67"/>
          <p:cNvSpPr txBox="1"/>
          <p:nvPr/>
        </p:nvSpPr>
        <p:spPr>
          <a:xfrm rot="-5400000">
            <a:off x="17201336" y="3350747"/>
            <a:ext cx="672171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Draw an image representing the shape of this galaxy:</a:t>
            </a:r>
          </a:p>
        </p:txBody>
      </p:sp>
      <p:sp>
        <p:nvSpPr>
          <p:cNvPr id="68" name="TextBox 68"/>
          <p:cNvSpPr txBox="1"/>
          <p:nvPr/>
        </p:nvSpPr>
        <p:spPr>
          <a:xfrm rot="-5400000">
            <a:off x="7916221" y="14897287"/>
            <a:ext cx="1380661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1883 Sans"/>
                <a:ea typeface="1883 Sans"/>
                <a:cs typeface="1883 Sans"/>
                <a:sym typeface="1883 Sans"/>
              </a:rPr>
              <a:t>The temperature of the sun is approximatly _______ degrees Kelvin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Horizon</vt:lpstr>
      <vt:lpstr>Calibri</vt:lpstr>
      <vt:lpstr>Charis</vt:lpstr>
      <vt:lpstr>1883 Sans Bold</vt:lpstr>
      <vt:lpstr>1883 Sans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&amp; Galaxies Foldable</dc:title>
  <dc:creator>Derose, Angelina</dc:creator>
  <cp:lastModifiedBy>Derose, Angelina</cp:lastModifiedBy>
  <cp:revision>1</cp:revision>
  <dcterms:created xsi:type="dcterms:W3CDTF">2006-08-16T00:00:00Z</dcterms:created>
  <dcterms:modified xsi:type="dcterms:W3CDTF">2026-05-07T19:02:19Z</dcterms:modified>
  <dc:identifier>DAHHiHUD2Ss</dc:identifier>
</cp:coreProperties>
</file>