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7" r:id="rId14"/>
    <p:sldId id="268" r:id="rId15"/>
    <p:sldId id="269" r:id="rId16"/>
    <p:sldId id="270" r:id="rId17"/>
    <p:sldId id="271" r:id="rId18"/>
  </p:sldIdLst>
  <p:sldSz cx="18288000" cy="10287000"/>
  <p:notesSz cx="6858000" cy="9144000"/>
  <p:embeddedFontLst>
    <p:embeddedFont>
      <p:font typeface="Bobby Jones" panose="020B0604020202020204" charset="0"/>
      <p:regular r:id="rId20"/>
    </p:embeddedFont>
    <p:embeddedFont>
      <p:font typeface="Codec Pro" panose="020B0604020202020204" charset="0"/>
      <p:regular r:id="rId21"/>
    </p:embeddedFont>
    <p:embeddedFont>
      <p:font typeface="Codec Pro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C419B-51C8-9990-CF9D-69E0882DEF13}" v="162" dt="2025-04-02T15:22:09.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46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324BF-C906-4E05-A7C2-5519BAFEE303}" type="datetimeFigureOut">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8648B-3A7B-4F0E-9B9C-506624F08A72}" type="slidenum">
              <a:t>‹#›</a:t>
            </a:fld>
            <a:endParaRPr lang="en-US"/>
          </a:p>
        </p:txBody>
      </p:sp>
    </p:spTree>
    <p:extLst>
      <p:ext uri="{BB962C8B-B14F-4D97-AF65-F5344CB8AC3E}">
        <p14:creationId xmlns:p14="http://schemas.microsoft.com/office/powerpoint/2010/main" val="215318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"Which one is the most powerful? Why?" </a:t>
            </a:r>
          </a:p>
          <a:p>
            <a:r>
              <a:rPr lang="en-US" dirty="0">
                <a:ea typeface="Calibri"/>
                <a:cs typeface="Calibri"/>
              </a:rPr>
              <a:t>Give a couple of minutes for discussion, then ask </a:t>
            </a:r>
            <a:r>
              <a:rPr lang="en-US" i="1" dirty="0">
                <a:ea typeface="Calibri"/>
                <a:cs typeface="Calibri"/>
              </a:rPr>
              <a:t>"Do you think these heroes can save the world?"</a:t>
            </a:r>
          </a:p>
        </p:txBody>
      </p:sp>
      <p:sp>
        <p:nvSpPr>
          <p:cNvPr id="4" name="Slide Number Placeholder 3"/>
          <p:cNvSpPr>
            <a:spLocks noGrp="1"/>
          </p:cNvSpPr>
          <p:nvPr>
            <p:ph type="sldNum" sz="quarter" idx="5"/>
          </p:nvPr>
        </p:nvSpPr>
        <p:spPr/>
        <p:txBody>
          <a:bodyPr/>
          <a:lstStyle/>
          <a:p>
            <a:fld id="{EC58648B-3A7B-4F0E-9B9C-506624F08A72}" type="slidenum">
              <a:t>2</a:t>
            </a:fld>
            <a:endParaRPr lang="en-US"/>
          </a:p>
        </p:txBody>
      </p:sp>
    </p:spTree>
    <p:extLst>
      <p:ext uri="{BB962C8B-B14F-4D97-AF65-F5344CB8AC3E}">
        <p14:creationId xmlns:p14="http://schemas.microsoft.com/office/powerpoint/2010/main" val="326261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After playing the game, ask </a:t>
            </a:r>
            <a:r>
              <a:rPr lang="en-US" dirty="0"/>
              <a:t>"</a:t>
            </a:r>
            <a:r>
              <a:rPr lang="en-US" i="1" dirty="0"/>
              <a:t>Has anyone heard of bioengineers? What do they do exactly? Well, this is one of the many important issues that they work to solve.”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C58648B-3A7B-4F0E-9B9C-506624F08A72}" type="slidenum">
              <a:t>12</a:t>
            </a:fld>
            <a:endParaRPr lang="en-US"/>
          </a:p>
        </p:txBody>
      </p:sp>
    </p:spTree>
    <p:extLst>
      <p:ext uri="{BB962C8B-B14F-4D97-AF65-F5344CB8AC3E}">
        <p14:creationId xmlns:p14="http://schemas.microsoft.com/office/powerpoint/2010/main" val="148928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Let the question sit with the class, then do a quick think, pair, share. </a:t>
            </a:r>
          </a:p>
          <a:p>
            <a:r>
              <a:rPr lang="en-US" dirty="0">
                <a:ea typeface="Calibri"/>
                <a:cs typeface="Calibri"/>
              </a:rPr>
              <a:t>After students share thoughts, explain how "</a:t>
            </a:r>
            <a:r>
              <a:rPr lang="en-US" i="1" dirty="0">
                <a:ea typeface="Calibri"/>
                <a:cs typeface="Calibri"/>
              </a:rPr>
              <a:t>not all heroes wear capes. Itty bitty enzymes, if bioengineered properly, can actually 'save the world!' What do I mean? </a:t>
            </a:r>
            <a:r>
              <a:rPr lang="en-US" i="1" dirty="0"/>
              <a:t>Enzymes can be “superpowered” to break down plastic, reducing our pollution, carbon footprint and its negative impact on the environment. But, what even are enzymes, how do they work? What do they even do?” </a:t>
            </a:r>
            <a:endParaRPr lang="en-US" i="1" dirty="0">
              <a:ea typeface="Calibri"/>
              <a:cs typeface="Calibri"/>
            </a:endParaRPr>
          </a:p>
        </p:txBody>
      </p:sp>
      <p:sp>
        <p:nvSpPr>
          <p:cNvPr id="4" name="Slide Number Placeholder 3"/>
          <p:cNvSpPr>
            <a:spLocks noGrp="1"/>
          </p:cNvSpPr>
          <p:nvPr>
            <p:ph type="sldNum" sz="quarter" idx="5"/>
          </p:nvPr>
        </p:nvSpPr>
        <p:spPr/>
        <p:txBody>
          <a:bodyPr/>
          <a:lstStyle/>
          <a:p>
            <a:fld id="{EC58648B-3A7B-4F0E-9B9C-506624F08A72}" type="slidenum">
              <a:t>3</a:t>
            </a:fld>
            <a:endParaRPr lang="en-US"/>
          </a:p>
        </p:txBody>
      </p:sp>
    </p:spTree>
    <p:extLst>
      <p:ext uri="{BB962C8B-B14F-4D97-AF65-F5344CB8AC3E}">
        <p14:creationId xmlns:p14="http://schemas.microsoft.com/office/powerpoint/2010/main" val="166413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"That is what we will be learning today! Here is a quick rundown for our agenda today."</a:t>
            </a:r>
          </a:p>
        </p:txBody>
      </p:sp>
      <p:sp>
        <p:nvSpPr>
          <p:cNvPr id="4" name="Slide Number Placeholder 3"/>
          <p:cNvSpPr>
            <a:spLocks noGrp="1"/>
          </p:cNvSpPr>
          <p:nvPr>
            <p:ph type="sldNum" sz="quarter" idx="5"/>
          </p:nvPr>
        </p:nvSpPr>
        <p:spPr/>
        <p:txBody>
          <a:bodyPr/>
          <a:lstStyle/>
          <a:p>
            <a:fld id="{EC58648B-3A7B-4F0E-9B9C-506624F08A72}" type="slidenum">
              <a:t>4</a:t>
            </a:fld>
            <a:endParaRPr lang="en-US"/>
          </a:p>
        </p:txBody>
      </p:sp>
    </p:spTree>
    <p:extLst>
      <p:ext uri="{BB962C8B-B14F-4D97-AF65-F5344CB8AC3E}">
        <p14:creationId xmlns:p14="http://schemas.microsoft.com/office/powerpoint/2010/main" val="189289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"Before we conduct our experiments, we need to quickly review enzymes." </a:t>
            </a:r>
          </a:p>
          <a:p>
            <a:r>
              <a:rPr lang="en-US" dirty="0">
                <a:ea typeface="Calibri"/>
                <a:cs typeface="Calibri"/>
              </a:rPr>
              <a:t>Read the first bullet. </a:t>
            </a:r>
            <a:r>
              <a:rPr lang="en-US" i="1" dirty="0">
                <a:ea typeface="Calibri"/>
                <a:cs typeface="Calibri"/>
              </a:rPr>
              <a:t>"So enzymes are </a:t>
            </a:r>
            <a:r>
              <a:rPr lang="en-US" i="1" dirty="0" err="1">
                <a:ea typeface="Calibri"/>
                <a:cs typeface="Calibri"/>
              </a:rPr>
              <a:t>kinda</a:t>
            </a:r>
            <a:r>
              <a:rPr lang="en-US" i="1" dirty="0">
                <a:ea typeface="Calibri"/>
                <a:cs typeface="Calibri"/>
              </a:rPr>
              <a:t> like the fast forward button on </a:t>
            </a:r>
            <a:r>
              <a:rPr lang="en-US" i="1" dirty="0" err="1">
                <a:ea typeface="Calibri"/>
                <a:cs typeface="Calibri"/>
              </a:rPr>
              <a:t>Youtube</a:t>
            </a:r>
            <a:r>
              <a:rPr lang="en-US" i="1" dirty="0">
                <a:ea typeface="Calibri"/>
                <a:cs typeface="Calibri"/>
              </a:rPr>
              <a:t>!" </a:t>
            </a:r>
          </a:p>
          <a:p>
            <a:r>
              <a:rPr lang="en-US" dirty="0">
                <a:ea typeface="Calibri"/>
                <a:cs typeface="Calibri"/>
              </a:rPr>
              <a:t>Read the rest of the slide.</a:t>
            </a:r>
          </a:p>
        </p:txBody>
      </p:sp>
      <p:sp>
        <p:nvSpPr>
          <p:cNvPr id="4" name="Slide Number Placeholder 3"/>
          <p:cNvSpPr>
            <a:spLocks noGrp="1"/>
          </p:cNvSpPr>
          <p:nvPr>
            <p:ph type="sldNum" sz="quarter" idx="5"/>
          </p:nvPr>
        </p:nvSpPr>
        <p:spPr/>
        <p:txBody>
          <a:bodyPr/>
          <a:lstStyle/>
          <a:p>
            <a:fld id="{EC58648B-3A7B-4F0E-9B9C-506624F08A72}" type="slidenum">
              <a:t>5</a:t>
            </a:fld>
            <a:endParaRPr lang="en-US"/>
          </a:p>
        </p:txBody>
      </p:sp>
    </p:spTree>
    <p:extLst>
      <p:ext uri="{BB962C8B-B14F-4D97-AF65-F5344CB8AC3E}">
        <p14:creationId xmlns:p14="http://schemas.microsoft.com/office/powerpoint/2010/main" val="147399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"Let's see an enzyme reaction thing work in real time. We will be performing a quick experiment to see how the enzymes in a potato break down a toxic chemical, and also how they react to different pH and temperatures.” </a:t>
            </a:r>
            <a:endParaRPr lang="en-US" dirty="0"/>
          </a:p>
        </p:txBody>
      </p:sp>
      <p:sp>
        <p:nvSpPr>
          <p:cNvPr id="4" name="Slide Number Placeholder 3"/>
          <p:cNvSpPr>
            <a:spLocks noGrp="1"/>
          </p:cNvSpPr>
          <p:nvPr>
            <p:ph type="sldNum" sz="quarter" idx="5"/>
          </p:nvPr>
        </p:nvSpPr>
        <p:spPr/>
        <p:txBody>
          <a:bodyPr/>
          <a:lstStyle/>
          <a:p>
            <a:fld id="{EC58648B-3A7B-4F0E-9B9C-506624F08A72}" type="slidenum">
              <a:t>6</a:t>
            </a:fld>
            <a:endParaRPr lang="en-US"/>
          </a:p>
        </p:txBody>
      </p:sp>
    </p:spTree>
    <p:extLst>
      <p:ext uri="{BB962C8B-B14F-4D97-AF65-F5344CB8AC3E}">
        <p14:creationId xmlns:p14="http://schemas.microsoft.com/office/powerpoint/2010/main" val="259192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 the students are doing the lab, ask questions like: </a:t>
            </a:r>
            <a:r>
              <a:rPr lang="en-US" dirty="0"/>
              <a:t>“</a:t>
            </a:r>
            <a:r>
              <a:rPr lang="en-US" i="1" dirty="0"/>
              <a:t>How did you come to that hypothesis?”, “What are you finding?”, “what surprised you?”, “What did you see?”</a:t>
            </a:r>
            <a:endParaRPr lang="en-US" dirty="0"/>
          </a:p>
        </p:txBody>
      </p:sp>
      <p:sp>
        <p:nvSpPr>
          <p:cNvPr id="4" name="Slide Number Placeholder 3"/>
          <p:cNvSpPr>
            <a:spLocks noGrp="1"/>
          </p:cNvSpPr>
          <p:nvPr>
            <p:ph type="sldNum" sz="quarter" idx="5"/>
          </p:nvPr>
        </p:nvSpPr>
        <p:spPr/>
        <p:txBody>
          <a:bodyPr/>
          <a:lstStyle/>
          <a:p>
            <a:fld id="{EC58648B-3A7B-4F0E-9B9C-506624F08A72}" type="slidenum">
              <a:t>8</a:t>
            </a:fld>
            <a:endParaRPr lang="en-US"/>
          </a:p>
        </p:txBody>
      </p:sp>
    </p:spTree>
    <p:extLst>
      <p:ext uri="{BB962C8B-B14F-4D97-AF65-F5344CB8AC3E}">
        <p14:creationId xmlns:p14="http://schemas.microsoft.com/office/powerpoint/2010/main" val="115299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Suggest the video and fill in the blank for ELL students or for students with learning disabilities. </a:t>
            </a:r>
          </a:p>
          <a:p>
            <a:r>
              <a:rPr lang="en-US" dirty="0">
                <a:ea typeface="Calibri"/>
                <a:cs typeface="Calibri"/>
              </a:rPr>
              <a:t>Once the timer for the input is done, restart the video for 20 minutes for the output.</a:t>
            </a:r>
            <a:endParaRPr lang="en-US" dirty="0"/>
          </a:p>
        </p:txBody>
      </p:sp>
      <p:sp>
        <p:nvSpPr>
          <p:cNvPr id="4" name="Slide Number Placeholder 3"/>
          <p:cNvSpPr>
            <a:spLocks noGrp="1"/>
          </p:cNvSpPr>
          <p:nvPr>
            <p:ph type="sldNum" sz="quarter" idx="5"/>
          </p:nvPr>
        </p:nvSpPr>
        <p:spPr/>
        <p:txBody>
          <a:bodyPr/>
          <a:lstStyle/>
          <a:p>
            <a:fld id="{EC58648B-3A7B-4F0E-9B9C-506624F08A72}" type="slidenum">
              <a:t>10</a:t>
            </a:fld>
            <a:endParaRPr lang="en-US"/>
          </a:p>
        </p:txBody>
      </p:sp>
    </p:spTree>
    <p:extLst>
      <p:ext uri="{BB962C8B-B14F-4D97-AF65-F5344CB8AC3E}">
        <p14:creationId xmlns:p14="http://schemas.microsoft.com/office/powerpoint/2010/main" val="306280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01A00-77AB-2702-C446-4706B154A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5D74B-4B7B-79E2-5451-C131414D0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3FA30-580F-0A4F-F107-9B44156459FF}"/>
              </a:ext>
            </a:extLst>
          </p:cNvPr>
          <p:cNvSpPr>
            <a:spLocks noGrp="1"/>
          </p:cNvSpPr>
          <p:nvPr>
            <p:ph type="body" idx="1"/>
          </p:nvPr>
        </p:nvSpPr>
        <p:spPr/>
        <p:txBody>
          <a:bodyPr/>
          <a:lstStyle/>
          <a:p>
            <a:r>
              <a:rPr lang="en-US" dirty="0">
                <a:ea typeface="Calibri"/>
                <a:cs typeface="Calibri"/>
              </a:rPr>
              <a:t>Suggest the video and fill in the blank for ELL students or for students with learning disabilities. </a:t>
            </a:r>
          </a:p>
          <a:p>
            <a:r>
              <a:rPr lang="en-US" dirty="0">
                <a:ea typeface="Calibri"/>
                <a:cs typeface="Calibri"/>
              </a:rPr>
              <a:t>Once the timer for the input is done, restart the video for 20 minutes for the output.</a:t>
            </a:r>
            <a:endParaRPr lang="en-US" dirty="0"/>
          </a:p>
        </p:txBody>
      </p:sp>
      <p:sp>
        <p:nvSpPr>
          <p:cNvPr id="4" name="Slide Number Placeholder 3">
            <a:extLst>
              <a:ext uri="{FF2B5EF4-FFF2-40B4-BE49-F238E27FC236}">
                <a16:creationId xmlns:a16="http://schemas.microsoft.com/office/drawing/2014/main" id="{FF43A6E1-1C37-B504-22ED-6F79694D6336}"/>
              </a:ext>
            </a:extLst>
          </p:cNvPr>
          <p:cNvSpPr>
            <a:spLocks noGrp="1"/>
          </p:cNvSpPr>
          <p:nvPr>
            <p:ph type="sldNum" sz="quarter" idx="5"/>
          </p:nvPr>
        </p:nvSpPr>
        <p:spPr/>
        <p:txBody>
          <a:bodyPr/>
          <a:lstStyle/>
          <a:p>
            <a:fld id="{EC58648B-3A7B-4F0E-9B9C-506624F08A72}" type="slidenum">
              <a:t>11</a:t>
            </a:fld>
            <a:endParaRPr lang="en-US"/>
          </a:p>
        </p:txBody>
      </p:sp>
    </p:spTree>
    <p:extLst>
      <p:ext uri="{BB962C8B-B14F-4D97-AF65-F5344CB8AC3E}">
        <p14:creationId xmlns:p14="http://schemas.microsoft.com/office/powerpoint/2010/main" val="421204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everything we do leaves a footprint, both visible and not as visible. Ask the class to think of some examples of our visible footprint (such as clothing, trash, etc.) Then explain how this is why scientists and engineers work to create a “sustainable” planet by creating from “sustainable” materials like plants. “</a:t>
            </a:r>
            <a:r>
              <a:rPr lang="en-US" i="1" dirty="0"/>
              <a:t>However, the issue with this is that it ultimately ends up in the dump” </a:t>
            </a:r>
            <a:r>
              <a:rPr lang="en-US" dirty="0"/>
              <a:t> </a:t>
            </a:r>
          </a:p>
        </p:txBody>
      </p:sp>
      <p:sp>
        <p:nvSpPr>
          <p:cNvPr id="4" name="Slide Number Placeholder 3"/>
          <p:cNvSpPr>
            <a:spLocks noGrp="1"/>
          </p:cNvSpPr>
          <p:nvPr>
            <p:ph type="sldNum" sz="quarter" idx="5"/>
          </p:nvPr>
        </p:nvSpPr>
        <p:spPr/>
        <p:txBody>
          <a:bodyPr/>
          <a:lstStyle/>
          <a:p>
            <a:fld id="{EC58648B-3A7B-4F0E-9B9C-506624F08A72}" type="slidenum">
              <a:t>11</a:t>
            </a:fld>
            <a:endParaRPr lang="en-US"/>
          </a:p>
        </p:txBody>
      </p:sp>
    </p:spTree>
    <p:extLst>
      <p:ext uri="{BB962C8B-B14F-4D97-AF65-F5344CB8AC3E}">
        <p14:creationId xmlns:p14="http://schemas.microsoft.com/office/powerpoint/2010/main" val="278116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DoyEUuKYXyU?feature=oembed"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DoyEUuKYXyU?feature=oembed"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create.kahoot.it/share/plastics-trivia-for-enzyme-lesson-plan/aafc346f-8bb5-45e7-a2b1-a63907b220a8"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sSMUjHnU2b4?feature=oembed"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www.gimkit.com/view/67c7d37eec3ecdcb258a7961"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jpe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DoyEUuKYXyU?feature=oembed" TargetMode="Externa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a:stretch>
          </a:blipFill>
        </p:spPr>
        <p:txBody>
          <a:bodyPr/>
          <a:lstStyle/>
          <a:p>
            <a:endParaRPr lang="en-US"/>
          </a:p>
        </p:txBody>
      </p:sp>
      <p:grpSp>
        <p:nvGrpSpPr>
          <p:cNvPr id="3" name="Group 3"/>
          <p:cNvGrpSpPr/>
          <p:nvPr/>
        </p:nvGrpSpPr>
        <p:grpSpPr>
          <a:xfrm>
            <a:off x="1181100" y="2912292"/>
            <a:ext cx="16230600" cy="4767217"/>
            <a:chOff x="0" y="0"/>
            <a:chExt cx="4274726" cy="1255563"/>
          </a:xfrm>
        </p:grpSpPr>
        <p:sp>
          <p:nvSpPr>
            <p:cNvPr id="4" name="Freeform 4"/>
            <p:cNvSpPr/>
            <p:nvPr/>
          </p:nvSpPr>
          <p:spPr>
            <a:xfrm>
              <a:off x="0" y="0"/>
              <a:ext cx="4274726" cy="1255563"/>
            </a:xfrm>
            <a:custGeom>
              <a:avLst/>
              <a:gdLst/>
              <a:ahLst/>
              <a:cxnLst/>
              <a:rect l="l" t="t" r="r" b="b"/>
              <a:pathLst>
                <a:path w="4274726" h="1255563">
                  <a:moveTo>
                    <a:pt x="24327" y="0"/>
                  </a:moveTo>
                  <a:lnTo>
                    <a:pt x="4250399" y="0"/>
                  </a:lnTo>
                  <a:cubicBezTo>
                    <a:pt x="4263834" y="0"/>
                    <a:pt x="4274726" y="10891"/>
                    <a:pt x="4274726" y="24327"/>
                  </a:cubicBezTo>
                  <a:lnTo>
                    <a:pt x="4274726" y="1231237"/>
                  </a:lnTo>
                  <a:cubicBezTo>
                    <a:pt x="4274726" y="1244672"/>
                    <a:pt x="4263834" y="1255563"/>
                    <a:pt x="4250399" y="1255563"/>
                  </a:cubicBezTo>
                  <a:lnTo>
                    <a:pt x="24327" y="1255563"/>
                  </a:lnTo>
                  <a:cubicBezTo>
                    <a:pt x="17875" y="1255563"/>
                    <a:pt x="11687" y="1253000"/>
                    <a:pt x="7125" y="1248438"/>
                  </a:cubicBezTo>
                  <a:cubicBezTo>
                    <a:pt x="2563" y="1243876"/>
                    <a:pt x="0" y="1237688"/>
                    <a:pt x="0" y="1231237"/>
                  </a:cubicBezTo>
                  <a:lnTo>
                    <a:pt x="0" y="24327"/>
                  </a:lnTo>
                  <a:cubicBezTo>
                    <a:pt x="0" y="10891"/>
                    <a:pt x="10891" y="0"/>
                    <a:pt x="24327" y="0"/>
                  </a:cubicBezTo>
                  <a:close/>
                </a:path>
              </a:pathLst>
            </a:custGeom>
            <a:solidFill>
              <a:srgbClr val="AF698D"/>
            </a:solidFill>
          </p:spPr>
          <p:txBody>
            <a:bodyPr/>
            <a:lstStyle/>
            <a:p>
              <a:endParaRPr lang="en-US"/>
            </a:p>
          </p:txBody>
        </p:sp>
        <p:sp>
          <p:nvSpPr>
            <p:cNvPr id="5" name="TextBox 5"/>
            <p:cNvSpPr txBox="1"/>
            <p:nvPr/>
          </p:nvSpPr>
          <p:spPr>
            <a:xfrm>
              <a:off x="0" y="-66675"/>
              <a:ext cx="4274726" cy="1322238"/>
            </a:xfrm>
            <a:prstGeom prst="rect">
              <a:avLst/>
            </a:prstGeom>
          </p:spPr>
          <p:txBody>
            <a:bodyPr lIns="50800" tIns="50800" rIns="50800" bIns="50800" rtlCol="0" anchor="ctr"/>
            <a:lstStyle/>
            <a:p>
              <a:pPr algn="ctr">
                <a:lnSpc>
                  <a:spcPts val="2209"/>
                </a:lnSpc>
              </a:pPr>
              <a:endParaRPr/>
            </a:p>
          </p:txBody>
        </p:sp>
      </p:grpSp>
      <p:sp>
        <p:nvSpPr>
          <p:cNvPr id="6" name="Freeform 6"/>
          <p:cNvSpPr/>
          <p:nvPr/>
        </p:nvSpPr>
        <p:spPr>
          <a:xfrm rot="8748149">
            <a:off x="13274575" y="7943154"/>
            <a:ext cx="7020916" cy="5246539"/>
          </a:xfrm>
          <a:custGeom>
            <a:avLst/>
            <a:gdLst/>
            <a:ahLst/>
            <a:cxnLst/>
            <a:rect l="l" t="t" r="r" b="b"/>
            <a:pathLst>
              <a:path w="7020916" h="5246539">
                <a:moveTo>
                  <a:pt x="0" y="0"/>
                </a:moveTo>
                <a:lnTo>
                  <a:pt x="7020915" y="0"/>
                </a:lnTo>
                <a:lnTo>
                  <a:pt x="7020915" y="5246539"/>
                </a:lnTo>
                <a:lnTo>
                  <a:pt x="0" y="5246539"/>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2318309">
            <a:off x="-2032474" y="-1594569"/>
            <a:ext cx="7020916" cy="5246539"/>
          </a:xfrm>
          <a:custGeom>
            <a:avLst/>
            <a:gdLst/>
            <a:ahLst/>
            <a:cxnLst/>
            <a:rect l="l" t="t" r="r" b="b"/>
            <a:pathLst>
              <a:path w="7020916" h="5246539">
                <a:moveTo>
                  <a:pt x="0" y="0"/>
                </a:moveTo>
                <a:lnTo>
                  <a:pt x="7020916" y="0"/>
                </a:lnTo>
                <a:lnTo>
                  <a:pt x="7020916" y="5246538"/>
                </a:lnTo>
                <a:lnTo>
                  <a:pt x="0" y="524653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1028700" y="2759892"/>
            <a:ext cx="16230600" cy="4767217"/>
            <a:chOff x="0" y="0"/>
            <a:chExt cx="4274726" cy="1255563"/>
          </a:xfrm>
        </p:grpSpPr>
        <p:sp>
          <p:nvSpPr>
            <p:cNvPr id="9" name="Freeform 9"/>
            <p:cNvSpPr/>
            <p:nvPr/>
          </p:nvSpPr>
          <p:spPr>
            <a:xfrm>
              <a:off x="0" y="0"/>
              <a:ext cx="4274726" cy="1255563"/>
            </a:xfrm>
            <a:custGeom>
              <a:avLst/>
              <a:gdLst/>
              <a:ahLst/>
              <a:cxnLst/>
              <a:rect l="l" t="t" r="r" b="b"/>
              <a:pathLst>
                <a:path w="4274726" h="1255563">
                  <a:moveTo>
                    <a:pt x="24327" y="0"/>
                  </a:moveTo>
                  <a:lnTo>
                    <a:pt x="4250399" y="0"/>
                  </a:lnTo>
                  <a:cubicBezTo>
                    <a:pt x="4263834" y="0"/>
                    <a:pt x="4274726" y="10891"/>
                    <a:pt x="4274726" y="24327"/>
                  </a:cubicBezTo>
                  <a:lnTo>
                    <a:pt x="4274726" y="1231237"/>
                  </a:lnTo>
                  <a:cubicBezTo>
                    <a:pt x="4274726" y="1244672"/>
                    <a:pt x="4263834" y="1255563"/>
                    <a:pt x="4250399" y="1255563"/>
                  </a:cubicBezTo>
                  <a:lnTo>
                    <a:pt x="24327" y="1255563"/>
                  </a:lnTo>
                  <a:cubicBezTo>
                    <a:pt x="17875" y="1255563"/>
                    <a:pt x="11687" y="1253000"/>
                    <a:pt x="7125" y="1248438"/>
                  </a:cubicBezTo>
                  <a:cubicBezTo>
                    <a:pt x="2563" y="1243876"/>
                    <a:pt x="0" y="1237688"/>
                    <a:pt x="0" y="1231237"/>
                  </a:cubicBezTo>
                  <a:lnTo>
                    <a:pt x="0" y="24327"/>
                  </a:lnTo>
                  <a:cubicBezTo>
                    <a:pt x="0" y="10891"/>
                    <a:pt x="10891" y="0"/>
                    <a:pt x="24327" y="0"/>
                  </a:cubicBezTo>
                  <a:close/>
                </a:path>
              </a:pathLst>
            </a:custGeom>
            <a:solidFill>
              <a:srgbClr val="ED8490"/>
            </a:solidFill>
          </p:spPr>
          <p:txBody>
            <a:bodyPr/>
            <a:lstStyle/>
            <a:p>
              <a:endParaRPr lang="en-US"/>
            </a:p>
          </p:txBody>
        </p:sp>
        <p:sp>
          <p:nvSpPr>
            <p:cNvPr id="10" name="TextBox 10"/>
            <p:cNvSpPr txBox="1"/>
            <p:nvPr/>
          </p:nvSpPr>
          <p:spPr>
            <a:xfrm>
              <a:off x="0" y="-66675"/>
              <a:ext cx="4274726" cy="1322238"/>
            </a:xfrm>
            <a:prstGeom prst="rect">
              <a:avLst/>
            </a:prstGeom>
          </p:spPr>
          <p:txBody>
            <a:bodyPr lIns="50800" tIns="50800" rIns="50800" bIns="50800" rtlCol="0" anchor="ctr"/>
            <a:lstStyle/>
            <a:p>
              <a:pPr algn="ctr">
                <a:lnSpc>
                  <a:spcPts val="2209"/>
                </a:lnSpc>
              </a:pPr>
              <a:endParaRPr/>
            </a:p>
          </p:txBody>
        </p:sp>
      </p:grpSp>
      <p:sp>
        <p:nvSpPr>
          <p:cNvPr id="11" name="Freeform 11"/>
          <p:cNvSpPr/>
          <p:nvPr/>
        </p:nvSpPr>
        <p:spPr>
          <a:xfrm>
            <a:off x="14770841" y="348760"/>
            <a:ext cx="3278874" cy="2729441"/>
          </a:xfrm>
          <a:custGeom>
            <a:avLst/>
            <a:gdLst/>
            <a:ahLst/>
            <a:cxnLst/>
            <a:rect l="l" t="t" r="r" b="b"/>
            <a:pathLst>
              <a:path w="3278874" h="2729441">
                <a:moveTo>
                  <a:pt x="0" y="0"/>
                </a:moveTo>
                <a:lnTo>
                  <a:pt x="3278875" y="0"/>
                </a:lnTo>
                <a:lnTo>
                  <a:pt x="3278875" y="2729441"/>
                </a:lnTo>
                <a:lnTo>
                  <a:pt x="0" y="2729441"/>
                </a:lnTo>
                <a:lnTo>
                  <a:pt x="0" y="0"/>
                </a:lnTo>
                <a:close/>
              </a:path>
            </a:pathLst>
          </a:custGeom>
          <a:blipFill>
            <a:blip r:embed="rId5"/>
            <a:stretch>
              <a:fillRect/>
            </a:stretch>
          </a:blipFill>
        </p:spPr>
        <p:txBody>
          <a:bodyPr/>
          <a:lstStyle/>
          <a:p>
            <a:endParaRPr lang="en-US"/>
          </a:p>
        </p:txBody>
      </p:sp>
      <p:sp>
        <p:nvSpPr>
          <p:cNvPr id="12" name="Freeform 12"/>
          <p:cNvSpPr/>
          <p:nvPr/>
        </p:nvSpPr>
        <p:spPr>
          <a:xfrm>
            <a:off x="429797" y="6819900"/>
            <a:ext cx="3346397" cy="3346397"/>
          </a:xfrm>
          <a:custGeom>
            <a:avLst/>
            <a:gdLst/>
            <a:ahLst/>
            <a:cxnLst/>
            <a:rect l="l" t="t" r="r" b="b"/>
            <a:pathLst>
              <a:path w="3346397" h="3346397">
                <a:moveTo>
                  <a:pt x="0" y="0"/>
                </a:moveTo>
                <a:lnTo>
                  <a:pt x="3346397" y="0"/>
                </a:lnTo>
                <a:lnTo>
                  <a:pt x="3346397" y="3346397"/>
                </a:lnTo>
                <a:lnTo>
                  <a:pt x="0" y="3346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1877722" y="3657600"/>
            <a:ext cx="14532557" cy="3162300"/>
          </a:xfrm>
          <a:prstGeom prst="rect">
            <a:avLst/>
          </a:prstGeom>
        </p:spPr>
        <p:txBody>
          <a:bodyPr lIns="0" tIns="0" rIns="0" bIns="0" rtlCol="0" anchor="t">
            <a:spAutoFit/>
          </a:bodyPr>
          <a:lstStyle/>
          <a:p>
            <a:pPr algn="ctr">
              <a:lnSpc>
                <a:spcPts val="12000"/>
              </a:lnSpc>
            </a:pPr>
            <a:r>
              <a:rPr lang="en-US" sz="12000">
                <a:solidFill>
                  <a:srgbClr val="40325D"/>
                </a:solidFill>
                <a:latin typeface="Bobby Jones"/>
                <a:ea typeface="Bobby Jones"/>
                <a:cs typeface="Bobby Jones"/>
                <a:sym typeface="Bobby Jones"/>
              </a:rPr>
              <a:t>ENZYMES: THE NEXT SUPERHERO???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4"/>
            <a:stretch>
              <a:fillRect/>
            </a:stretch>
          </a:blipFill>
        </p:spPr>
        <p:txBody>
          <a:bodyPr/>
          <a:lstStyle/>
          <a:p>
            <a:endParaRPr lang="en-US"/>
          </a:p>
        </p:txBody>
      </p:sp>
      <p:grpSp>
        <p:nvGrpSpPr>
          <p:cNvPr id="3" name="Group 3"/>
          <p:cNvGrpSpPr/>
          <p:nvPr/>
        </p:nvGrpSpPr>
        <p:grpSpPr>
          <a:xfrm>
            <a:off x="1768971" y="2534251"/>
            <a:ext cx="15362298" cy="5975131"/>
            <a:chOff x="0" y="0"/>
            <a:chExt cx="4177862" cy="1624970"/>
          </a:xfrm>
        </p:grpSpPr>
        <p:sp>
          <p:nvSpPr>
            <p:cNvPr id="4" name="Freeform 4"/>
            <p:cNvSpPr/>
            <p:nvPr/>
          </p:nvSpPr>
          <p:spPr>
            <a:xfrm>
              <a:off x="0" y="0"/>
              <a:ext cx="4177862" cy="1624970"/>
            </a:xfrm>
            <a:custGeom>
              <a:avLst/>
              <a:gdLst/>
              <a:ahLst/>
              <a:cxnLst/>
              <a:rect l="l" t="t" r="r" b="b"/>
              <a:pathLst>
                <a:path w="4177862" h="1624970">
                  <a:moveTo>
                    <a:pt x="25702" y="0"/>
                  </a:moveTo>
                  <a:lnTo>
                    <a:pt x="4152160" y="0"/>
                  </a:lnTo>
                  <a:cubicBezTo>
                    <a:pt x="4158977" y="0"/>
                    <a:pt x="4165514" y="2708"/>
                    <a:pt x="4170334" y="7528"/>
                  </a:cubicBezTo>
                  <a:cubicBezTo>
                    <a:pt x="4175154" y="12348"/>
                    <a:pt x="4177862" y="18885"/>
                    <a:pt x="4177862" y="25702"/>
                  </a:cubicBezTo>
                  <a:lnTo>
                    <a:pt x="4177862" y="1599268"/>
                  </a:lnTo>
                  <a:cubicBezTo>
                    <a:pt x="4177862" y="1613463"/>
                    <a:pt x="4166355" y="1624970"/>
                    <a:pt x="4152160" y="1624970"/>
                  </a:cubicBezTo>
                  <a:lnTo>
                    <a:pt x="25702" y="1624970"/>
                  </a:lnTo>
                  <a:cubicBezTo>
                    <a:pt x="11507" y="1624970"/>
                    <a:pt x="0" y="1613463"/>
                    <a:pt x="0" y="1599268"/>
                  </a:cubicBezTo>
                  <a:lnTo>
                    <a:pt x="0" y="25702"/>
                  </a:lnTo>
                  <a:cubicBezTo>
                    <a:pt x="0" y="11507"/>
                    <a:pt x="11507" y="0"/>
                    <a:pt x="25702" y="0"/>
                  </a:cubicBezTo>
                  <a:close/>
                </a:path>
              </a:pathLst>
            </a:custGeom>
            <a:solidFill>
              <a:srgbClr val="D4D0DE"/>
            </a:solidFill>
            <a:ln cap="rnd">
              <a:noFill/>
              <a:prstDash val="solid"/>
              <a:round/>
            </a:ln>
          </p:spPr>
          <p:txBody>
            <a:bodyPr/>
            <a:lstStyle/>
            <a:p>
              <a:endParaRPr lang="en-US"/>
            </a:p>
          </p:txBody>
        </p:sp>
        <p:sp>
          <p:nvSpPr>
            <p:cNvPr id="5" name="TextBox 5"/>
            <p:cNvSpPr txBox="1"/>
            <p:nvPr/>
          </p:nvSpPr>
          <p:spPr>
            <a:xfrm>
              <a:off x="0" y="-66675"/>
              <a:ext cx="4177862" cy="1691645"/>
            </a:xfrm>
            <a:prstGeom prst="rect">
              <a:avLst/>
            </a:prstGeom>
          </p:spPr>
          <p:txBody>
            <a:bodyPr lIns="50800" tIns="50800" rIns="50800" bIns="50800" rtlCol="0" anchor="ctr"/>
            <a:lstStyle/>
            <a:p>
              <a:pPr algn="ctr">
                <a:lnSpc>
                  <a:spcPts val="2209"/>
                </a:lnSpc>
              </a:pPr>
              <a:endParaRPr/>
            </a:p>
          </p:txBody>
        </p:sp>
      </p:grpSp>
      <p:grpSp>
        <p:nvGrpSpPr>
          <p:cNvPr id="6" name="Group 6"/>
          <p:cNvGrpSpPr/>
          <p:nvPr/>
        </p:nvGrpSpPr>
        <p:grpSpPr>
          <a:xfrm>
            <a:off x="1412795" y="2370796"/>
            <a:ext cx="15362298" cy="5975131"/>
            <a:chOff x="0" y="0"/>
            <a:chExt cx="4177862" cy="1624970"/>
          </a:xfrm>
        </p:grpSpPr>
        <p:sp>
          <p:nvSpPr>
            <p:cNvPr id="7" name="Freeform 7"/>
            <p:cNvSpPr/>
            <p:nvPr/>
          </p:nvSpPr>
          <p:spPr>
            <a:xfrm>
              <a:off x="0" y="0"/>
              <a:ext cx="4177862" cy="1624970"/>
            </a:xfrm>
            <a:custGeom>
              <a:avLst/>
              <a:gdLst/>
              <a:ahLst/>
              <a:cxnLst/>
              <a:rect l="l" t="t" r="r" b="b"/>
              <a:pathLst>
                <a:path w="4177862" h="1624970">
                  <a:moveTo>
                    <a:pt x="25702" y="0"/>
                  </a:moveTo>
                  <a:lnTo>
                    <a:pt x="4152160" y="0"/>
                  </a:lnTo>
                  <a:cubicBezTo>
                    <a:pt x="4158977" y="0"/>
                    <a:pt x="4165514" y="2708"/>
                    <a:pt x="4170334" y="7528"/>
                  </a:cubicBezTo>
                  <a:cubicBezTo>
                    <a:pt x="4175154" y="12348"/>
                    <a:pt x="4177862" y="18885"/>
                    <a:pt x="4177862" y="25702"/>
                  </a:cubicBezTo>
                  <a:lnTo>
                    <a:pt x="4177862" y="1599268"/>
                  </a:lnTo>
                  <a:cubicBezTo>
                    <a:pt x="4177862" y="1613463"/>
                    <a:pt x="4166355" y="1624970"/>
                    <a:pt x="4152160" y="1624970"/>
                  </a:cubicBezTo>
                  <a:lnTo>
                    <a:pt x="25702" y="1624970"/>
                  </a:lnTo>
                  <a:cubicBezTo>
                    <a:pt x="11507" y="1624970"/>
                    <a:pt x="0" y="1613463"/>
                    <a:pt x="0" y="1599268"/>
                  </a:cubicBezTo>
                  <a:lnTo>
                    <a:pt x="0" y="25702"/>
                  </a:lnTo>
                  <a:cubicBezTo>
                    <a:pt x="0" y="11507"/>
                    <a:pt x="11507" y="0"/>
                    <a:pt x="25702" y="0"/>
                  </a:cubicBezTo>
                  <a:close/>
                </a:path>
              </a:pathLst>
            </a:custGeom>
            <a:solidFill>
              <a:srgbClr val="FFFBF7"/>
            </a:solidFill>
            <a:ln cap="rnd">
              <a:noFill/>
              <a:prstDash val="solid"/>
              <a:round/>
            </a:ln>
          </p:spPr>
          <p:txBody>
            <a:bodyPr/>
            <a:lstStyle/>
            <a:p>
              <a:endParaRPr lang="en-US"/>
            </a:p>
          </p:txBody>
        </p:sp>
        <p:sp>
          <p:nvSpPr>
            <p:cNvPr id="8" name="TextBox 8"/>
            <p:cNvSpPr txBox="1"/>
            <p:nvPr/>
          </p:nvSpPr>
          <p:spPr>
            <a:xfrm>
              <a:off x="0" y="-66675"/>
              <a:ext cx="4177862" cy="1691645"/>
            </a:xfrm>
            <a:prstGeom prst="rect">
              <a:avLst/>
            </a:prstGeom>
          </p:spPr>
          <p:txBody>
            <a:bodyPr lIns="50800" tIns="50800" rIns="50800" bIns="50800" rtlCol="0" anchor="ctr"/>
            <a:lstStyle/>
            <a:p>
              <a:pPr algn="ctr">
                <a:lnSpc>
                  <a:spcPts val="2209"/>
                </a:lnSpc>
              </a:pPr>
              <a:endParaRPr/>
            </a:p>
          </p:txBody>
        </p:sp>
      </p:grpSp>
      <p:sp>
        <p:nvSpPr>
          <p:cNvPr id="9" name="TextBox 9"/>
          <p:cNvSpPr txBox="1"/>
          <p:nvPr/>
        </p:nvSpPr>
        <p:spPr>
          <a:xfrm>
            <a:off x="2675149" y="3464240"/>
            <a:ext cx="12937703" cy="3385542"/>
          </a:xfrm>
          <a:prstGeom prst="rect">
            <a:avLst/>
          </a:prstGeom>
        </p:spPr>
        <p:txBody>
          <a:bodyPr wrap="square" lIns="0" tIns="0" rIns="0" bIns="0" rtlCol="0" anchor="t">
            <a:spAutoFit/>
          </a:bodyPr>
          <a:lstStyle/>
          <a:p>
            <a:pPr marL="992505" lvl="1" indent="-495935">
              <a:lnSpc>
                <a:spcPts val="5059"/>
              </a:lnSpc>
              <a:buFont typeface="Arial"/>
              <a:buChar char="•"/>
            </a:pPr>
            <a:r>
              <a:rPr lang="en-US" sz="4550" dirty="0">
                <a:solidFill>
                  <a:srgbClr val="40325D"/>
                </a:solidFill>
                <a:latin typeface="Codec Pro"/>
                <a:ea typeface="Codec Pro"/>
                <a:cs typeface="Codec Pro"/>
                <a:sym typeface="Codec Pro"/>
              </a:rPr>
              <a:t>Choose at least </a:t>
            </a:r>
            <a:r>
              <a:rPr lang="en-US" sz="4550" b="1" dirty="0">
                <a:solidFill>
                  <a:srgbClr val="40325D"/>
                </a:solidFill>
                <a:latin typeface="Codec Pro Bold"/>
                <a:ea typeface="Codec Pro Bold"/>
                <a:cs typeface="Codec Pro Bold"/>
                <a:sym typeface="Codec Pro Bold"/>
              </a:rPr>
              <a:t>2</a:t>
            </a:r>
            <a:r>
              <a:rPr lang="en-US" sz="4550" dirty="0">
                <a:solidFill>
                  <a:srgbClr val="40325D"/>
                </a:solidFill>
                <a:latin typeface="Codec Pro"/>
                <a:ea typeface="Codec Pro"/>
                <a:cs typeface="Codec Pro"/>
                <a:sym typeface="Codec Pro"/>
              </a:rPr>
              <a:t> inputs. You will have 20 minutes to complete both.</a:t>
            </a:r>
            <a:endParaRPr lang="en-US" sz="4550" dirty="0">
              <a:solidFill>
                <a:srgbClr val="40325D"/>
              </a:solidFill>
              <a:latin typeface="Codec Pro"/>
            </a:endParaRPr>
          </a:p>
          <a:p>
            <a:pPr algn="l">
              <a:lnSpc>
                <a:spcPts val="5059"/>
              </a:lnSpc>
            </a:pPr>
            <a:endParaRPr lang="en-US" sz="4599">
              <a:solidFill>
                <a:srgbClr val="40325D"/>
              </a:solidFill>
              <a:latin typeface="Codec Pro"/>
              <a:ea typeface="Codec Pro"/>
              <a:cs typeface="Codec Pro"/>
              <a:sym typeface="Codec Pro"/>
            </a:endParaRPr>
          </a:p>
          <a:p>
            <a:pPr marL="733425" lvl="1" indent="-366395" algn="l">
              <a:lnSpc>
                <a:spcPts val="3739"/>
              </a:lnSpc>
              <a:buFont typeface="Arial"/>
              <a:buChar char="•"/>
            </a:pPr>
            <a:r>
              <a:rPr lang="en-US" sz="3350" dirty="0">
                <a:solidFill>
                  <a:srgbClr val="40325D"/>
                </a:solidFill>
                <a:latin typeface="Codec Pro"/>
                <a:ea typeface="Codec Pro"/>
                <a:cs typeface="Codec Pro"/>
                <a:sym typeface="Codec Pro"/>
              </a:rPr>
              <a:t>Ex: Watch the Amoeba Sisters video and read the Khan Academy article</a:t>
            </a:r>
            <a:endParaRPr lang="en-US" sz="3350" dirty="0">
              <a:solidFill>
                <a:srgbClr val="40325D"/>
              </a:solidFill>
              <a:latin typeface="Codec Pro"/>
              <a:ea typeface="Codec Pro"/>
              <a:cs typeface="Codec Pro"/>
            </a:endParaRPr>
          </a:p>
          <a:p>
            <a:pPr marL="733425" lvl="1" indent="-366395" algn="l">
              <a:lnSpc>
                <a:spcPts val="3739"/>
              </a:lnSpc>
              <a:buFont typeface="Arial"/>
              <a:buChar char="•"/>
            </a:pPr>
            <a:r>
              <a:rPr lang="en-US" sz="3350" dirty="0">
                <a:solidFill>
                  <a:srgbClr val="40325D"/>
                </a:solidFill>
                <a:latin typeface="Codec Pro"/>
                <a:ea typeface="Codec Pro"/>
                <a:cs typeface="Codec Pro"/>
                <a:sym typeface="Codec Pro"/>
              </a:rPr>
              <a:t>Something for visual learners, readers, and writers!</a:t>
            </a:r>
            <a:endParaRPr lang="en-US" sz="3350" dirty="0">
              <a:solidFill>
                <a:srgbClr val="40325D"/>
              </a:solidFill>
              <a:latin typeface="Codec Pro"/>
              <a:ea typeface="Codec Pro"/>
              <a:cs typeface="Codec Pro"/>
            </a:endParaRPr>
          </a:p>
        </p:txBody>
      </p:sp>
      <p:sp>
        <p:nvSpPr>
          <p:cNvPr id="10" name="TextBox 10"/>
          <p:cNvSpPr txBox="1"/>
          <p:nvPr/>
        </p:nvSpPr>
        <p:spPr>
          <a:xfrm>
            <a:off x="2907247" y="2563190"/>
            <a:ext cx="12361789" cy="718145"/>
          </a:xfrm>
          <a:prstGeom prst="rect">
            <a:avLst/>
          </a:prstGeom>
        </p:spPr>
        <p:txBody>
          <a:bodyPr wrap="square" lIns="0" tIns="0" rIns="0" bIns="0" rtlCol="0" anchor="t">
            <a:spAutoFit/>
          </a:bodyPr>
          <a:lstStyle/>
          <a:p>
            <a:pPr algn="ctr">
              <a:lnSpc>
                <a:spcPts val="5609"/>
              </a:lnSpc>
            </a:pPr>
            <a:r>
              <a:rPr lang="en-US" sz="5099" b="1">
                <a:solidFill>
                  <a:srgbClr val="40325D"/>
                </a:solidFill>
                <a:latin typeface="Codec Pro Bold"/>
                <a:ea typeface="Codec Pro Bold"/>
                <a:cs typeface="Codec Pro Bold"/>
                <a:sym typeface="Codec Pro Bold"/>
              </a:rPr>
              <a:t>Choice Board Instructions:</a:t>
            </a:r>
          </a:p>
        </p:txBody>
      </p:sp>
      <p:grpSp>
        <p:nvGrpSpPr>
          <p:cNvPr id="11" name="Group 11"/>
          <p:cNvGrpSpPr/>
          <p:nvPr/>
        </p:nvGrpSpPr>
        <p:grpSpPr>
          <a:xfrm>
            <a:off x="1518709" y="956067"/>
            <a:ext cx="15612559" cy="1058826"/>
            <a:chOff x="0" y="0"/>
            <a:chExt cx="5301016" cy="359509"/>
          </a:xfrm>
        </p:grpSpPr>
        <p:sp>
          <p:nvSpPr>
            <p:cNvPr id="12" name="Freeform 12"/>
            <p:cNvSpPr/>
            <p:nvPr/>
          </p:nvSpPr>
          <p:spPr>
            <a:xfrm>
              <a:off x="0" y="0"/>
              <a:ext cx="5301016" cy="359509"/>
            </a:xfrm>
            <a:custGeom>
              <a:avLst/>
              <a:gdLst/>
              <a:ahLst/>
              <a:cxnLst/>
              <a:rect l="l" t="t" r="r" b="b"/>
              <a:pathLst>
                <a:path w="5301016" h="359509">
                  <a:moveTo>
                    <a:pt x="12397" y="0"/>
                  </a:moveTo>
                  <a:lnTo>
                    <a:pt x="5288619" y="0"/>
                  </a:lnTo>
                  <a:cubicBezTo>
                    <a:pt x="5295466" y="0"/>
                    <a:pt x="5301016" y="5550"/>
                    <a:pt x="5301016" y="12397"/>
                  </a:cubicBezTo>
                  <a:lnTo>
                    <a:pt x="5301016" y="347112"/>
                  </a:lnTo>
                  <a:cubicBezTo>
                    <a:pt x="5301016" y="353958"/>
                    <a:pt x="5295466" y="359509"/>
                    <a:pt x="5288619" y="359509"/>
                  </a:cubicBezTo>
                  <a:lnTo>
                    <a:pt x="12397" y="359509"/>
                  </a:lnTo>
                  <a:cubicBezTo>
                    <a:pt x="5550" y="359509"/>
                    <a:pt x="0" y="353958"/>
                    <a:pt x="0" y="347112"/>
                  </a:cubicBezTo>
                  <a:lnTo>
                    <a:pt x="0" y="12397"/>
                  </a:lnTo>
                  <a:cubicBezTo>
                    <a:pt x="0" y="5550"/>
                    <a:pt x="5550" y="0"/>
                    <a:pt x="12397" y="0"/>
                  </a:cubicBezTo>
                  <a:close/>
                </a:path>
              </a:pathLst>
            </a:custGeom>
            <a:solidFill>
              <a:srgbClr val="AF698D"/>
            </a:solidFill>
          </p:spPr>
          <p:txBody>
            <a:bodyPr/>
            <a:lstStyle/>
            <a:p>
              <a:endParaRPr lang="en-US"/>
            </a:p>
          </p:txBody>
        </p:sp>
        <p:sp>
          <p:nvSpPr>
            <p:cNvPr id="13" name="TextBox 13"/>
            <p:cNvSpPr txBox="1"/>
            <p:nvPr/>
          </p:nvSpPr>
          <p:spPr>
            <a:xfrm>
              <a:off x="0" y="-66675"/>
              <a:ext cx="5301016" cy="426184"/>
            </a:xfrm>
            <a:prstGeom prst="rect">
              <a:avLst/>
            </a:prstGeom>
          </p:spPr>
          <p:txBody>
            <a:bodyPr lIns="50800" tIns="50800" rIns="50800" bIns="50800" rtlCol="0" anchor="ctr"/>
            <a:lstStyle/>
            <a:p>
              <a:pPr algn="ctr">
                <a:lnSpc>
                  <a:spcPts val="2209"/>
                </a:lnSpc>
              </a:pPr>
              <a:endParaRPr/>
            </a:p>
          </p:txBody>
        </p:sp>
      </p:grpSp>
      <p:grpSp>
        <p:nvGrpSpPr>
          <p:cNvPr id="14" name="Group 14"/>
          <p:cNvGrpSpPr/>
          <p:nvPr/>
        </p:nvGrpSpPr>
        <p:grpSpPr>
          <a:xfrm>
            <a:off x="1156732" y="799606"/>
            <a:ext cx="15612559" cy="1058826"/>
            <a:chOff x="0" y="0"/>
            <a:chExt cx="5301016" cy="359509"/>
          </a:xfrm>
        </p:grpSpPr>
        <p:sp>
          <p:nvSpPr>
            <p:cNvPr id="15" name="Freeform 15"/>
            <p:cNvSpPr/>
            <p:nvPr/>
          </p:nvSpPr>
          <p:spPr>
            <a:xfrm>
              <a:off x="0" y="0"/>
              <a:ext cx="5301016" cy="359509"/>
            </a:xfrm>
            <a:custGeom>
              <a:avLst/>
              <a:gdLst/>
              <a:ahLst/>
              <a:cxnLst/>
              <a:rect l="l" t="t" r="r" b="b"/>
              <a:pathLst>
                <a:path w="5301016" h="359509">
                  <a:moveTo>
                    <a:pt x="12397" y="0"/>
                  </a:moveTo>
                  <a:lnTo>
                    <a:pt x="5288619" y="0"/>
                  </a:lnTo>
                  <a:cubicBezTo>
                    <a:pt x="5295466" y="0"/>
                    <a:pt x="5301016" y="5550"/>
                    <a:pt x="5301016" y="12397"/>
                  </a:cubicBezTo>
                  <a:lnTo>
                    <a:pt x="5301016" y="347112"/>
                  </a:lnTo>
                  <a:cubicBezTo>
                    <a:pt x="5301016" y="353958"/>
                    <a:pt x="5295466" y="359509"/>
                    <a:pt x="5288619" y="359509"/>
                  </a:cubicBezTo>
                  <a:lnTo>
                    <a:pt x="12397" y="359509"/>
                  </a:lnTo>
                  <a:cubicBezTo>
                    <a:pt x="5550" y="359509"/>
                    <a:pt x="0" y="353958"/>
                    <a:pt x="0" y="347112"/>
                  </a:cubicBezTo>
                  <a:lnTo>
                    <a:pt x="0" y="12397"/>
                  </a:lnTo>
                  <a:cubicBezTo>
                    <a:pt x="0" y="5550"/>
                    <a:pt x="5550" y="0"/>
                    <a:pt x="12397" y="0"/>
                  </a:cubicBezTo>
                  <a:close/>
                </a:path>
              </a:pathLst>
            </a:custGeom>
            <a:solidFill>
              <a:srgbClr val="ED8490"/>
            </a:solidFill>
          </p:spPr>
          <p:txBody>
            <a:bodyPr/>
            <a:lstStyle/>
            <a:p>
              <a:endParaRPr lang="en-US"/>
            </a:p>
          </p:txBody>
        </p:sp>
        <p:sp>
          <p:nvSpPr>
            <p:cNvPr id="16" name="TextBox 16"/>
            <p:cNvSpPr txBox="1"/>
            <p:nvPr/>
          </p:nvSpPr>
          <p:spPr>
            <a:xfrm>
              <a:off x="0" y="-66675"/>
              <a:ext cx="5301016" cy="426184"/>
            </a:xfrm>
            <a:prstGeom prst="rect">
              <a:avLst/>
            </a:prstGeom>
          </p:spPr>
          <p:txBody>
            <a:bodyPr lIns="50800" tIns="50800" rIns="50800" bIns="50800" rtlCol="0" anchor="ctr"/>
            <a:lstStyle/>
            <a:p>
              <a:pPr algn="ctr">
                <a:lnSpc>
                  <a:spcPts val="2209"/>
                </a:lnSpc>
              </a:pPr>
              <a:endParaRPr/>
            </a:p>
          </p:txBody>
        </p:sp>
      </p:grpSp>
      <p:sp>
        <p:nvSpPr>
          <p:cNvPr id="17" name="TextBox 17"/>
          <p:cNvSpPr txBox="1"/>
          <p:nvPr/>
        </p:nvSpPr>
        <p:spPr>
          <a:xfrm>
            <a:off x="3288415" y="1041792"/>
            <a:ext cx="11599454" cy="718145"/>
          </a:xfrm>
          <a:prstGeom prst="rect">
            <a:avLst/>
          </a:prstGeom>
        </p:spPr>
        <p:txBody>
          <a:bodyPr lIns="0" tIns="0" rIns="0" bIns="0" rtlCol="0" anchor="t">
            <a:spAutoFit/>
          </a:bodyPr>
          <a:lstStyle/>
          <a:p>
            <a:pPr algn="ctr">
              <a:lnSpc>
                <a:spcPts val="5565"/>
              </a:lnSpc>
            </a:pPr>
            <a:r>
              <a:rPr lang="en-US" sz="5550" dirty="0">
                <a:solidFill>
                  <a:srgbClr val="40325D"/>
                </a:solidFill>
                <a:latin typeface="Bobby Jones"/>
                <a:ea typeface="Bobby Jones"/>
                <a:cs typeface="Bobby Jones"/>
                <a:sym typeface="Bobby Jones"/>
              </a:rPr>
              <a:t>choose your input</a:t>
            </a:r>
            <a:endParaRPr lang="en-US" sz="5565" dirty="0">
              <a:solidFill>
                <a:srgbClr val="40325D"/>
              </a:solidFill>
              <a:latin typeface="Bobby Jones"/>
              <a:ea typeface="Bobby Jones"/>
              <a:cs typeface="Bobby Jones"/>
              <a:sym typeface="Bobby Jones"/>
            </a:endParaRPr>
          </a:p>
        </p:txBody>
      </p:sp>
      <p:pic>
        <p:nvPicPr>
          <p:cNvPr id="19" name="Online Media 18" title="20 minute countdown timer - Pastel Color Wheel background">
            <a:hlinkClick r:id="" action="ppaction://media"/>
            <a:extLst>
              <a:ext uri="{FF2B5EF4-FFF2-40B4-BE49-F238E27FC236}">
                <a16:creationId xmlns:a16="http://schemas.microsoft.com/office/drawing/2014/main" id="{A6F5D16F-3139-6313-ACB4-511E7B56241F}"/>
              </a:ext>
            </a:extLst>
          </p:cNvPr>
          <p:cNvPicPr>
            <a:picLocks noRot="1" noChangeAspect="1"/>
          </p:cNvPicPr>
          <p:nvPr>
            <a:videoFile r:link="rId1"/>
          </p:nvPr>
        </p:nvPicPr>
        <p:blipFill>
          <a:blip r:embed="rId5"/>
          <a:stretch>
            <a:fillRect/>
          </a:stretch>
        </p:blipFill>
        <p:spPr>
          <a:xfrm>
            <a:off x="13940567" y="7980698"/>
            <a:ext cx="4038879" cy="2238069"/>
          </a:xfrm>
          <a:prstGeom prst="rect">
            <a:avLst/>
          </a:prstGeom>
        </p:spPr>
      </p:pic>
      <p:pic>
        <p:nvPicPr>
          <p:cNvPr id="18" name="Picture 17" descr="A screenshot of a board&#10;&#10;AI-generated content may be incorrect.">
            <a:extLst>
              <a:ext uri="{FF2B5EF4-FFF2-40B4-BE49-F238E27FC236}">
                <a16:creationId xmlns:a16="http://schemas.microsoft.com/office/drawing/2014/main" id="{67F6B120-D057-5CCA-69BD-0A20ADA39491}"/>
              </a:ext>
            </a:extLst>
          </p:cNvPr>
          <p:cNvPicPr>
            <a:picLocks noChangeAspect="1"/>
          </p:cNvPicPr>
          <p:nvPr/>
        </p:nvPicPr>
        <p:blipFill>
          <a:blip r:embed="rId6"/>
          <a:srcRect l="1080" t="25461" r="1296" b="46399"/>
          <a:stretch/>
        </p:blipFill>
        <p:spPr>
          <a:xfrm>
            <a:off x="350131" y="7833783"/>
            <a:ext cx="6369627" cy="23695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996A6-5979-9E57-48EC-442371529AE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8D1A5CF-E04E-2825-8AE3-D55426CE2DD9}"/>
              </a:ext>
            </a:extLst>
          </p:cNvPr>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4"/>
            <a:stretch>
              <a:fillRect/>
            </a:stretch>
          </a:blipFill>
        </p:spPr>
        <p:txBody>
          <a:bodyPr/>
          <a:lstStyle/>
          <a:p>
            <a:endParaRPr lang="en-US"/>
          </a:p>
        </p:txBody>
      </p:sp>
      <p:grpSp>
        <p:nvGrpSpPr>
          <p:cNvPr id="3" name="Group 3">
            <a:extLst>
              <a:ext uri="{FF2B5EF4-FFF2-40B4-BE49-F238E27FC236}">
                <a16:creationId xmlns:a16="http://schemas.microsoft.com/office/drawing/2014/main" id="{CD6D22E4-779E-E4CC-6308-1AFB5B131F66}"/>
              </a:ext>
            </a:extLst>
          </p:cNvPr>
          <p:cNvGrpSpPr/>
          <p:nvPr/>
        </p:nvGrpSpPr>
        <p:grpSpPr>
          <a:xfrm>
            <a:off x="1768971" y="2534251"/>
            <a:ext cx="15362298" cy="5975131"/>
            <a:chOff x="0" y="0"/>
            <a:chExt cx="4177862" cy="1624970"/>
          </a:xfrm>
        </p:grpSpPr>
        <p:sp>
          <p:nvSpPr>
            <p:cNvPr id="4" name="Freeform 4">
              <a:extLst>
                <a:ext uri="{FF2B5EF4-FFF2-40B4-BE49-F238E27FC236}">
                  <a16:creationId xmlns:a16="http://schemas.microsoft.com/office/drawing/2014/main" id="{0DE00A2C-ED3F-4134-D8D6-79B84786DF64}"/>
                </a:ext>
              </a:extLst>
            </p:cNvPr>
            <p:cNvSpPr/>
            <p:nvPr/>
          </p:nvSpPr>
          <p:spPr>
            <a:xfrm>
              <a:off x="0" y="0"/>
              <a:ext cx="4177862" cy="1624970"/>
            </a:xfrm>
            <a:custGeom>
              <a:avLst/>
              <a:gdLst/>
              <a:ahLst/>
              <a:cxnLst/>
              <a:rect l="l" t="t" r="r" b="b"/>
              <a:pathLst>
                <a:path w="4177862" h="1624970">
                  <a:moveTo>
                    <a:pt x="25702" y="0"/>
                  </a:moveTo>
                  <a:lnTo>
                    <a:pt x="4152160" y="0"/>
                  </a:lnTo>
                  <a:cubicBezTo>
                    <a:pt x="4158977" y="0"/>
                    <a:pt x="4165514" y="2708"/>
                    <a:pt x="4170334" y="7528"/>
                  </a:cubicBezTo>
                  <a:cubicBezTo>
                    <a:pt x="4175154" y="12348"/>
                    <a:pt x="4177862" y="18885"/>
                    <a:pt x="4177862" y="25702"/>
                  </a:cubicBezTo>
                  <a:lnTo>
                    <a:pt x="4177862" y="1599268"/>
                  </a:lnTo>
                  <a:cubicBezTo>
                    <a:pt x="4177862" y="1613463"/>
                    <a:pt x="4166355" y="1624970"/>
                    <a:pt x="4152160" y="1624970"/>
                  </a:cubicBezTo>
                  <a:lnTo>
                    <a:pt x="25702" y="1624970"/>
                  </a:lnTo>
                  <a:cubicBezTo>
                    <a:pt x="11507" y="1624970"/>
                    <a:pt x="0" y="1613463"/>
                    <a:pt x="0" y="1599268"/>
                  </a:cubicBezTo>
                  <a:lnTo>
                    <a:pt x="0" y="25702"/>
                  </a:lnTo>
                  <a:cubicBezTo>
                    <a:pt x="0" y="11507"/>
                    <a:pt x="11507" y="0"/>
                    <a:pt x="25702" y="0"/>
                  </a:cubicBezTo>
                  <a:close/>
                </a:path>
              </a:pathLst>
            </a:custGeom>
            <a:solidFill>
              <a:srgbClr val="D4D0DE"/>
            </a:solidFill>
            <a:ln cap="rnd">
              <a:noFill/>
              <a:prstDash val="solid"/>
              <a:round/>
            </a:ln>
          </p:spPr>
          <p:txBody>
            <a:bodyPr/>
            <a:lstStyle/>
            <a:p>
              <a:endParaRPr lang="en-US"/>
            </a:p>
          </p:txBody>
        </p:sp>
        <p:sp>
          <p:nvSpPr>
            <p:cNvPr id="5" name="TextBox 5">
              <a:extLst>
                <a:ext uri="{FF2B5EF4-FFF2-40B4-BE49-F238E27FC236}">
                  <a16:creationId xmlns:a16="http://schemas.microsoft.com/office/drawing/2014/main" id="{FD6DB8EA-B695-BD97-DD73-9503A091B1B8}"/>
                </a:ext>
              </a:extLst>
            </p:cNvPr>
            <p:cNvSpPr txBox="1"/>
            <p:nvPr/>
          </p:nvSpPr>
          <p:spPr>
            <a:xfrm>
              <a:off x="0" y="-66675"/>
              <a:ext cx="4177862" cy="1691645"/>
            </a:xfrm>
            <a:prstGeom prst="rect">
              <a:avLst/>
            </a:prstGeom>
          </p:spPr>
          <p:txBody>
            <a:bodyPr lIns="50800" tIns="50800" rIns="50800" bIns="50800" rtlCol="0" anchor="ctr"/>
            <a:lstStyle/>
            <a:p>
              <a:pPr algn="ctr">
                <a:lnSpc>
                  <a:spcPts val="2209"/>
                </a:lnSpc>
              </a:pPr>
              <a:endParaRPr/>
            </a:p>
          </p:txBody>
        </p:sp>
      </p:grpSp>
      <p:grpSp>
        <p:nvGrpSpPr>
          <p:cNvPr id="6" name="Group 6">
            <a:extLst>
              <a:ext uri="{FF2B5EF4-FFF2-40B4-BE49-F238E27FC236}">
                <a16:creationId xmlns:a16="http://schemas.microsoft.com/office/drawing/2014/main" id="{E3BF4FEA-7F35-5B96-6D48-51721F9EF2C7}"/>
              </a:ext>
            </a:extLst>
          </p:cNvPr>
          <p:cNvGrpSpPr/>
          <p:nvPr/>
        </p:nvGrpSpPr>
        <p:grpSpPr>
          <a:xfrm>
            <a:off x="1412795" y="2370796"/>
            <a:ext cx="15362298" cy="5975131"/>
            <a:chOff x="0" y="0"/>
            <a:chExt cx="4177862" cy="1624970"/>
          </a:xfrm>
        </p:grpSpPr>
        <p:sp>
          <p:nvSpPr>
            <p:cNvPr id="7" name="Freeform 7">
              <a:extLst>
                <a:ext uri="{FF2B5EF4-FFF2-40B4-BE49-F238E27FC236}">
                  <a16:creationId xmlns:a16="http://schemas.microsoft.com/office/drawing/2014/main" id="{16993E8E-AEC1-E11C-BFFE-E8FE70B28DDE}"/>
                </a:ext>
              </a:extLst>
            </p:cNvPr>
            <p:cNvSpPr/>
            <p:nvPr/>
          </p:nvSpPr>
          <p:spPr>
            <a:xfrm>
              <a:off x="0" y="0"/>
              <a:ext cx="4177862" cy="1624970"/>
            </a:xfrm>
            <a:custGeom>
              <a:avLst/>
              <a:gdLst/>
              <a:ahLst/>
              <a:cxnLst/>
              <a:rect l="l" t="t" r="r" b="b"/>
              <a:pathLst>
                <a:path w="4177862" h="1624970">
                  <a:moveTo>
                    <a:pt x="25702" y="0"/>
                  </a:moveTo>
                  <a:lnTo>
                    <a:pt x="4152160" y="0"/>
                  </a:lnTo>
                  <a:cubicBezTo>
                    <a:pt x="4158977" y="0"/>
                    <a:pt x="4165514" y="2708"/>
                    <a:pt x="4170334" y="7528"/>
                  </a:cubicBezTo>
                  <a:cubicBezTo>
                    <a:pt x="4175154" y="12348"/>
                    <a:pt x="4177862" y="18885"/>
                    <a:pt x="4177862" y="25702"/>
                  </a:cubicBezTo>
                  <a:lnTo>
                    <a:pt x="4177862" y="1599268"/>
                  </a:lnTo>
                  <a:cubicBezTo>
                    <a:pt x="4177862" y="1613463"/>
                    <a:pt x="4166355" y="1624970"/>
                    <a:pt x="4152160" y="1624970"/>
                  </a:cubicBezTo>
                  <a:lnTo>
                    <a:pt x="25702" y="1624970"/>
                  </a:lnTo>
                  <a:cubicBezTo>
                    <a:pt x="11507" y="1624970"/>
                    <a:pt x="0" y="1613463"/>
                    <a:pt x="0" y="1599268"/>
                  </a:cubicBezTo>
                  <a:lnTo>
                    <a:pt x="0" y="25702"/>
                  </a:lnTo>
                  <a:cubicBezTo>
                    <a:pt x="0" y="11507"/>
                    <a:pt x="11507" y="0"/>
                    <a:pt x="25702" y="0"/>
                  </a:cubicBezTo>
                  <a:close/>
                </a:path>
              </a:pathLst>
            </a:custGeom>
            <a:solidFill>
              <a:srgbClr val="FFFBF7"/>
            </a:solidFill>
            <a:ln cap="rnd">
              <a:noFill/>
              <a:prstDash val="solid"/>
              <a:round/>
            </a:ln>
          </p:spPr>
          <p:txBody>
            <a:bodyPr/>
            <a:lstStyle/>
            <a:p>
              <a:endParaRPr lang="en-US"/>
            </a:p>
          </p:txBody>
        </p:sp>
        <p:sp>
          <p:nvSpPr>
            <p:cNvPr id="8" name="TextBox 8">
              <a:extLst>
                <a:ext uri="{FF2B5EF4-FFF2-40B4-BE49-F238E27FC236}">
                  <a16:creationId xmlns:a16="http://schemas.microsoft.com/office/drawing/2014/main" id="{63E93EAD-86A3-773D-19FD-19A81D2E12A1}"/>
                </a:ext>
              </a:extLst>
            </p:cNvPr>
            <p:cNvSpPr txBox="1"/>
            <p:nvPr/>
          </p:nvSpPr>
          <p:spPr>
            <a:xfrm>
              <a:off x="0" y="-66675"/>
              <a:ext cx="4177862" cy="1691645"/>
            </a:xfrm>
            <a:prstGeom prst="rect">
              <a:avLst/>
            </a:prstGeom>
          </p:spPr>
          <p:txBody>
            <a:bodyPr lIns="50800" tIns="50800" rIns="50800" bIns="50800" rtlCol="0" anchor="ctr"/>
            <a:lstStyle/>
            <a:p>
              <a:pPr algn="ctr">
                <a:lnSpc>
                  <a:spcPts val="2209"/>
                </a:lnSpc>
              </a:pPr>
              <a:endParaRPr/>
            </a:p>
          </p:txBody>
        </p:sp>
      </p:grpSp>
      <p:sp>
        <p:nvSpPr>
          <p:cNvPr id="9" name="TextBox 9">
            <a:extLst>
              <a:ext uri="{FF2B5EF4-FFF2-40B4-BE49-F238E27FC236}">
                <a16:creationId xmlns:a16="http://schemas.microsoft.com/office/drawing/2014/main" id="{D3A3A072-3B55-8CE6-8F7E-76C75B4C4971}"/>
              </a:ext>
            </a:extLst>
          </p:cNvPr>
          <p:cNvSpPr txBox="1"/>
          <p:nvPr/>
        </p:nvSpPr>
        <p:spPr>
          <a:xfrm>
            <a:off x="2675149" y="3464240"/>
            <a:ext cx="12937703" cy="2911053"/>
          </a:xfrm>
          <a:prstGeom prst="rect">
            <a:avLst/>
          </a:prstGeom>
        </p:spPr>
        <p:txBody>
          <a:bodyPr wrap="square" lIns="0" tIns="0" rIns="0" bIns="0" rtlCol="0" anchor="t">
            <a:spAutoFit/>
          </a:bodyPr>
          <a:lstStyle/>
          <a:p>
            <a:pPr marL="992505" lvl="1" indent="-495935">
              <a:lnSpc>
                <a:spcPts val="5059"/>
              </a:lnSpc>
              <a:buFont typeface="Arial"/>
              <a:buChar char="•"/>
            </a:pPr>
            <a:r>
              <a:rPr lang="en-US" sz="4550" dirty="0">
                <a:solidFill>
                  <a:srgbClr val="40325D"/>
                </a:solidFill>
                <a:latin typeface="Codec Pro"/>
                <a:ea typeface="Codec Pro"/>
                <a:cs typeface="Codec Pro"/>
                <a:sym typeface="Codec Pro"/>
              </a:rPr>
              <a:t>Choose at least </a:t>
            </a:r>
            <a:r>
              <a:rPr lang="en-US" sz="4550" b="1" dirty="0">
                <a:solidFill>
                  <a:srgbClr val="40325D"/>
                </a:solidFill>
                <a:latin typeface="Codec Pro"/>
                <a:ea typeface="Codec Pro"/>
                <a:cs typeface="Codec Pro"/>
                <a:sym typeface="Codec Pro"/>
              </a:rPr>
              <a:t>1 output</a:t>
            </a:r>
            <a:r>
              <a:rPr lang="en-US" sz="4550" dirty="0">
                <a:solidFill>
                  <a:srgbClr val="40325D"/>
                </a:solidFill>
                <a:latin typeface="Codec Pro"/>
                <a:ea typeface="Codec Pro"/>
                <a:cs typeface="Codec Pro"/>
                <a:sym typeface="Codec Pro"/>
              </a:rPr>
              <a:t>. You will have 20 minutes to complete this.</a:t>
            </a:r>
            <a:endParaRPr lang="en-US" sz="4550" dirty="0">
              <a:solidFill>
                <a:srgbClr val="40325D"/>
              </a:solidFill>
              <a:latin typeface="Codec Pro"/>
            </a:endParaRPr>
          </a:p>
          <a:p>
            <a:pPr algn="l">
              <a:lnSpc>
                <a:spcPts val="5059"/>
              </a:lnSpc>
            </a:pPr>
            <a:endParaRPr lang="en-US" sz="4599">
              <a:solidFill>
                <a:srgbClr val="40325D"/>
              </a:solidFill>
              <a:latin typeface="Codec Pro"/>
              <a:ea typeface="Codec Pro"/>
              <a:cs typeface="Codec Pro"/>
              <a:sym typeface="Codec Pro"/>
            </a:endParaRPr>
          </a:p>
          <a:p>
            <a:pPr marL="733425" lvl="1" indent="-366395">
              <a:lnSpc>
                <a:spcPts val="3739"/>
              </a:lnSpc>
              <a:buFont typeface="Arial"/>
              <a:buChar char="•"/>
            </a:pPr>
            <a:r>
              <a:rPr lang="en-US" sz="3350" dirty="0">
                <a:solidFill>
                  <a:srgbClr val="40325D"/>
                </a:solidFill>
                <a:latin typeface="Codec Pro"/>
                <a:ea typeface="Codec Pro"/>
                <a:cs typeface="Codec Pro"/>
                <a:sym typeface="Codec Pro"/>
              </a:rPr>
              <a:t>Ex: Complete the Frayer Model on enzymes</a:t>
            </a:r>
            <a:endParaRPr lang="en-US" sz="3350" dirty="0">
              <a:solidFill>
                <a:srgbClr val="40325D"/>
              </a:solidFill>
              <a:latin typeface="Codec Pro"/>
              <a:ea typeface="Codec Pro"/>
              <a:cs typeface="Codec Pro"/>
            </a:endParaRPr>
          </a:p>
          <a:p>
            <a:pPr marL="733425" lvl="1" indent="-366395" algn="l">
              <a:lnSpc>
                <a:spcPts val="3739"/>
              </a:lnSpc>
              <a:buFont typeface="Arial"/>
              <a:buChar char="•"/>
            </a:pPr>
            <a:r>
              <a:rPr lang="en-US" sz="3350" dirty="0">
                <a:solidFill>
                  <a:srgbClr val="40325D"/>
                </a:solidFill>
                <a:latin typeface="Codec Pro"/>
                <a:ea typeface="Codec Pro"/>
                <a:cs typeface="Codec Pro"/>
                <a:sym typeface="Codec Pro"/>
              </a:rPr>
              <a:t>Something for visual learners, readers, and writers!</a:t>
            </a:r>
            <a:endParaRPr lang="en-US" sz="3350" dirty="0">
              <a:solidFill>
                <a:srgbClr val="40325D"/>
              </a:solidFill>
              <a:latin typeface="Codec Pro"/>
              <a:ea typeface="Codec Pro"/>
              <a:cs typeface="Codec Pro"/>
            </a:endParaRPr>
          </a:p>
        </p:txBody>
      </p:sp>
      <p:sp>
        <p:nvSpPr>
          <p:cNvPr id="10" name="TextBox 10">
            <a:extLst>
              <a:ext uri="{FF2B5EF4-FFF2-40B4-BE49-F238E27FC236}">
                <a16:creationId xmlns:a16="http://schemas.microsoft.com/office/drawing/2014/main" id="{18177CA7-D518-4038-CC99-847F78B2EF1A}"/>
              </a:ext>
            </a:extLst>
          </p:cNvPr>
          <p:cNvSpPr txBox="1"/>
          <p:nvPr/>
        </p:nvSpPr>
        <p:spPr>
          <a:xfrm>
            <a:off x="2907247" y="2563190"/>
            <a:ext cx="12361789" cy="718145"/>
          </a:xfrm>
          <a:prstGeom prst="rect">
            <a:avLst/>
          </a:prstGeom>
        </p:spPr>
        <p:txBody>
          <a:bodyPr wrap="square" lIns="0" tIns="0" rIns="0" bIns="0" rtlCol="0" anchor="t">
            <a:spAutoFit/>
          </a:bodyPr>
          <a:lstStyle/>
          <a:p>
            <a:pPr algn="ctr">
              <a:lnSpc>
                <a:spcPts val="5609"/>
              </a:lnSpc>
            </a:pPr>
            <a:r>
              <a:rPr lang="en-US" sz="5099" b="1">
                <a:solidFill>
                  <a:srgbClr val="40325D"/>
                </a:solidFill>
                <a:latin typeface="Codec Pro Bold"/>
                <a:ea typeface="Codec Pro Bold"/>
                <a:cs typeface="Codec Pro Bold"/>
                <a:sym typeface="Codec Pro Bold"/>
              </a:rPr>
              <a:t>Choice Board Instructions:</a:t>
            </a:r>
          </a:p>
        </p:txBody>
      </p:sp>
      <p:grpSp>
        <p:nvGrpSpPr>
          <p:cNvPr id="11" name="Group 11">
            <a:extLst>
              <a:ext uri="{FF2B5EF4-FFF2-40B4-BE49-F238E27FC236}">
                <a16:creationId xmlns:a16="http://schemas.microsoft.com/office/drawing/2014/main" id="{8A2F81C7-1AAE-2AB7-B3EF-92168DAFCA81}"/>
              </a:ext>
            </a:extLst>
          </p:cNvPr>
          <p:cNvGrpSpPr/>
          <p:nvPr/>
        </p:nvGrpSpPr>
        <p:grpSpPr>
          <a:xfrm>
            <a:off x="1518709" y="956067"/>
            <a:ext cx="15612559" cy="1058826"/>
            <a:chOff x="0" y="0"/>
            <a:chExt cx="5301016" cy="359509"/>
          </a:xfrm>
        </p:grpSpPr>
        <p:sp>
          <p:nvSpPr>
            <p:cNvPr id="12" name="Freeform 12">
              <a:extLst>
                <a:ext uri="{FF2B5EF4-FFF2-40B4-BE49-F238E27FC236}">
                  <a16:creationId xmlns:a16="http://schemas.microsoft.com/office/drawing/2014/main" id="{0D0745B8-2957-0D31-01D0-3122BA7271DB}"/>
                </a:ext>
              </a:extLst>
            </p:cNvPr>
            <p:cNvSpPr/>
            <p:nvPr/>
          </p:nvSpPr>
          <p:spPr>
            <a:xfrm>
              <a:off x="0" y="0"/>
              <a:ext cx="5301016" cy="359509"/>
            </a:xfrm>
            <a:custGeom>
              <a:avLst/>
              <a:gdLst/>
              <a:ahLst/>
              <a:cxnLst/>
              <a:rect l="l" t="t" r="r" b="b"/>
              <a:pathLst>
                <a:path w="5301016" h="359509">
                  <a:moveTo>
                    <a:pt x="12397" y="0"/>
                  </a:moveTo>
                  <a:lnTo>
                    <a:pt x="5288619" y="0"/>
                  </a:lnTo>
                  <a:cubicBezTo>
                    <a:pt x="5295466" y="0"/>
                    <a:pt x="5301016" y="5550"/>
                    <a:pt x="5301016" y="12397"/>
                  </a:cubicBezTo>
                  <a:lnTo>
                    <a:pt x="5301016" y="347112"/>
                  </a:lnTo>
                  <a:cubicBezTo>
                    <a:pt x="5301016" y="353958"/>
                    <a:pt x="5295466" y="359509"/>
                    <a:pt x="5288619" y="359509"/>
                  </a:cubicBezTo>
                  <a:lnTo>
                    <a:pt x="12397" y="359509"/>
                  </a:lnTo>
                  <a:cubicBezTo>
                    <a:pt x="5550" y="359509"/>
                    <a:pt x="0" y="353958"/>
                    <a:pt x="0" y="347112"/>
                  </a:cubicBezTo>
                  <a:lnTo>
                    <a:pt x="0" y="12397"/>
                  </a:lnTo>
                  <a:cubicBezTo>
                    <a:pt x="0" y="5550"/>
                    <a:pt x="5550" y="0"/>
                    <a:pt x="12397" y="0"/>
                  </a:cubicBezTo>
                  <a:close/>
                </a:path>
              </a:pathLst>
            </a:custGeom>
            <a:solidFill>
              <a:srgbClr val="AF698D"/>
            </a:solidFill>
          </p:spPr>
          <p:txBody>
            <a:bodyPr/>
            <a:lstStyle/>
            <a:p>
              <a:endParaRPr lang="en-US"/>
            </a:p>
          </p:txBody>
        </p:sp>
        <p:sp>
          <p:nvSpPr>
            <p:cNvPr id="13" name="TextBox 13">
              <a:extLst>
                <a:ext uri="{FF2B5EF4-FFF2-40B4-BE49-F238E27FC236}">
                  <a16:creationId xmlns:a16="http://schemas.microsoft.com/office/drawing/2014/main" id="{9C08164F-ABD0-98AF-1A8B-2F06EF0B01CC}"/>
                </a:ext>
              </a:extLst>
            </p:cNvPr>
            <p:cNvSpPr txBox="1"/>
            <p:nvPr/>
          </p:nvSpPr>
          <p:spPr>
            <a:xfrm>
              <a:off x="0" y="-66675"/>
              <a:ext cx="5301016" cy="426184"/>
            </a:xfrm>
            <a:prstGeom prst="rect">
              <a:avLst/>
            </a:prstGeom>
          </p:spPr>
          <p:txBody>
            <a:bodyPr lIns="50800" tIns="50800" rIns="50800" bIns="50800" rtlCol="0" anchor="ctr"/>
            <a:lstStyle/>
            <a:p>
              <a:pPr algn="ctr">
                <a:lnSpc>
                  <a:spcPts val="2209"/>
                </a:lnSpc>
              </a:pPr>
              <a:endParaRPr/>
            </a:p>
          </p:txBody>
        </p:sp>
      </p:grpSp>
      <p:grpSp>
        <p:nvGrpSpPr>
          <p:cNvPr id="14" name="Group 14">
            <a:extLst>
              <a:ext uri="{FF2B5EF4-FFF2-40B4-BE49-F238E27FC236}">
                <a16:creationId xmlns:a16="http://schemas.microsoft.com/office/drawing/2014/main" id="{EEAE78E3-041B-21AC-4E28-B7EC853EB73B}"/>
              </a:ext>
            </a:extLst>
          </p:cNvPr>
          <p:cNvGrpSpPr/>
          <p:nvPr/>
        </p:nvGrpSpPr>
        <p:grpSpPr>
          <a:xfrm>
            <a:off x="1156732" y="799606"/>
            <a:ext cx="15612559" cy="1058826"/>
            <a:chOff x="0" y="0"/>
            <a:chExt cx="5301016" cy="359509"/>
          </a:xfrm>
        </p:grpSpPr>
        <p:sp>
          <p:nvSpPr>
            <p:cNvPr id="15" name="Freeform 15">
              <a:extLst>
                <a:ext uri="{FF2B5EF4-FFF2-40B4-BE49-F238E27FC236}">
                  <a16:creationId xmlns:a16="http://schemas.microsoft.com/office/drawing/2014/main" id="{A2AA7CEA-14B4-E496-7F5A-6E5C5F14AFAB}"/>
                </a:ext>
              </a:extLst>
            </p:cNvPr>
            <p:cNvSpPr/>
            <p:nvPr/>
          </p:nvSpPr>
          <p:spPr>
            <a:xfrm>
              <a:off x="0" y="0"/>
              <a:ext cx="5301016" cy="359509"/>
            </a:xfrm>
            <a:custGeom>
              <a:avLst/>
              <a:gdLst/>
              <a:ahLst/>
              <a:cxnLst/>
              <a:rect l="l" t="t" r="r" b="b"/>
              <a:pathLst>
                <a:path w="5301016" h="359509">
                  <a:moveTo>
                    <a:pt x="12397" y="0"/>
                  </a:moveTo>
                  <a:lnTo>
                    <a:pt x="5288619" y="0"/>
                  </a:lnTo>
                  <a:cubicBezTo>
                    <a:pt x="5295466" y="0"/>
                    <a:pt x="5301016" y="5550"/>
                    <a:pt x="5301016" y="12397"/>
                  </a:cubicBezTo>
                  <a:lnTo>
                    <a:pt x="5301016" y="347112"/>
                  </a:lnTo>
                  <a:cubicBezTo>
                    <a:pt x="5301016" y="353958"/>
                    <a:pt x="5295466" y="359509"/>
                    <a:pt x="5288619" y="359509"/>
                  </a:cubicBezTo>
                  <a:lnTo>
                    <a:pt x="12397" y="359509"/>
                  </a:lnTo>
                  <a:cubicBezTo>
                    <a:pt x="5550" y="359509"/>
                    <a:pt x="0" y="353958"/>
                    <a:pt x="0" y="347112"/>
                  </a:cubicBezTo>
                  <a:lnTo>
                    <a:pt x="0" y="12397"/>
                  </a:lnTo>
                  <a:cubicBezTo>
                    <a:pt x="0" y="5550"/>
                    <a:pt x="5550" y="0"/>
                    <a:pt x="12397" y="0"/>
                  </a:cubicBezTo>
                  <a:close/>
                </a:path>
              </a:pathLst>
            </a:custGeom>
            <a:solidFill>
              <a:srgbClr val="ED8490"/>
            </a:solidFill>
          </p:spPr>
          <p:txBody>
            <a:bodyPr/>
            <a:lstStyle/>
            <a:p>
              <a:endParaRPr lang="en-US"/>
            </a:p>
          </p:txBody>
        </p:sp>
        <p:sp>
          <p:nvSpPr>
            <p:cNvPr id="16" name="TextBox 16">
              <a:extLst>
                <a:ext uri="{FF2B5EF4-FFF2-40B4-BE49-F238E27FC236}">
                  <a16:creationId xmlns:a16="http://schemas.microsoft.com/office/drawing/2014/main" id="{2C73C5C7-3A91-0A30-3653-353CBB370E58}"/>
                </a:ext>
              </a:extLst>
            </p:cNvPr>
            <p:cNvSpPr txBox="1"/>
            <p:nvPr/>
          </p:nvSpPr>
          <p:spPr>
            <a:xfrm>
              <a:off x="0" y="-66675"/>
              <a:ext cx="5301016" cy="426184"/>
            </a:xfrm>
            <a:prstGeom prst="rect">
              <a:avLst/>
            </a:prstGeom>
          </p:spPr>
          <p:txBody>
            <a:bodyPr lIns="50800" tIns="50800" rIns="50800" bIns="50800" rtlCol="0" anchor="ctr"/>
            <a:lstStyle/>
            <a:p>
              <a:pPr algn="ctr">
                <a:lnSpc>
                  <a:spcPts val="2209"/>
                </a:lnSpc>
              </a:pPr>
              <a:endParaRPr/>
            </a:p>
          </p:txBody>
        </p:sp>
      </p:grpSp>
      <p:sp>
        <p:nvSpPr>
          <p:cNvPr id="17" name="TextBox 17">
            <a:extLst>
              <a:ext uri="{FF2B5EF4-FFF2-40B4-BE49-F238E27FC236}">
                <a16:creationId xmlns:a16="http://schemas.microsoft.com/office/drawing/2014/main" id="{545C52A3-973D-B32D-86DE-7B37EB9AADA1}"/>
              </a:ext>
            </a:extLst>
          </p:cNvPr>
          <p:cNvSpPr txBox="1"/>
          <p:nvPr/>
        </p:nvSpPr>
        <p:spPr>
          <a:xfrm>
            <a:off x="3288415" y="1041792"/>
            <a:ext cx="11599454" cy="718145"/>
          </a:xfrm>
          <a:prstGeom prst="rect">
            <a:avLst/>
          </a:prstGeom>
        </p:spPr>
        <p:txBody>
          <a:bodyPr lIns="0" tIns="0" rIns="0" bIns="0" rtlCol="0" anchor="t">
            <a:spAutoFit/>
          </a:bodyPr>
          <a:lstStyle/>
          <a:p>
            <a:pPr algn="ctr">
              <a:lnSpc>
                <a:spcPts val="5565"/>
              </a:lnSpc>
            </a:pPr>
            <a:r>
              <a:rPr lang="en-US" sz="5550" dirty="0">
                <a:solidFill>
                  <a:srgbClr val="40325D"/>
                </a:solidFill>
                <a:latin typeface="Bobby Jones"/>
                <a:ea typeface="Bobby Jones"/>
                <a:cs typeface="Bobby Jones"/>
                <a:sym typeface="Bobby Jones"/>
              </a:rPr>
              <a:t>choose your output</a:t>
            </a:r>
          </a:p>
        </p:txBody>
      </p:sp>
      <p:pic>
        <p:nvPicPr>
          <p:cNvPr id="19" name="Online Media 18" title="20 minute countdown timer - Pastel Color Wheel background">
            <a:hlinkClick r:id="" action="ppaction://media"/>
            <a:extLst>
              <a:ext uri="{FF2B5EF4-FFF2-40B4-BE49-F238E27FC236}">
                <a16:creationId xmlns:a16="http://schemas.microsoft.com/office/drawing/2014/main" id="{B652F9FE-67BA-CF81-3D4C-D28F89BD2048}"/>
              </a:ext>
            </a:extLst>
          </p:cNvPr>
          <p:cNvPicPr>
            <a:picLocks noRot="1" noChangeAspect="1"/>
          </p:cNvPicPr>
          <p:nvPr>
            <a:videoFile r:link="rId1"/>
          </p:nvPr>
        </p:nvPicPr>
        <p:blipFill>
          <a:blip r:embed="rId5"/>
          <a:stretch>
            <a:fillRect/>
          </a:stretch>
        </p:blipFill>
        <p:spPr>
          <a:xfrm>
            <a:off x="13940567" y="7980698"/>
            <a:ext cx="4038879" cy="2238069"/>
          </a:xfrm>
          <a:prstGeom prst="rect">
            <a:avLst/>
          </a:prstGeom>
        </p:spPr>
      </p:pic>
      <p:pic>
        <p:nvPicPr>
          <p:cNvPr id="18" name="Picture 17" descr="A screenshot of a board&#10;&#10;AI-generated content may be incorrect.">
            <a:extLst>
              <a:ext uri="{FF2B5EF4-FFF2-40B4-BE49-F238E27FC236}">
                <a16:creationId xmlns:a16="http://schemas.microsoft.com/office/drawing/2014/main" id="{39715EA7-7BCB-B56A-AC50-36FF4F60FB6A}"/>
              </a:ext>
            </a:extLst>
          </p:cNvPr>
          <p:cNvPicPr>
            <a:picLocks noChangeAspect="1"/>
          </p:cNvPicPr>
          <p:nvPr/>
        </p:nvPicPr>
        <p:blipFill>
          <a:blip r:embed="rId6"/>
          <a:srcRect l="1080" t="54530" r="216" b="16337"/>
          <a:stretch/>
        </p:blipFill>
        <p:spPr>
          <a:xfrm>
            <a:off x="844020" y="7368117"/>
            <a:ext cx="6440079" cy="2453011"/>
          </a:xfrm>
          <a:prstGeom prst="rect">
            <a:avLst/>
          </a:prstGeom>
        </p:spPr>
      </p:pic>
    </p:spTree>
    <p:extLst>
      <p:ext uri="{BB962C8B-B14F-4D97-AF65-F5344CB8AC3E}">
        <p14:creationId xmlns:p14="http://schemas.microsoft.com/office/powerpoint/2010/main" val="44401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3"/>
            <a:stretch>
              <a:fillRect/>
            </a:stretch>
          </a:blipFill>
        </p:spPr>
        <p:txBody>
          <a:bodyPr/>
          <a:lstStyle/>
          <a:p>
            <a:endParaRPr lang="en-US"/>
          </a:p>
        </p:txBody>
      </p:sp>
      <p:grpSp>
        <p:nvGrpSpPr>
          <p:cNvPr id="3" name="Group 3"/>
          <p:cNvGrpSpPr/>
          <p:nvPr/>
        </p:nvGrpSpPr>
        <p:grpSpPr>
          <a:xfrm>
            <a:off x="1027937" y="3166039"/>
            <a:ext cx="16231363" cy="7257506"/>
            <a:chOff x="0" y="0"/>
            <a:chExt cx="4114468" cy="1839696"/>
          </a:xfrm>
        </p:grpSpPr>
        <p:sp>
          <p:nvSpPr>
            <p:cNvPr id="4" name="Freeform 4"/>
            <p:cNvSpPr/>
            <p:nvPr/>
          </p:nvSpPr>
          <p:spPr>
            <a:xfrm>
              <a:off x="0" y="0"/>
              <a:ext cx="4114468" cy="1839696"/>
            </a:xfrm>
            <a:custGeom>
              <a:avLst/>
              <a:gdLst/>
              <a:ahLst/>
              <a:cxnLst/>
              <a:rect l="l" t="t" r="r" b="b"/>
              <a:pathLst>
                <a:path w="4114468" h="1839696">
                  <a:moveTo>
                    <a:pt x="24326" y="0"/>
                  </a:moveTo>
                  <a:lnTo>
                    <a:pt x="4090142" y="0"/>
                  </a:lnTo>
                  <a:cubicBezTo>
                    <a:pt x="4096594" y="0"/>
                    <a:pt x="4102781" y="2563"/>
                    <a:pt x="4107343" y="7125"/>
                  </a:cubicBezTo>
                  <a:cubicBezTo>
                    <a:pt x="4111905" y="11687"/>
                    <a:pt x="4114468" y="17874"/>
                    <a:pt x="4114468" y="24326"/>
                  </a:cubicBezTo>
                  <a:lnTo>
                    <a:pt x="4114468" y="1815370"/>
                  </a:lnTo>
                  <a:cubicBezTo>
                    <a:pt x="4114468" y="1821822"/>
                    <a:pt x="4111905" y="1828009"/>
                    <a:pt x="4107343" y="1832571"/>
                  </a:cubicBezTo>
                  <a:cubicBezTo>
                    <a:pt x="4102781" y="1837133"/>
                    <a:pt x="4096594" y="1839696"/>
                    <a:pt x="4090142" y="1839696"/>
                  </a:cubicBezTo>
                  <a:lnTo>
                    <a:pt x="24326" y="1839696"/>
                  </a:lnTo>
                  <a:cubicBezTo>
                    <a:pt x="17874" y="1839696"/>
                    <a:pt x="11687" y="1837133"/>
                    <a:pt x="7125" y="1832571"/>
                  </a:cubicBezTo>
                  <a:cubicBezTo>
                    <a:pt x="2563" y="1828009"/>
                    <a:pt x="0" y="1821822"/>
                    <a:pt x="0" y="1815370"/>
                  </a:cubicBezTo>
                  <a:lnTo>
                    <a:pt x="0" y="24326"/>
                  </a:lnTo>
                  <a:cubicBezTo>
                    <a:pt x="0" y="17874"/>
                    <a:pt x="2563" y="11687"/>
                    <a:pt x="7125" y="7125"/>
                  </a:cubicBezTo>
                  <a:cubicBezTo>
                    <a:pt x="11687" y="2563"/>
                    <a:pt x="17874" y="0"/>
                    <a:pt x="24326" y="0"/>
                  </a:cubicBezTo>
                  <a:close/>
                </a:path>
              </a:pathLst>
            </a:custGeom>
            <a:solidFill>
              <a:srgbClr val="D4D0DE"/>
            </a:solidFill>
            <a:ln cap="rnd">
              <a:noFill/>
              <a:prstDash val="solid"/>
              <a:round/>
            </a:ln>
          </p:spPr>
          <p:txBody>
            <a:bodyPr/>
            <a:lstStyle/>
            <a:p>
              <a:endParaRPr lang="en-US"/>
            </a:p>
          </p:txBody>
        </p:sp>
        <p:sp>
          <p:nvSpPr>
            <p:cNvPr id="5" name="TextBox 5"/>
            <p:cNvSpPr txBox="1"/>
            <p:nvPr/>
          </p:nvSpPr>
          <p:spPr>
            <a:xfrm>
              <a:off x="0" y="-66675"/>
              <a:ext cx="4114468" cy="1906371"/>
            </a:xfrm>
            <a:prstGeom prst="rect">
              <a:avLst/>
            </a:prstGeom>
          </p:spPr>
          <p:txBody>
            <a:bodyPr lIns="50800" tIns="50800" rIns="50800" bIns="50800" rtlCol="0" anchor="ctr"/>
            <a:lstStyle/>
            <a:p>
              <a:pPr algn="ctr">
                <a:lnSpc>
                  <a:spcPts val="2209"/>
                </a:lnSpc>
              </a:pPr>
              <a:endParaRPr/>
            </a:p>
          </p:txBody>
        </p:sp>
      </p:grpSp>
      <p:grpSp>
        <p:nvGrpSpPr>
          <p:cNvPr id="6" name="Group 6"/>
          <p:cNvGrpSpPr/>
          <p:nvPr/>
        </p:nvGrpSpPr>
        <p:grpSpPr>
          <a:xfrm>
            <a:off x="1347505" y="3334081"/>
            <a:ext cx="15592227" cy="6808718"/>
            <a:chOff x="0" y="0"/>
            <a:chExt cx="3952454" cy="1725933"/>
          </a:xfrm>
        </p:grpSpPr>
        <p:sp>
          <p:nvSpPr>
            <p:cNvPr id="7" name="Freeform 7"/>
            <p:cNvSpPr/>
            <p:nvPr/>
          </p:nvSpPr>
          <p:spPr>
            <a:xfrm>
              <a:off x="0" y="0"/>
              <a:ext cx="3952454" cy="1725933"/>
            </a:xfrm>
            <a:custGeom>
              <a:avLst/>
              <a:gdLst/>
              <a:ahLst/>
              <a:cxnLst/>
              <a:rect l="l" t="t" r="r" b="b"/>
              <a:pathLst>
                <a:path w="3952454" h="1725933">
                  <a:moveTo>
                    <a:pt x="25323" y="0"/>
                  </a:moveTo>
                  <a:lnTo>
                    <a:pt x="3927131" y="0"/>
                  </a:lnTo>
                  <a:cubicBezTo>
                    <a:pt x="3933847" y="0"/>
                    <a:pt x="3940288" y="2668"/>
                    <a:pt x="3945037" y="7417"/>
                  </a:cubicBezTo>
                  <a:cubicBezTo>
                    <a:pt x="3949786" y="12166"/>
                    <a:pt x="3952454" y="18607"/>
                    <a:pt x="3952454" y="25323"/>
                  </a:cubicBezTo>
                  <a:lnTo>
                    <a:pt x="3952454" y="1700611"/>
                  </a:lnTo>
                  <a:cubicBezTo>
                    <a:pt x="3952454" y="1714596"/>
                    <a:pt x="3941117" y="1725933"/>
                    <a:pt x="3927131" y="1725933"/>
                  </a:cubicBezTo>
                  <a:lnTo>
                    <a:pt x="25323" y="1725933"/>
                  </a:lnTo>
                  <a:cubicBezTo>
                    <a:pt x="18607" y="1725933"/>
                    <a:pt x="12166" y="1723266"/>
                    <a:pt x="7417" y="1718517"/>
                  </a:cubicBezTo>
                  <a:cubicBezTo>
                    <a:pt x="2668" y="1713768"/>
                    <a:pt x="0" y="1707327"/>
                    <a:pt x="0" y="1700611"/>
                  </a:cubicBezTo>
                  <a:lnTo>
                    <a:pt x="0" y="25323"/>
                  </a:lnTo>
                  <a:cubicBezTo>
                    <a:pt x="0" y="18607"/>
                    <a:pt x="2668" y="12166"/>
                    <a:pt x="7417" y="7417"/>
                  </a:cubicBezTo>
                  <a:cubicBezTo>
                    <a:pt x="12166" y="2668"/>
                    <a:pt x="18607" y="0"/>
                    <a:pt x="25323" y="0"/>
                  </a:cubicBezTo>
                  <a:close/>
                </a:path>
              </a:pathLst>
            </a:custGeom>
            <a:solidFill>
              <a:srgbClr val="FFFBF7"/>
            </a:solidFill>
            <a:ln cap="rnd">
              <a:noFill/>
              <a:prstDash val="solid"/>
              <a:round/>
            </a:ln>
          </p:spPr>
          <p:txBody>
            <a:bodyPr/>
            <a:lstStyle/>
            <a:p>
              <a:endParaRPr lang="en-US"/>
            </a:p>
          </p:txBody>
        </p:sp>
        <p:sp>
          <p:nvSpPr>
            <p:cNvPr id="8" name="TextBox 8"/>
            <p:cNvSpPr txBox="1"/>
            <p:nvPr/>
          </p:nvSpPr>
          <p:spPr>
            <a:xfrm>
              <a:off x="0" y="-66675"/>
              <a:ext cx="3952454" cy="1792608"/>
            </a:xfrm>
            <a:prstGeom prst="rect">
              <a:avLst/>
            </a:prstGeom>
          </p:spPr>
          <p:txBody>
            <a:bodyPr lIns="50800" tIns="50800" rIns="50800" bIns="50800" rtlCol="0" anchor="ctr"/>
            <a:lstStyle/>
            <a:p>
              <a:pPr algn="ctr">
                <a:lnSpc>
                  <a:spcPts val="2209"/>
                </a:lnSpc>
              </a:pPr>
              <a:endParaRPr/>
            </a:p>
          </p:txBody>
        </p:sp>
      </p:grpSp>
      <p:sp>
        <p:nvSpPr>
          <p:cNvPr id="9" name="TextBox 9"/>
          <p:cNvSpPr txBox="1"/>
          <p:nvPr/>
        </p:nvSpPr>
        <p:spPr>
          <a:xfrm>
            <a:off x="1758163" y="3468746"/>
            <a:ext cx="14771673" cy="5775529"/>
          </a:xfrm>
          <a:prstGeom prst="rect">
            <a:avLst/>
          </a:prstGeom>
        </p:spPr>
        <p:txBody>
          <a:bodyPr lIns="0" tIns="0" rIns="0" bIns="0" rtlCol="0" anchor="t">
            <a:spAutoFit/>
          </a:bodyPr>
          <a:lstStyle/>
          <a:p>
            <a:pPr algn="ctr">
              <a:lnSpc>
                <a:spcPts val="5063"/>
              </a:lnSpc>
            </a:pPr>
            <a:r>
              <a:rPr lang="en-US" sz="3616" b="1">
                <a:solidFill>
                  <a:srgbClr val="40325D"/>
                </a:solidFill>
                <a:latin typeface="Codec Pro Bold"/>
                <a:ea typeface="Codec Pro Bold"/>
                <a:cs typeface="Codec Pro Bold"/>
                <a:sym typeface="Codec Pro Bold"/>
              </a:rPr>
              <a:t>Everything we do leaves a footprint. </a:t>
            </a:r>
          </a:p>
          <a:p>
            <a:pPr algn="ctr">
              <a:lnSpc>
                <a:spcPts val="5063"/>
              </a:lnSpc>
            </a:pPr>
            <a:endParaRPr lang="en-US" sz="3616" b="1">
              <a:solidFill>
                <a:srgbClr val="40325D"/>
              </a:solidFill>
              <a:latin typeface="Codec Pro Bold"/>
              <a:ea typeface="Codec Pro Bold"/>
              <a:cs typeface="Codec Pro Bold"/>
              <a:sym typeface="Codec Pro Bold"/>
            </a:endParaRPr>
          </a:p>
          <a:p>
            <a:pPr marL="780908" lvl="1" indent="-390454" algn="l">
              <a:lnSpc>
                <a:spcPts val="5063"/>
              </a:lnSpc>
              <a:buFont typeface="Arial"/>
              <a:buChar char="•"/>
            </a:pPr>
            <a:r>
              <a:rPr lang="en-US" sz="3616">
                <a:solidFill>
                  <a:srgbClr val="40325D"/>
                </a:solidFill>
                <a:latin typeface="Codec Pro"/>
                <a:ea typeface="Codec Pro"/>
                <a:cs typeface="Codec Pro"/>
                <a:sym typeface="Codec Pro"/>
              </a:rPr>
              <a:t>Some visible in the environment. Can you think of any?</a:t>
            </a:r>
          </a:p>
          <a:p>
            <a:pPr marL="780908" lvl="1" indent="-390454" algn="l">
              <a:lnSpc>
                <a:spcPts val="5063"/>
              </a:lnSpc>
              <a:buFont typeface="Arial"/>
              <a:buChar char="•"/>
            </a:pPr>
            <a:r>
              <a:rPr lang="en-US" sz="3616">
                <a:solidFill>
                  <a:srgbClr val="40325D"/>
                </a:solidFill>
                <a:latin typeface="Codec Pro"/>
                <a:ea typeface="Codec Pro"/>
                <a:cs typeface="Codec Pro"/>
                <a:sym typeface="Codec Pro"/>
              </a:rPr>
              <a:t>Some not as visible, like microplastics in water </a:t>
            </a:r>
          </a:p>
          <a:p>
            <a:pPr marL="780908" lvl="1" indent="-390454" algn="l">
              <a:lnSpc>
                <a:spcPts val="5063"/>
              </a:lnSpc>
              <a:buFont typeface="Arial"/>
              <a:buChar char="•"/>
            </a:pPr>
            <a:r>
              <a:rPr lang="en-US" sz="3616">
                <a:solidFill>
                  <a:srgbClr val="40325D"/>
                </a:solidFill>
                <a:latin typeface="Codec Pro"/>
                <a:ea typeface="Codec Pro"/>
                <a:cs typeface="Codec Pro"/>
                <a:sym typeface="Codec Pro"/>
              </a:rPr>
              <a:t>This is why we think about becoming a more </a:t>
            </a:r>
            <a:r>
              <a:rPr lang="en-US" sz="3616" u="sng">
                <a:solidFill>
                  <a:srgbClr val="40325D"/>
                </a:solidFill>
                <a:latin typeface="Codec Pro"/>
                <a:ea typeface="Codec Pro"/>
                <a:cs typeface="Codec Pro"/>
                <a:sym typeface="Codec Pro"/>
              </a:rPr>
              <a:t>sustainable</a:t>
            </a:r>
            <a:r>
              <a:rPr lang="en-US" sz="3616">
                <a:solidFill>
                  <a:srgbClr val="40325D"/>
                </a:solidFill>
                <a:latin typeface="Codec Pro"/>
                <a:ea typeface="Codec Pro"/>
                <a:cs typeface="Codec Pro"/>
                <a:sym typeface="Codec Pro"/>
              </a:rPr>
              <a:t> planet, like transition from chemical manufacturing (how most of our things are made) to creating from plant materials. </a:t>
            </a:r>
          </a:p>
          <a:p>
            <a:pPr algn="l">
              <a:lnSpc>
                <a:spcPts val="5063"/>
              </a:lnSpc>
            </a:pPr>
            <a:endParaRPr lang="en-US" sz="3616">
              <a:solidFill>
                <a:srgbClr val="40325D"/>
              </a:solidFill>
              <a:latin typeface="Codec Pro"/>
              <a:ea typeface="Codec Pro"/>
              <a:cs typeface="Codec Pro"/>
              <a:sym typeface="Codec Pro"/>
            </a:endParaRPr>
          </a:p>
          <a:p>
            <a:pPr algn="l">
              <a:lnSpc>
                <a:spcPts val="5063"/>
              </a:lnSpc>
            </a:pPr>
            <a:r>
              <a:rPr lang="en-US" sz="3616">
                <a:solidFill>
                  <a:srgbClr val="40325D"/>
                </a:solidFill>
                <a:latin typeface="Codec Pro"/>
                <a:ea typeface="Codec Pro"/>
                <a:cs typeface="Codec Pro"/>
                <a:sym typeface="Codec Pro"/>
              </a:rPr>
              <a:t>However, it all still becomes a </a:t>
            </a:r>
            <a:r>
              <a:rPr lang="en-US" sz="3616" u="sng">
                <a:solidFill>
                  <a:srgbClr val="40325D"/>
                </a:solidFill>
                <a:latin typeface="Codec Pro"/>
                <a:ea typeface="Codec Pro"/>
                <a:cs typeface="Codec Pro"/>
                <a:sym typeface="Codec Pro"/>
              </a:rPr>
              <a:t>waste </a:t>
            </a:r>
            <a:r>
              <a:rPr lang="en-US" sz="3616">
                <a:solidFill>
                  <a:srgbClr val="40325D"/>
                </a:solidFill>
                <a:latin typeface="Codec Pro"/>
                <a:ea typeface="Codec Pro"/>
                <a:cs typeface="Codec Pro"/>
                <a:sym typeface="Codec Pro"/>
              </a:rPr>
              <a:t>in some way.</a:t>
            </a:r>
          </a:p>
        </p:txBody>
      </p:sp>
      <p:grpSp>
        <p:nvGrpSpPr>
          <p:cNvPr id="10" name="Group 10"/>
          <p:cNvGrpSpPr/>
          <p:nvPr/>
        </p:nvGrpSpPr>
        <p:grpSpPr>
          <a:xfrm>
            <a:off x="4070018" y="1263096"/>
            <a:ext cx="10409360" cy="1586235"/>
            <a:chOff x="0" y="0"/>
            <a:chExt cx="2359207" cy="359509"/>
          </a:xfrm>
        </p:grpSpPr>
        <p:sp>
          <p:nvSpPr>
            <p:cNvPr id="11" name="Freeform 11"/>
            <p:cNvSpPr/>
            <p:nvPr/>
          </p:nvSpPr>
          <p:spPr>
            <a:xfrm>
              <a:off x="0" y="0"/>
              <a:ext cx="2359207" cy="359509"/>
            </a:xfrm>
            <a:custGeom>
              <a:avLst/>
              <a:gdLst/>
              <a:ahLst/>
              <a:cxnLst/>
              <a:rect l="l" t="t" r="r" b="b"/>
              <a:pathLst>
                <a:path w="2359207" h="359509">
                  <a:moveTo>
                    <a:pt x="18594" y="0"/>
                  </a:moveTo>
                  <a:lnTo>
                    <a:pt x="2340613" y="0"/>
                  </a:lnTo>
                  <a:cubicBezTo>
                    <a:pt x="2350882" y="0"/>
                    <a:pt x="2359207" y="8325"/>
                    <a:pt x="2359207" y="18594"/>
                  </a:cubicBezTo>
                  <a:lnTo>
                    <a:pt x="2359207" y="340915"/>
                  </a:lnTo>
                  <a:cubicBezTo>
                    <a:pt x="2359207" y="351184"/>
                    <a:pt x="2350882" y="359509"/>
                    <a:pt x="2340613" y="359509"/>
                  </a:cubicBezTo>
                  <a:lnTo>
                    <a:pt x="18594" y="359509"/>
                  </a:lnTo>
                  <a:cubicBezTo>
                    <a:pt x="8325" y="359509"/>
                    <a:pt x="0" y="351184"/>
                    <a:pt x="0" y="340915"/>
                  </a:cubicBezTo>
                  <a:lnTo>
                    <a:pt x="0" y="18594"/>
                  </a:lnTo>
                  <a:cubicBezTo>
                    <a:pt x="0" y="8325"/>
                    <a:pt x="8325" y="0"/>
                    <a:pt x="18594" y="0"/>
                  </a:cubicBezTo>
                  <a:close/>
                </a:path>
              </a:pathLst>
            </a:custGeom>
            <a:solidFill>
              <a:srgbClr val="AF698D"/>
            </a:solidFill>
          </p:spPr>
          <p:txBody>
            <a:bodyPr/>
            <a:lstStyle/>
            <a:p>
              <a:endParaRPr lang="en-US"/>
            </a:p>
          </p:txBody>
        </p:sp>
        <p:sp>
          <p:nvSpPr>
            <p:cNvPr id="12" name="TextBox 12"/>
            <p:cNvSpPr txBox="1"/>
            <p:nvPr/>
          </p:nvSpPr>
          <p:spPr>
            <a:xfrm>
              <a:off x="0" y="-66675"/>
              <a:ext cx="2359207" cy="426184"/>
            </a:xfrm>
            <a:prstGeom prst="rect">
              <a:avLst/>
            </a:prstGeom>
          </p:spPr>
          <p:txBody>
            <a:bodyPr lIns="50800" tIns="50800" rIns="50800" bIns="50800" rtlCol="0" anchor="ctr"/>
            <a:lstStyle/>
            <a:p>
              <a:pPr algn="ctr">
                <a:lnSpc>
                  <a:spcPts val="2209"/>
                </a:lnSpc>
              </a:pPr>
              <a:endParaRPr/>
            </a:p>
          </p:txBody>
        </p:sp>
      </p:grpSp>
      <p:grpSp>
        <p:nvGrpSpPr>
          <p:cNvPr id="13" name="Group 13"/>
          <p:cNvGrpSpPr/>
          <p:nvPr/>
        </p:nvGrpSpPr>
        <p:grpSpPr>
          <a:xfrm>
            <a:off x="3807859" y="1028700"/>
            <a:ext cx="10409360" cy="1586235"/>
            <a:chOff x="0" y="0"/>
            <a:chExt cx="2359207" cy="359509"/>
          </a:xfrm>
        </p:grpSpPr>
        <p:sp>
          <p:nvSpPr>
            <p:cNvPr id="14" name="Freeform 14"/>
            <p:cNvSpPr/>
            <p:nvPr/>
          </p:nvSpPr>
          <p:spPr>
            <a:xfrm>
              <a:off x="0" y="0"/>
              <a:ext cx="2359207" cy="359509"/>
            </a:xfrm>
            <a:custGeom>
              <a:avLst/>
              <a:gdLst/>
              <a:ahLst/>
              <a:cxnLst/>
              <a:rect l="l" t="t" r="r" b="b"/>
              <a:pathLst>
                <a:path w="2359207" h="359509">
                  <a:moveTo>
                    <a:pt x="18594" y="0"/>
                  </a:moveTo>
                  <a:lnTo>
                    <a:pt x="2340613" y="0"/>
                  </a:lnTo>
                  <a:cubicBezTo>
                    <a:pt x="2350882" y="0"/>
                    <a:pt x="2359207" y="8325"/>
                    <a:pt x="2359207" y="18594"/>
                  </a:cubicBezTo>
                  <a:lnTo>
                    <a:pt x="2359207" y="340915"/>
                  </a:lnTo>
                  <a:cubicBezTo>
                    <a:pt x="2359207" y="351184"/>
                    <a:pt x="2350882" y="359509"/>
                    <a:pt x="2340613" y="359509"/>
                  </a:cubicBezTo>
                  <a:lnTo>
                    <a:pt x="18594" y="359509"/>
                  </a:lnTo>
                  <a:cubicBezTo>
                    <a:pt x="8325" y="359509"/>
                    <a:pt x="0" y="351184"/>
                    <a:pt x="0" y="340915"/>
                  </a:cubicBezTo>
                  <a:lnTo>
                    <a:pt x="0" y="18594"/>
                  </a:lnTo>
                  <a:cubicBezTo>
                    <a:pt x="0" y="8325"/>
                    <a:pt x="8325" y="0"/>
                    <a:pt x="18594" y="0"/>
                  </a:cubicBezTo>
                  <a:close/>
                </a:path>
              </a:pathLst>
            </a:custGeom>
            <a:solidFill>
              <a:srgbClr val="ED8490"/>
            </a:solidFill>
          </p:spPr>
          <p:txBody>
            <a:bodyPr/>
            <a:lstStyle/>
            <a:p>
              <a:endParaRPr lang="en-US"/>
            </a:p>
          </p:txBody>
        </p:sp>
        <p:sp>
          <p:nvSpPr>
            <p:cNvPr id="15" name="TextBox 15"/>
            <p:cNvSpPr txBox="1"/>
            <p:nvPr/>
          </p:nvSpPr>
          <p:spPr>
            <a:xfrm>
              <a:off x="0" y="-66675"/>
              <a:ext cx="2359207" cy="426184"/>
            </a:xfrm>
            <a:prstGeom prst="rect">
              <a:avLst/>
            </a:prstGeom>
          </p:spPr>
          <p:txBody>
            <a:bodyPr lIns="50800" tIns="50800" rIns="50800" bIns="50800" rtlCol="0" anchor="ctr"/>
            <a:lstStyle/>
            <a:p>
              <a:pPr algn="ctr">
                <a:lnSpc>
                  <a:spcPts val="2209"/>
                </a:lnSpc>
              </a:pPr>
              <a:endParaRPr/>
            </a:p>
          </p:txBody>
        </p:sp>
      </p:grpSp>
      <p:sp>
        <p:nvSpPr>
          <p:cNvPr id="16" name="TextBox 16"/>
          <p:cNvSpPr txBox="1"/>
          <p:nvPr/>
        </p:nvSpPr>
        <p:spPr>
          <a:xfrm>
            <a:off x="4280810" y="1396446"/>
            <a:ext cx="9463458" cy="1080626"/>
          </a:xfrm>
          <a:prstGeom prst="rect">
            <a:avLst/>
          </a:prstGeom>
        </p:spPr>
        <p:txBody>
          <a:bodyPr lIns="0" tIns="0" rIns="0" bIns="0" rtlCol="0" anchor="t">
            <a:spAutoFit/>
          </a:bodyPr>
          <a:lstStyle/>
          <a:p>
            <a:pPr algn="ctr">
              <a:lnSpc>
                <a:spcPts val="7997"/>
              </a:lnSpc>
            </a:pPr>
            <a:r>
              <a:rPr lang="en-US" sz="7997">
                <a:solidFill>
                  <a:srgbClr val="40325D"/>
                </a:solidFill>
                <a:latin typeface="Bobby Jones"/>
                <a:ea typeface="Bobby Jones"/>
                <a:cs typeface="Bobby Jones"/>
                <a:sym typeface="Bobby Jones"/>
              </a:rPr>
              <a:t>so, enzyme=hero...?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3"/>
            <a:stretch>
              <a:fillRect/>
            </a:stretch>
          </a:blipFill>
        </p:spPr>
        <p:txBody>
          <a:bodyPr/>
          <a:lstStyle/>
          <a:p>
            <a:endParaRPr lang="en-US"/>
          </a:p>
        </p:txBody>
      </p:sp>
      <p:grpSp>
        <p:nvGrpSpPr>
          <p:cNvPr id="3" name="Group 3"/>
          <p:cNvGrpSpPr/>
          <p:nvPr/>
        </p:nvGrpSpPr>
        <p:grpSpPr>
          <a:xfrm>
            <a:off x="1027937" y="3166039"/>
            <a:ext cx="16231363" cy="7257506"/>
            <a:chOff x="0" y="0"/>
            <a:chExt cx="4114468" cy="1839696"/>
          </a:xfrm>
        </p:grpSpPr>
        <p:sp>
          <p:nvSpPr>
            <p:cNvPr id="4" name="Freeform 4"/>
            <p:cNvSpPr/>
            <p:nvPr/>
          </p:nvSpPr>
          <p:spPr>
            <a:xfrm>
              <a:off x="0" y="0"/>
              <a:ext cx="4114468" cy="1839696"/>
            </a:xfrm>
            <a:custGeom>
              <a:avLst/>
              <a:gdLst/>
              <a:ahLst/>
              <a:cxnLst/>
              <a:rect l="l" t="t" r="r" b="b"/>
              <a:pathLst>
                <a:path w="4114468" h="1839696">
                  <a:moveTo>
                    <a:pt x="24326" y="0"/>
                  </a:moveTo>
                  <a:lnTo>
                    <a:pt x="4090142" y="0"/>
                  </a:lnTo>
                  <a:cubicBezTo>
                    <a:pt x="4096594" y="0"/>
                    <a:pt x="4102781" y="2563"/>
                    <a:pt x="4107343" y="7125"/>
                  </a:cubicBezTo>
                  <a:cubicBezTo>
                    <a:pt x="4111905" y="11687"/>
                    <a:pt x="4114468" y="17874"/>
                    <a:pt x="4114468" y="24326"/>
                  </a:cubicBezTo>
                  <a:lnTo>
                    <a:pt x="4114468" y="1815370"/>
                  </a:lnTo>
                  <a:cubicBezTo>
                    <a:pt x="4114468" y="1821822"/>
                    <a:pt x="4111905" y="1828009"/>
                    <a:pt x="4107343" y="1832571"/>
                  </a:cubicBezTo>
                  <a:cubicBezTo>
                    <a:pt x="4102781" y="1837133"/>
                    <a:pt x="4096594" y="1839696"/>
                    <a:pt x="4090142" y="1839696"/>
                  </a:cubicBezTo>
                  <a:lnTo>
                    <a:pt x="24326" y="1839696"/>
                  </a:lnTo>
                  <a:cubicBezTo>
                    <a:pt x="17874" y="1839696"/>
                    <a:pt x="11687" y="1837133"/>
                    <a:pt x="7125" y="1832571"/>
                  </a:cubicBezTo>
                  <a:cubicBezTo>
                    <a:pt x="2563" y="1828009"/>
                    <a:pt x="0" y="1821822"/>
                    <a:pt x="0" y="1815370"/>
                  </a:cubicBezTo>
                  <a:lnTo>
                    <a:pt x="0" y="24326"/>
                  </a:lnTo>
                  <a:cubicBezTo>
                    <a:pt x="0" y="17874"/>
                    <a:pt x="2563" y="11687"/>
                    <a:pt x="7125" y="7125"/>
                  </a:cubicBezTo>
                  <a:cubicBezTo>
                    <a:pt x="11687" y="2563"/>
                    <a:pt x="17874" y="0"/>
                    <a:pt x="24326" y="0"/>
                  </a:cubicBezTo>
                  <a:close/>
                </a:path>
              </a:pathLst>
            </a:custGeom>
            <a:solidFill>
              <a:srgbClr val="D4D0DE"/>
            </a:solidFill>
            <a:ln cap="rnd">
              <a:noFill/>
              <a:prstDash val="solid"/>
              <a:round/>
            </a:ln>
          </p:spPr>
          <p:txBody>
            <a:bodyPr/>
            <a:lstStyle/>
            <a:p>
              <a:endParaRPr lang="en-US"/>
            </a:p>
          </p:txBody>
        </p:sp>
        <p:sp>
          <p:nvSpPr>
            <p:cNvPr id="5" name="TextBox 5"/>
            <p:cNvSpPr txBox="1"/>
            <p:nvPr/>
          </p:nvSpPr>
          <p:spPr>
            <a:xfrm>
              <a:off x="0" y="-66675"/>
              <a:ext cx="4114468" cy="1906371"/>
            </a:xfrm>
            <a:prstGeom prst="rect">
              <a:avLst/>
            </a:prstGeom>
          </p:spPr>
          <p:txBody>
            <a:bodyPr lIns="50800" tIns="50800" rIns="50800" bIns="50800" rtlCol="0" anchor="ctr"/>
            <a:lstStyle/>
            <a:p>
              <a:pPr algn="ctr">
                <a:lnSpc>
                  <a:spcPts val="2209"/>
                </a:lnSpc>
              </a:pPr>
              <a:endParaRPr/>
            </a:p>
          </p:txBody>
        </p:sp>
      </p:grpSp>
      <p:grpSp>
        <p:nvGrpSpPr>
          <p:cNvPr id="6" name="Group 6"/>
          <p:cNvGrpSpPr/>
          <p:nvPr/>
        </p:nvGrpSpPr>
        <p:grpSpPr>
          <a:xfrm>
            <a:off x="1347505" y="3334081"/>
            <a:ext cx="15592227" cy="6808718"/>
            <a:chOff x="0" y="0"/>
            <a:chExt cx="3952454" cy="1725933"/>
          </a:xfrm>
        </p:grpSpPr>
        <p:sp>
          <p:nvSpPr>
            <p:cNvPr id="7" name="Freeform 7"/>
            <p:cNvSpPr/>
            <p:nvPr/>
          </p:nvSpPr>
          <p:spPr>
            <a:xfrm>
              <a:off x="0" y="0"/>
              <a:ext cx="3952454" cy="1725933"/>
            </a:xfrm>
            <a:custGeom>
              <a:avLst/>
              <a:gdLst/>
              <a:ahLst/>
              <a:cxnLst/>
              <a:rect l="l" t="t" r="r" b="b"/>
              <a:pathLst>
                <a:path w="3952454" h="1725933">
                  <a:moveTo>
                    <a:pt x="25323" y="0"/>
                  </a:moveTo>
                  <a:lnTo>
                    <a:pt x="3927131" y="0"/>
                  </a:lnTo>
                  <a:cubicBezTo>
                    <a:pt x="3933847" y="0"/>
                    <a:pt x="3940288" y="2668"/>
                    <a:pt x="3945037" y="7417"/>
                  </a:cubicBezTo>
                  <a:cubicBezTo>
                    <a:pt x="3949786" y="12166"/>
                    <a:pt x="3952454" y="18607"/>
                    <a:pt x="3952454" y="25323"/>
                  </a:cubicBezTo>
                  <a:lnTo>
                    <a:pt x="3952454" y="1700611"/>
                  </a:lnTo>
                  <a:cubicBezTo>
                    <a:pt x="3952454" y="1714596"/>
                    <a:pt x="3941117" y="1725933"/>
                    <a:pt x="3927131" y="1725933"/>
                  </a:cubicBezTo>
                  <a:lnTo>
                    <a:pt x="25323" y="1725933"/>
                  </a:lnTo>
                  <a:cubicBezTo>
                    <a:pt x="18607" y="1725933"/>
                    <a:pt x="12166" y="1723266"/>
                    <a:pt x="7417" y="1718517"/>
                  </a:cubicBezTo>
                  <a:cubicBezTo>
                    <a:pt x="2668" y="1713768"/>
                    <a:pt x="0" y="1707327"/>
                    <a:pt x="0" y="1700611"/>
                  </a:cubicBezTo>
                  <a:lnTo>
                    <a:pt x="0" y="25323"/>
                  </a:lnTo>
                  <a:cubicBezTo>
                    <a:pt x="0" y="18607"/>
                    <a:pt x="2668" y="12166"/>
                    <a:pt x="7417" y="7417"/>
                  </a:cubicBezTo>
                  <a:cubicBezTo>
                    <a:pt x="12166" y="2668"/>
                    <a:pt x="18607" y="0"/>
                    <a:pt x="25323" y="0"/>
                  </a:cubicBezTo>
                  <a:close/>
                </a:path>
              </a:pathLst>
            </a:custGeom>
            <a:solidFill>
              <a:srgbClr val="FFFBF7"/>
            </a:solidFill>
            <a:ln cap="rnd">
              <a:noFill/>
              <a:prstDash val="solid"/>
              <a:round/>
            </a:ln>
          </p:spPr>
          <p:txBody>
            <a:bodyPr/>
            <a:lstStyle/>
            <a:p>
              <a:endParaRPr lang="en-US"/>
            </a:p>
          </p:txBody>
        </p:sp>
        <p:sp>
          <p:nvSpPr>
            <p:cNvPr id="8" name="TextBox 8"/>
            <p:cNvSpPr txBox="1"/>
            <p:nvPr/>
          </p:nvSpPr>
          <p:spPr>
            <a:xfrm>
              <a:off x="0" y="-66675"/>
              <a:ext cx="3952454" cy="1792608"/>
            </a:xfrm>
            <a:prstGeom prst="rect">
              <a:avLst/>
            </a:prstGeom>
          </p:spPr>
          <p:txBody>
            <a:bodyPr lIns="50800" tIns="50800" rIns="50800" bIns="50800" rtlCol="0" anchor="ctr"/>
            <a:lstStyle/>
            <a:p>
              <a:pPr algn="ctr">
                <a:lnSpc>
                  <a:spcPts val="2209"/>
                </a:lnSpc>
              </a:pPr>
              <a:endParaRPr/>
            </a:p>
          </p:txBody>
        </p:sp>
      </p:grpSp>
      <p:grpSp>
        <p:nvGrpSpPr>
          <p:cNvPr id="9" name="Group 9"/>
          <p:cNvGrpSpPr/>
          <p:nvPr/>
        </p:nvGrpSpPr>
        <p:grpSpPr>
          <a:xfrm>
            <a:off x="4070018" y="1263096"/>
            <a:ext cx="10409360" cy="1586235"/>
            <a:chOff x="0" y="0"/>
            <a:chExt cx="2359207" cy="359509"/>
          </a:xfrm>
        </p:grpSpPr>
        <p:sp>
          <p:nvSpPr>
            <p:cNvPr id="10" name="Freeform 10"/>
            <p:cNvSpPr/>
            <p:nvPr/>
          </p:nvSpPr>
          <p:spPr>
            <a:xfrm>
              <a:off x="0" y="0"/>
              <a:ext cx="2359207" cy="359509"/>
            </a:xfrm>
            <a:custGeom>
              <a:avLst/>
              <a:gdLst/>
              <a:ahLst/>
              <a:cxnLst/>
              <a:rect l="l" t="t" r="r" b="b"/>
              <a:pathLst>
                <a:path w="2359207" h="359509">
                  <a:moveTo>
                    <a:pt x="18594" y="0"/>
                  </a:moveTo>
                  <a:lnTo>
                    <a:pt x="2340613" y="0"/>
                  </a:lnTo>
                  <a:cubicBezTo>
                    <a:pt x="2350882" y="0"/>
                    <a:pt x="2359207" y="8325"/>
                    <a:pt x="2359207" y="18594"/>
                  </a:cubicBezTo>
                  <a:lnTo>
                    <a:pt x="2359207" y="340915"/>
                  </a:lnTo>
                  <a:cubicBezTo>
                    <a:pt x="2359207" y="351184"/>
                    <a:pt x="2350882" y="359509"/>
                    <a:pt x="2340613" y="359509"/>
                  </a:cubicBezTo>
                  <a:lnTo>
                    <a:pt x="18594" y="359509"/>
                  </a:lnTo>
                  <a:cubicBezTo>
                    <a:pt x="8325" y="359509"/>
                    <a:pt x="0" y="351184"/>
                    <a:pt x="0" y="340915"/>
                  </a:cubicBezTo>
                  <a:lnTo>
                    <a:pt x="0" y="18594"/>
                  </a:lnTo>
                  <a:cubicBezTo>
                    <a:pt x="0" y="8325"/>
                    <a:pt x="8325" y="0"/>
                    <a:pt x="18594" y="0"/>
                  </a:cubicBezTo>
                  <a:close/>
                </a:path>
              </a:pathLst>
            </a:custGeom>
            <a:solidFill>
              <a:srgbClr val="AF698D"/>
            </a:solidFill>
          </p:spPr>
          <p:txBody>
            <a:bodyPr/>
            <a:lstStyle/>
            <a:p>
              <a:endParaRPr lang="en-US"/>
            </a:p>
          </p:txBody>
        </p:sp>
        <p:sp>
          <p:nvSpPr>
            <p:cNvPr id="11" name="TextBox 11"/>
            <p:cNvSpPr txBox="1"/>
            <p:nvPr/>
          </p:nvSpPr>
          <p:spPr>
            <a:xfrm>
              <a:off x="0" y="-66675"/>
              <a:ext cx="2359207" cy="426184"/>
            </a:xfrm>
            <a:prstGeom prst="rect">
              <a:avLst/>
            </a:prstGeom>
          </p:spPr>
          <p:txBody>
            <a:bodyPr lIns="50800" tIns="50800" rIns="50800" bIns="50800" rtlCol="0" anchor="ctr"/>
            <a:lstStyle/>
            <a:p>
              <a:pPr algn="ctr">
                <a:lnSpc>
                  <a:spcPts val="2209"/>
                </a:lnSpc>
              </a:pPr>
              <a:endParaRPr/>
            </a:p>
          </p:txBody>
        </p:sp>
      </p:grpSp>
      <p:grpSp>
        <p:nvGrpSpPr>
          <p:cNvPr id="12" name="Group 12"/>
          <p:cNvGrpSpPr/>
          <p:nvPr/>
        </p:nvGrpSpPr>
        <p:grpSpPr>
          <a:xfrm>
            <a:off x="3807859" y="1028700"/>
            <a:ext cx="10409360" cy="1586235"/>
            <a:chOff x="0" y="0"/>
            <a:chExt cx="2359207" cy="359509"/>
          </a:xfrm>
        </p:grpSpPr>
        <p:sp>
          <p:nvSpPr>
            <p:cNvPr id="13" name="Freeform 13"/>
            <p:cNvSpPr/>
            <p:nvPr/>
          </p:nvSpPr>
          <p:spPr>
            <a:xfrm>
              <a:off x="0" y="0"/>
              <a:ext cx="2359207" cy="359509"/>
            </a:xfrm>
            <a:custGeom>
              <a:avLst/>
              <a:gdLst/>
              <a:ahLst/>
              <a:cxnLst/>
              <a:rect l="l" t="t" r="r" b="b"/>
              <a:pathLst>
                <a:path w="2359207" h="359509">
                  <a:moveTo>
                    <a:pt x="18594" y="0"/>
                  </a:moveTo>
                  <a:lnTo>
                    <a:pt x="2340613" y="0"/>
                  </a:lnTo>
                  <a:cubicBezTo>
                    <a:pt x="2350882" y="0"/>
                    <a:pt x="2359207" y="8325"/>
                    <a:pt x="2359207" y="18594"/>
                  </a:cubicBezTo>
                  <a:lnTo>
                    <a:pt x="2359207" y="340915"/>
                  </a:lnTo>
                  <a:cubicBezTo>
                    <a:pt x="2359207" y="351184"/>
                    <a:pt x="2350882" y="359509"/>
                    <a:pt x="2340613" y="359509"/>
                  </a:cubicBezTo>
                  <a:lnTo>
                    <a:pt x="18594" y="359509"/>
                  </a:lnTo>
                  <a:cubicBezTo>
                    <a:pt x="8325" y="359509"/>
                    <a:pt x="0" y="351184"/>
                    <a:pt x="0" y="340915"/>
                  </a:cubicBezTo>
                  <a:lnTo>
                    <a:pt x="0" y="18594"/>
                  </a:lnTo>
                  <a:cubicBezTo>
                    <a:pt x="0" y="8325"/>
                    <a:pt x="8325" y="0"/>
                    <a:pt x="18594" y="0"/>
                  </a:cubicBezTo>
                  <a:close/>
                </a:path>
              </a:pathLst>
            </a:custGeom>
            <a:solidFill>
              <a:srgbClr val="ED8490"/>
            </a:solidFill>
          </p:spPr>
          <p:txBody>
            <a:bodyPr/>
            <a:lstStyle/>
            <a:p>
              <a:endParaRPr lang="en-US"/>
            </a:p>
          </p:txBody>
        </p:sp>
        <p:sp>
          <p:nvSpPr>
            <p:cNvPr id="14" name="TextBox 14"/>
            <p:cNvSpPr txBox="1"/>
            <p:nvPr/>
          </p:nvSpPr>
          <p:spPr>
            <a:xfrm>
              <a:off x="0" y="-66675"/>
              <a:ext cx="2359207" cy="426184"/>
            </a:xfrm>
            <a:prstGeom prst="rect">
              <a:avLst/>
            </a:prstGeom>
          </p:spPr>
          <p:txBody>
            <a:bodyPr lIns="50800" tIns="50800" rIns="50800" bIns="50800" rtlCol="0" anchor="ctr"/>
            <a:lstStyle/>
            <a:p>
              <a:pPr algn="ctr">
                <a:lnSpc>
                  <a:spcPts val="2209"/>
                </a:lnSpc>
              </a:pPr>
              <a:endParaRPr/>
            </a:p>
          </p:txBody>
        </p:sp>
      </p:grpSp>
      <p:sp>
        <p:nvSpPr>
          <p:cNvPr id="15" name="TextBox 15"/>
          <p:cNvSpPr txBox="1"/>
          <p:nvPr/>
        </p:nvSpPr>
        <p:spPr>
          <a:xfrm>
            <a:off x="4280810" y="1396446"/>
            <a:ext cx="9463458" cy="1080626"/>
          </a:xfrm>
          <a:prstGeom prst="rect">
            <a:avLst/>
          </a:prstGeom>
        </p:spPr>
        <p:txBody>
          <a:bodyPr lIns="0" tIns="0" rIns="0" bIns="0" rtlCol="0" anchor="t">
            <a:spAutoFit/>
          </a:bodyPr>
          <a:lstStyle/>
          <a:p>
            <a:pPr algn="ctr">
              <a:lnSpc>
                <a:spcPts val="7997"/>
              </a:lnSpc>
            </a:pPr>
            <a:r>
              <a:rPr lang="en-US" sz="7997">
                <a:solidFill>
                  <a:srgbClr val="40325D"/>
                </a:solidFill>
                <a:latin typeface="Bobby Jones"/>
                <a:ea typeface="Bobby Jones"/>
                <a:cs typeface="Bobby Jones"/>
                <a:sym typeface="Bobby Jones"/>
              </a:rPr>
              <a:t>the primary issue...</a:t>
            </a:r>
          </a:p>
        </p:txBody>
      </p:sp>
      <p:sp>
        <p:nvSpPr>
          <p:cNvPr id="16" name="TextBox 11">
            <a:extLst>
              <a:ext uri="{FF2B5EF4-FFF2-40B4-BE49-F238E27FC236}">
                <a16:creationId xmlns:a16="http://schemas.microsoft.com/office/drawing/2014/main" id="{1CCECE25-2183-408B-BEFB-5F411A66F5BE}"/>
              </a:ext>
            </a:extLst>
          </p:cNvPr>
          <p:cNvSpPr txBox="1"/>
          <p:nvPr/>
        </p:nvSpPr>
        <p:spPr>
          <a:xfrm>
            <a:off x="4214988" y="6036732"/>
            <a:ext cx="9601199"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dirty="0">
                <a:latin typeface="Calibri"/>
                <a:ea typeface="Calibri"/>
                <a:cs typeface="Calibri"/>
                <a:hlinkClick r:id="rId4"/>
              </a:rPr>
              <a:t>Plastic Trivia</a:t>
            </a:r>
            <a:endParaRPr lang="en-US" sz="8800" dirty="0">
              <a:ea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a:stretch>
          </a:blipFill>
        </p:spPr>
        <p:txBody>
          <a:bodyPr/>
          <a:lstStyle/>
          <a:p>
            <a:endParaRPr lang="en-US"/>
          </a:p>
        </p:txBody>
      </p:sp>
      <p:grpSp>
        <p:nvGrpSpPr>
          <p:cNvPr id="3" name="Group 3"/>
          <p:cNvGrpSpPr/>
          <p:nvPr/>
        </p:nvGrpSpPr>
        <p:grpSpPr>
          <a:xfrm>
            <a:off x="1027937" y="2768857"/>
            <a:ext cx="16231363" cy="7714265"/>
            <a:chOff x="0" y="0"/>
            <a:chExt cx="4114468" cy="1955479"/>
          </a:xfrm>
        </p:grpSpPr>
        <p:sp>
          <p:nvSpPr>
            <p:cNvPr id="4" name="Freeform 4"/>
            <p:cNvSpPr/>
            <p:nvPr/>
          </p:nvSpPr>
          <p:spPr>
            <a:xfrm>
              <a:off x="0" y="0"/>
              <a:ext cx="4114468" cy="1955479"/>
            </a:xfrm>
            <a:custGeom>
              <a:avLst/>
              <a:gdLst/>
              <a:ahLst/>
              <a:cxnLst/>
              <a:rect l="l" t="t" r="r" b="b"/>
              <a:pathLst>
                <a:path w="4114468" h="1955479">
                  <a:moveTo>
                    <a:pt x="24326" y="0"/>
                  </a:moveTo>
                  <a:lnTo>
                    <a:pt x="4090142" y="0"/>
                  </a:lnTo>
                  <a:cubicBezTo>
                    <a:pt x="4096594" y="0"/>
                    <a:pt x="4102781" y="2563"/>
                    <a:pt x="4107343" y="7125"/>
                  </a:cubicBezTo>
                  <a:cubicBezTo>
                    <a:pt x="4111905" y="11687"/>
                    <a:pt x="4114468" y="17874"/>
                    <a:pt x="4114468" y="24326"/>
                  </a:cubicBezTo>
                  <a:lnTo>
                    <a:pt x="4114468" y="1931154"/>
                  </a:lnTo>
                  <a:cubicBezTo>
                    <a:pt x="4114468" y="1937605"/>
                    <a:pt x="4111905" y="1943793"/>
                    <a:pt x="4107343" y="1948355"/>
                  </a:cubicBezTo>
                  <a:cubicBezTo>
                    <a:pt x="4102781" y="1952917"/>
                    <a:pt x="4096594" y="1955479"/>
                    <a:pt x="4090142" y="1955479"/>
                  </a:cubicBezTo>
                  <a:lnTo>
                    <a:pt x="24326" y="1955479"/>
                  </a:lnTo>
                  <a:cubicBezTo>
                    <a:pt x="17874" y="1955479"/>
                    <a:pt x="11687" y="1952917"/>
                    <a:pt x="7125" y="1948355"/>
                  </a:cubicBezTo>
                  <a:cubicBezTo>
                    <a:pt x="2563" y="1943793"/>
                    <a:pt x="0" y="1937605"/>
                    <a:pt x="0" y="1931154"/>
                  </a:cubicBezTo>
                  <a:lnTo>
                    <a:pt x="0" y="24326"/>
                  </a:lnTo>
                  <a:cubicBezTo>
                    <a:pt x="0" y="17874"/>
                    <a:pt x="2563" y="11687"/>
                    <a:pt x="7125" y="7125"/>
                  </a:cubicBezTo>
                  <a:cubicBezTo>
                    <a:pt x="11687" y="2563"/>
                    <a:pt x="17874" y="0"/>
                    <a:pt x="24326" y="0"/>
                  </a:cubicBezTo>
                  <a:close/>
                </a:path>
              </a:pathLst>
            </a:custGeom>
            <a:solidFill>
              <a:srgbClr val="D4D0DE"/>
            </a:solidFill>
            <a:ln cap="rnd">
              <a:noFill/>
              <a:prstDash val="solid"/>
              <a:round/>
            </a:ln>
          </p:spPr>
          <p:txBody>
            <a:bodyPr/>
            <a:lstStyle/>
            <a:p>
              <a:endParaRPr lang="en-US"/>
            </a:p>
          </p:txBody>
        </p:sp>
        <p:sp>
          <p:nvSpPr>
            <p:cNvPr id="5" name="TextBox 5"/>
            <p:cNvSpPr txBox="1"/>
            <p:nvPr/>
          </p:nvSpPr>
          <p:spPr>
            <a:xfrm>
              <a:off x="0" y="-66675"/>
              <a:ext cx="4114468" cy="2022154"/>
            </a:xfrm>
            <a:prstGeom prst="rect">
              <a:avLst/>
            </a:prstGeom>
          </p:spPr>
          <p:txBody>
            <a:bodyPr lIns="50800" tIns="50800" rIns="50800" bIns="50800" rtlCol="0" anchor="ctr"/>
            <a:lstStyle/>
            <a:p>
              <a:pPr algn="ctr">
                <a:lnSpc>
                  <a:spcPts val="2209"/>
                </a:lnSpc>
              </a:pPr>
              <a:endParaRPr/>
            </a:p>
          </p:txBody>
        </p:sp>
      </p:grpSp>
      <p:grpSp>
        <p:nvGrpSpPr>
          <p:cNvPr id="6" name="Group 6"/>
          <p:cNvGrpSpPr/>
          <p:nvPr/>
        </p:nvGrpSpPr>
        <p:grpSpPr>
          <a:xfrm>
            <a:off x="1347505" y="2947475"/>
            <a:ext cx="15592227" cy="7237233"/>
            <a:chOff x="0" y="0"/>
            <a:chExt cx="3952454" cy="1834557"/>
          </a:xfrm>
        </p:grpSpPr>
        <p:sp>
          <p:nvSpPr>
            <p:cNvPr id="7" name="Freeform 7"/>
            <p:cNvSpPr/>
            <p:nvPr/>
          </p:nvSpPr>
          <p:spPr>
            <a:xfrm>
              <a:off x="0" y="0"/>
              <a:ext cx="3952454" cy="1834557"/>
            </a:xfrm>
            <a:custGeom>
              <a:avLst/>
              <a:gdLst/>
              <a:ahLst/>
              <a:cxnLst/>
              <a:rect l="l" t="t" r="r" b="b"/>
              <a:pathLst>
                <a:path w="3952454" h="1834557">
                  <a:moveTo>
                    <a:pt x="25323" y="0"/>
                  </a:moveTo>
                  <a:lnTo>
                    <a:pt x="3927131" y="0"/>
                  </a:lnTo>
                  <a:cubicBezTo>
                    <a:pt x="3933847" y="0"/>
                    <a:pt x="3940288" y="2668"/>
                    <a:pt x="3945037" y="7417"/>
                  </a:cubicBezTo>
                  <a:cubicBezTo>
                    <a:pt x="3949786" y="12166"/>
                    <a:pt x="3952454" y="18607"/>
                    <a:pt x="3952454" y="25323"/>
                  </a:cubicBezTo>
                  <a:lnTo>
                    <a:pt x="3952454" y="1809234"/>
                  </a:lnTo>
                  <a:cubicBezTo>
                    <a:pt x="3952454" y="1815950"/>
                    <a:pt x="3949786" y="1822391"/>
                    <a:pt x="3945037" y="1827140"/>
                  </a:cubicBezTo>
                  <a:cubicBezTo>
                    <a:pt x="3940288" y="1831889"/>
                    <a:pt x="3933847" y="1834557"/>
                    <a:pt x="3927131" y="1834557"/>
                  </a:cubicBezTo>
                  <a:lnTo>
                    <a:pt x="25323" y="1834557"/>
                  </a:lnTo>
                  <a:cubicBezTo>
                    <a:pt x="18607" y="1834557"/>
                    <a:pt x="12166" y="1831889"/>
                    <a:pt x="7417" y="1827140"/>
                  </a:cubicBezTo>
                  <a:cubicBezTo>
                    <a:pt x="2668" y="1822391"/>
                    <a:pt x="0" y="1815950"/>
                    <a:pt x="0" y="1809234"/>
                  </a:cubicBezTo>
                  <a:lnTo>
                    <a:pt x="0" y="25323"/>
                  </a:lnTo>
                  <a:cubicBezTo>
                    <a:pt x="0" y="18607"/>
                    <a:pt x="2668" y="12166"/>
                    <a:pt x="7417" y="7417"/>
                  </a:cubicBezTo>
                  <a:cubicBezTo>
                    <a:pt x="12166" y="2668"/>
                    <a:pt x="18607" y="0"/>
                    <a:pt x="25323" y="0"/>
                  </a:cubicBezTo>
                  <a:close/>
                </a:path>
              </a:pathLst>
            </a:custGeom>
            <a:solidFill>
              <a:srgbClr val="FFFBF7"/>
            </a:solidFill>
            <a:ln cap="rnd">
              <a:noFill/>
              <a:prstDash val="solid"/>
              <a:round/>
            </a:ln>
          </p:spPr>
          <p:txBody>
            <a:bodyPr/>
            <a:lstStyle/>
            <a:p>
              <a:endParaRPr lang="en-US"/>
            </a:p>
          </p:txBody>
        </p:sp>
        <p:sp>
          <p:nvSpPr>
            <p:cNvPr id="8" name="TextBox 8"/>
            <p:cNvSpPr txBox="1"/>
            <p:nvPr/>
          </p:nvSpPr>
          <p:spPr>
            <a:xfrm>
              <a:off x="0" y="-66675"/>
              <a:ext cx="3952454" cy="1901232"/>
            </a:xfrm>
            <a:prstGeom prst="rect">
              <a:avLst/>
            </a:prstGeom>
          </p:spPr>
          <p:txBody>
            <a:bodyPr lIns="50800" tIns="50800" rIns="50800" bIns="50800" rtlCol="0" anchor="ctr"/>
            <a:lstStyle/>
            <a:p>
              <a:pPr algn="ctr">
                <a:lnSpc>
                  <a:spcPts val="2209"/>
                </a:lnSpc>
              </a:pPr>
              <a:endParaRPr/>
            </a:p>
          </p:txBody>
        </p:sp>
      </p:grpSp>
      <p:grpSp>
        <p:nvGrpSpPr>
          <p:cNvPr id="9" name="Group 9"/>
          <p:cNvGrpSpPr/>
          <p:nvPr/>
        </p:nvGrpSpPr>
        <p:grpSpPr>
          <a:xfrm>
            <a:off x="4070018" y="865914"/>
            <a:ext cx="10409360" cy="1586235"/>
            <a:chOff x="0" y="0"/>
            <a:chExt cx="2359207" cy="359509"/>
          </a:xfrm>
        </p:grpSpPr>
        <p:sp>
          <p:nvSpPr>
            <p:cNvPr id="10" name="Freeform 10"/>
            <p:cNvSpPr/>
            <p:nvPr/>
          </p:nvSpPr>
          <p:spPr>
            <a:xfrm>
              <a:off x="0" y="0"/>
              <a:ext cx="2359207" cy="359509"/>
            </a:xfrm>
            <a:custGeom>
              <a:avLst/>
              <a:gdLst/>
              <a:ahLst/>
              <a:cxnLst/>
              <a:rect l="l" t="t" r="r" b="b"/>
              <a:pathLst>
                <a:path w="2359207" h="359509">
                  <a:moveTo>
                    <a:pt x="18594" y="0"/>
                  </a:moveTo>
                  <a:lnTo>
                    <a:pt x="2340613" y="0"/>
                  </a:lnTo>
                  <a:cubicBezTo>
                    <a:pt x="2350882" y="0"/>
                    <a:pt x="2359207" y="8325"/>
                    <a:pt x="2359207" y="18594"/>
                  </a:cubicBezTo>
                  <a:lnTo>
                    <a:pt x="2359207" y="340915"/>
                  </a:lnTo>
                  <a:cubicBezTo>
                    <a:pt x="2359207" y="351184"/>
                    <a:pt x="2350882" y="359509"/>
                    <a:pt x="2340613" y="359509"/>
                  </a:cubicBezTo>
                  <a:lnTo>
                    <a:pt x="18594" y="359509"/>
                  </a:lnTo>
                  <a:cubicBezTo>
                    <a:pt x="8325" y="359509"/>
                    <a:pt x="0" y="351184"/>
                    <a:pt x="0" y="340915"/>
                  </a:cubicBezTo>
                  <a:lnTo>
                    <a:pt x="0" y="18594"/>
                  </a:lnTo>
                  <a:cubicBezTo>
                    <a:pt x="0" y="8325"/>
                    <a:pt x="8325" y="0"/>
                    <a:pt x="18594" y="0"/>
                  </a:cubicBezTo>
                  <a:close/>
                </a:path>
              </a:pathLst>
            </a:custGeom>
            <a:solidFill>
              <a:srgbClr val="AF698D"/>
            </a:solidFill>
          </p:spPr>
          <p:txBody>
            <a:bodyPr/>
            <a:lstStyle/>
            <a:p>
              <a:endParaRPr lang="en-US"/>
            </a:p>
          </p:txBody>
        </p:sp>
        <p:sp>
          <p:nvSpPr>
            <p:cNvPr id="11" name="TextBox 11"/>
            <p:cNvSpPr txBox="1"/>
            <p:nvPr/>
          </p:nvSpPr>
          <p:spPr>
            <a:xfrm>
              <a:off x="0" y="-66675"/>
              <a:ext cx="2359207" cy="426184"/>
            </a:xfrm>
            <a:prstGeom prst="rect">
              <a:avLst/>
            </a:prstGeom>
          </p:spPr>
          <p:txBody>
            <a:bodyPr lIns="50800" tIns="50800" rIns="50800" bIns="50800" rtlCol="0" anchor="ctr"/>
            <a:lstStyle/>
            <a:p>
              <a:pPr algn="ctr">
                <a:lnSpc>
                  <a:spcPts val="2209"/>
                </a:lnSpc>
              </a:pPr>
              <a:endParaRPr/>
            </a:p>
          </p:txBody>
        </p:sp>
      </p:grpSp>
      <p:grpSp>
        <p:nvGrpSpPr>
          <p:cNvPr id="12" name="Group 12"/>
          <p:cNvGrpSpPr/>
          <p:nvPr/>
        </p:nvGrpSpPr>
        <p:grpSpPr>
          <a:xfrm>
            <a:off x="3807859" y="631518"/>
            <a:ext cx="10409360" cy="1586235"/>
            <a:chOff x="0" y="0"/>
            <a:chExt cx="2359207" cy="359509"/>
          </a:xfrm>
        </p:grpSpPr>
        <p:sp>
          <p:nvSpPr>
            <p:cNvPr id="13" name="Freeform 13"/>
            <p:cNvSpPr/>
            <p:nvPr/>
          </p:nvSpPr>
          <p:spPr>
            <a:xfrm>
              <a:off x="0" y="0"/>
              <a:ext cx="2359207" cy="359509"/>
            </a:xfrm>
            <a:custGeom>
              <a:avLst/>
              <a:gdLst/>
              <a:ahLst/>
              <a:cxnLst/>
              <a:rect l="l" t="t" r="r" b="b"/>
              <a:pathLst>
                <a:path w="2359207" h="359509">
                  <a:moveTo>
                    <a:pt x="18594" y="0"/>
                  </a:moveTo>
                  <a:lnTo>
                    <a:pt x="2340613" y="0"/>
                  </a:lnTo>
                  <a:cubicBezTo>
                    <a:pt x="2350882" y="0"/>
                    <a:pt x="2359207" y="8325"/>
                    <a:pt x="2359207" y="18594"/>
                  </a:cubicBezTo>
                  <a:lnTo>
                    <a:pt x="2359207" y="340915"/>
                  </a:lnTo>
                  <a:cubicBezTo>
                    <a:pt x="2359207" y="351184"/>
                    <a:pt x="2350882" y="359509"/>
                    <a:pt x="2340613" y="359509"/>
                  </a:cubicBezTo>
                  <a:lnTo>
                    <a:pt x="18594" y="359509"/>
                  </a:lnTo>
                  <a:cubicBezTo>
                    <a:pt x="8325" y="359509"/>
                    <a:pt x="0" y="351184"/>
                    <a:pt x="0" y="340915"/>
                  </a:cubicBezTo>
                  <a:lnTo>
                    <a:pt x="0" y="18594"/>
                  </a:lnTo>
                  <a:cubicBezTo>
                    <a:pt x="0" y="8325"/>
                    <a:pt x="8325" y="0"/>
                    <a:pt x="18594" y="0"/>
                  </a:cubicBezTo>
                  <a:close/>
                </a:path>
              </a:pathLst>
            </a:custGeom>
            <a:solidFill>
              <a:srgbClr val="ED8490"/>
            </a:solidFill>
          </p:spPr>
          <p:txBody>
            <a:bodyPr/>
            <a:lstStyle/>
            <a:p>
              <a:endParaRPr lang="en-US"/>
            </a:p>
          </p:txBody>
        </p:sp>
        <p:sp>
          <p:nvSpPr>
            <p:cNvPr id="14" name="TextBox 14"/>
            <p:cNvSpPr txBox="1"/>
            <p:nvPr/>
          </p:nvSpPr>
          <p:spPr>
            <a:xfrm>
              <a:off x="0" y="-66675"/>
              <a:ext cx="2359207" cy="426184"/>
            </a:xfrm>
            <a:prstGeom prst="rect">
              <a:avLst/>
            </a:prstGeom>
          </p:spPr>
          <p:txBody>
            <a:bodyPr lIns="50800" tIns="50800" rIns="50800" bIns="50800" rtlCol="0" anchor="ctr"/>
            <a:lstStyle/>
            <a:p>
              <a:pPr algn="ctr">
                <a:lnSpc>
                  <a:spcPts val="2209"/>
                </a:lnSpc>
              </a:pPr>
              <a:endParaRPr/>
            </a:p>
          </p:txBody>
        </p:sp>
      </p:grpSp>
      <p:sp>
        <p:nvSpPr>
          <p:cNvPr id="15" name="TextBox 15"/>
          <p:cNvSpPr txBox="1"/>
          <p:nvPr/>
        </p:nvSpPr>
        <p:spPr>
          <a:xfrm>
            <a:off x="4280810" y="999264"/>
            <a:ext cx="9463458" cy="1080626"/>
          </a:xfrm>
          <a:prstGeom prst="rect">
            <a:avLst/>
          </a:prstGeom>
        </p:spPr>
        <p:txBody>
          <a:bodyPr lIns="0" tIns="0" rIns="0" bIns="0" rtlCol="0" anchor="t">
            <a:spAutoFit/>
          </a:bodyPr>
          <a:lstStyle/>
          <a:p>
            <a:pPr algn="ctr">
              <a:lnSpc>
                <a:spcPts val="7997"/>
              </a:lnSpc>
            </a:pPr>
            <a:r>
              <a:rPr lang="en-US" sz="7997">
                <a:solidFill>
                  <a:srgbClr val="40325D"/>
                </a:solidFill>
                <a:latin typeface="Bobby Jones"/>
                <a:ea typeface="Bobby Jones"/>
                <a:cs typeface="Bobby Jones"/>
                <a:sym typeface="Bobby Jones"/>
              </a:rPr>
              <a:t>what can we do?</a:t>
            </a:r>
          </a:p>
        </p:txBody>
      </p:sp>
      <p:sp>
        <p:nvSpPr>
          <p:cNvPr id="16" name="TextBox 16"/>
          <p:cNvSpPr txBox="1"/>
          <p:nvPr/>
        </p:nvSpPr>
        <p:spPr>
          <a:xfrm>
            <a:off x="1718445" y="3161334"/>
            <a:ext cx="14851110" cy="8093075"/>
          </a:xfrm>
          <a:prstGeom prst="rect">
            <a:avLst/>
          </a:prstGeom>
        </p:spPr>
        <p:txBody>
          <a:bodyPr lIns="0" tIns="0" rIns="0" bIns="0" rtlCol="0" anchor="t">
            <a:spAutoFit/>
          </a:bodyPr>
          <a:lstStyle/>
          <a:p>
            <a:pPr algn="ctr">
              <a:lnSpc>
                <a:spcPts val="4900"/>
              </a:lnSpc>
            </a:pPr>
            <a:r>
              <a:rPr lang="en-US" sz="3500" b="1">
                <a:solidFill>
                  <a:srgbClr val="40325D"/>
                </a:solidFill>
                <a:latin typeface="Codec Pro Bold"/>
                <a:ea typeface="Codec Pro Bold"/>
                <a:cs typeface="Codec Pro Bold"/>
                <a:sym typeface="Codec Pro Bold"/>
              </a:rPr>
              <a:t>Are plastic alternatives really better?  </a:t>
            </a:r>
          </a:p>
          <a:p>
            <a:pPr marL="755651" lvl="1" indent="-377825" algn="l">
              <a:lnSpc>
                <a:spcPts val="4900"/>
              </a:lnSpc>
              <a:buFont typeface="Arial"/>
              <a:buChar char="•"/>
            </a:pPr>
            <a:r>
              <a:rPr lang="en-US" sz="3500">
                <a:solidFill>
                  <a:srgbClr val="40325D"/>
                </a:solidFill>
                <a:latin typeface="Codec Pro"/>
                <a:ea typeface="Codec Pro"/>
                <a:cs typeface="Codec Pro"/>
                <a:sym typeface="Codec Pro"/>
              </a:rPr>
              <a:t>In terms of CO2/ net global warming potential: </a:t>
            </a:r>
          </a:p>
          <a:p>
            <a:pPr marL="755651" lvl="1" indent="-377825" algn="l">
              <a:lnSpc>
                <a:spcPts val="4900"/>
              </a:lnSpc>
              <a:buFont typeface="Arial"/>
              <a:buChar char="•"/>
            </a:pPr>
            <a:r>
              <a:rPr lang="en-US" sz="3500">
                <a:solidFill>
                  <a:srgbClr val="40325D"/>
                </a:solidFill>
                <a:latin typeface="Codec Pro"/>
                <a:ea typeface="Codec Pro"/>
                <a:cs typeface="Codec Pro"/>
                <a:sym typeface="Codec Pro"/>
              </a:rPr>
              <a:t>1 plastic bag = using paper bag 3x </a:t>
            </a:r>
          </a:p>
          <a:p>
            <a:pPr marL="755651" lvl="1" indent="-377825" algn="l">
              <a:lnSpc>
                <a:spcPts val="4900"/>
              </a:lnSpc>
              <a:buFont typeface="Arial"/>
              <a:buChar char="•"/>
            </a:pPr>
            <a:r>
              <a:rPr lang="en-US" sz="3500">
                <a:solidFill>
                  <a:srgbClr val="40325D"/>
                </a:solidFill>
                <a:latin typeface="Codec Pro"/>
                <a:ea typeface="Codec Pro"/>
                <a:cs typeface="Codec Pro"/>
                <a:sym typeface="Codec Pro"/>
              </a:rPr>
              <a:t>1 plastic bag = using cotton bags 131x </a:t>
            </a:r>
          </a:p>
          <a:p>
            <a:pPr marL="755651" lvl="1" indent="-377825" algn="l">
              <a:lnSpc>
                <a:spcPts val="4900"/>
              </a:lnSpc>
              <a:buFont typeface="Arial"/>
              <a:buChar char="•"/>
            </a:pPr>
            <a:r>
              <a:rPr lang="en-US" sz="3500">
                <a:solidFill>
                  <a:srgbClr val="40325D"/>
                </a:solidFill>
                <a:latin typeface="Codec Pro"/>
                <a:ea typeface="Codec Pro"/>
                <a:cs typeface="Codec Pro"/>
                <a:sym typeface="Codec Pro"/>
              </a:rPr>
              <a:t>1 plastic straw= using a paper straw 5x </a:t>
            </a:r>
          </a:p>
          <a:p>
            <a:pPr algn="l">
              <a:lnSpc>
                <a:spcPts val="4900"/>
              </a:lnSpc>
            </a:pPr>
            <a:endParaRPr lang="en-US" sz="3500">
              <a:solidFill>
                <a:srgbClr val="40325D"/>
              </a:solidFill>
              <a:latin typeface="Codec Pro"/>
              <a:ea typeface="Codec Pro"/>
              <a:cs typeface="Codec Pro"/>
              <a:sym typeface="Codec Pro"/>
            </a:endParaRPr>
          </a:p>
          <a:p>
            <a:pPr algn="ctr">
              <a:lnSpc>
                <a:spcPts val="4900"/>
              </a:lnSpc>
            </a:pPr>
            <a:r>
              <a:rPr lang="en-US" sz="3500" b="1">
                <a:solidFill>
                  <a:srgbClr val="40325D"/>
                </a:solidFill>
                <a:latin typeface="Codec Pro Bold"/>
                <a:ea typeface="Codec Pro Bold"/>
                <a:cs typeface="Codec Pro Bold"/>
                <a:sym typeface="Codec Pro Bold"/>
              </a:rPr>
              <a:t>We need a sustainable solution </a:t>
            </a:r>
          </a:p>
          <a:p>
            <a:pPr marL="755651" lvl="1" indent="-377825" algn="l">
              <a:lnSpc>
                <a:spcPts val="4900"/>
              </a:lnSpc>
              <a:buFont typeface="Arial"/>
              <a:buChar char="•"/>
            </a:pPr>
            <a:r>
              <a:rPr lang="en-US" sz="3500">
                <a:solidFill>
                  <a:srgbClr val="40325D"/>
                </a:solidFill>
                <a:latin typeface="Codec Pro"/>
                <a:ea typeface="Codec Pro"/>
                <a:cs typeface="Codec Pro"/>
                <a:sym typeface="Codec Pro"/>
              </a:rPr>
              <a:t>We can use </a:t>
            </a:r>
            <a:r>
              <a:rPr lang="en-US" sz="3500" u="sng">
                <a:solidFill>
                  <a:srgbClr val="40325D"/>
                </a:solidFill>
                <a:latin typeface="Codec Pro"/>
                <a:ea typeface="Codec Pro"/>
                <a:cs typeface="Codec Pro"/>
                <a:sym typeface="Codec Pro"/>
              </a:rPr>
              <a:t>biology </a:t>
            </a:r>
            <a:r>
              <a:rPr lang="en-US" sz="3500">
                <a:solidFill>
                  <a:srgbClr val="40325D"/>
                </a:solidFill>
                <a:latin typeface="Codec Pro"/>
                <a:ea typeface="Codec Pro"/>
                <a:cs typeface="Codec Pro"/>
                <a:sym typeface="Codec Pro"/>
              </a:rPr>
              <a:t>to </a:t>
            </a:r>
            <a:r>
              <a:rPr lang="en-US" sz="3500" u="sng">
                <a:solidFill>
                  <a:srgbClr val="40325D"/>
                </a:solidFill>
                <a:latin typeface="Codec Pro"/>
                <a:ea typeface="Codec Pro"/>
                <a:cs typeface="Codec Pro"/>
                <a:sym typeface="Codec Pro"/>
              </a:rPr>
              <a:t>recirculate and minimize</a:t>
            </a:r>
            <a:r>
              <a:rPr lang="en-US" sz="3500">
                <a:solidFill>
                  <a:srgbClr val="40325D"/>
                </a:solidFill>
                <a:latin typeface="Codec Pro"/>
                <a:ea typeface="Codec Pro"/>
                <a:cs typeface="Codec Pro"/>
                <a:sym typeface="Codec Pro"/>
              </a:rPr>
              <a:t> the amount of energy and waste required to create materials</a:t>
            </a:r>
          </a:p>
          <a:p>
            <a:pPr marL="755651" lvl="1" indent="-377825" algn="l">
              <a:lnSpc>
                <a:spcPts val="4900"/>
              </a:lnSpc>
              <a:buFont typeface="Arial"/>
              <a:buChar char="•"/>
            </a:pPr>
            <a:r>
              <a:rPr lang="en-US" sz="3500">
                <a:solidFill>
                  <a:srgbClr val="40325D"/>
                </a:solidFill>
                <a:latin typeface="Codec Pro"/>
                <a:ea typeface="Codec Pro"/>
                <a:cs typeface="Codec Pro"/>
                <a:sym typeface="Codec Pro"/>
              </a:rPr>
              <a:t>Rethinking </a:t>
            </a:r>
            <a:r>
              <a:rPr lang="en-US" sz="3500" u="sng">
                <a:solidFill>
                  <a:srgbClr val="40325D"/>
                </a:solidFill>
                <a:latin typeface="Codec Pro"/>
                <a:ea typeface="Codec Pro"/>
                <a:cs typeface="Codec Pro"/>
                <a:sym typeface="Codec Pro"/>
              </a:rPr>
              <a:t>PET recycling</a:t>
            </a:r>
            <a:r>
              <a:rPr lang="en-US" sz="3500">
                <a:solidFill>
                  <a:srgbClr val="40325D"/>
                </a:solidFill>
                <a:latin typeface="Codec Pro"/>
                <a:ea typeface="Codec Pro"/>
                <a:cs typeface="Codec Pro"/>
                <a:sym typeface="Codec Pro"/>
              </a:rPr>
              <a:t> to enable infinite reusabilty can close the loop </a:t>
            </a:r>
          </a:p>
          <a:p>
            <a:pPr algn="l">
              <a:lnSpc>
                <a:spcPts val="4900"/>
              </a:lnSpc>
            </a:pPr>
            <a:endParaRPr lang="en-US" sz="3500">
              <a:solidFill>
                <a:srgbClr val="40325D"/>
              </a:solidFill>
              <a:latin typeface="Codec Pro"/>
              <a:ea typeface="Codec Pro"/>
              <a:cs typeface="Codec Pro"/>
              <a:sym typeface="Codec Pro"/>
            </a:endParaRPr>
          </a:p>
          <a:p>
            <a:pPr algn="l">
              <a:lnSpc>
                <a:spcPts val="4900"/>
              </a:lnSpc>
            </a:pPr>
            <a:endParaRPr lang="en-US" sz="3500">
              <a:solidFill>
                <a:srgbClr val="40325D"/>
              </a:solidFill>
              <a:latin typeface="Codec Pro"/>
              <a:ea typeface="Codec Pro"/>
              <a:cs typeface="Codec Pro"/>
              <a:sym typeface="Codec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3"/>
            <a:stretch>
              <a:fillRect/>
            </a:stretch>
          </a:blipFill>
        </p:spPr>
        <p:txBody>
          <a:bodyPr/>
          <a:lstStyle/>
          <a:p>
            <a:endParaRPr lang="en-US"/>
          </a:p>
        </p:txBody>
      </p:sp>
      <p:grpSp>
        <p:nvGrpSpPr>
          <p:cNvPr id="3" name="Group 3"/>
          <p:cNvGrpSpPr/>
          <p:nvPr/>
        </p:nvGrpSpPr>
        <p:grpSpPr>
          <a:xfrm>
            <a:off x="429022" y="2493569"/>
            <a:ext cx="17429955" cy="7793431"/>
            <a:chOff x="0" y="0"/>
            <a:chExt cx="4114468" cy="1839696"/>
          </a:xfrm>
        </p:grpSpPr>
        <p:sp>
          <p:nvSpPr>
            <p:cNvPr id="4" name="Freeform 4"/>
            <p:cNvSpPr/>
            <p:nvPr/>
          </p:nvSpPr>
          <p:spPr>
            <a:xfrm>
              <a:off x="0" y="0"/>
              <a:ext cx="4114468" cy="1839696"/>
            </a:xfrm>
            <a:custGeom>
              <a:avLst/>
              <a:gdLst/>
              <a:ahLst/>
              <a:cxnLst/>
              <a:rect l="l" t="t" r="r" b="b"/>
              <a:pathLst>
                <a:path w="4114468" h="1839696">
                  <a:moveTo>
                    <a:pt x="22653" y="0"/>
                  </a:moveTo>
                  <a:lnTo>
                    <a:pt x="4091815" y="0"/>
                  </a:lnTo>
                  <a:cubicBezTo>
                    <a:pt x="4097823" y="0"/>
                    <a:pt x="4103585" y="2387"/>
                    <a:pt x="4107833" y="6635"/>
                  </a:cubicBezTo>
                  <a:cubicBezTo>
                    <a:pt x="4112081" y="10883"/>
                    <a:pt x="4114468" y="16645"/>
                    <a:pt x="4114468" y="22653"/>
                  </a:cubicBezTo>
                  <a:lnTo>
                    <a:pt x="4114468" y="1817043"/>
                  </a:lnTo>
                  <a:cubicBezTo>
                    <a:pt x="4114468" y="1829554"/>
                    <a:pt x="4104326" y="1839696"/>
                    <a:pt x="4091815" y="1839696"/>
                  </a:cubicBezTo>
                  <a:lnTo>
                    <a:pt x="22653" y="1839696"/>
                  </a:lnTo>
                  <a:cubicBezTo>
                    <a:pt x="16645" y="1839696"/>
                    <a:pt x="10883" y="1837309"/>
                    <a:pt x="6635" y="1833061"/>
                  </a:cubicBezTo>
                  <a:cubicBezTo>
                    <a:pt x="2387" y="1828813"/>
                    <a:pt x="0" y="1823051"/>
                    <a:pt x="0" y="1817043"/>
                  </a:cubicBezTo>
                  <a:lnTo>
                    <a:pt x="0" y="22653"/>
                  </a:lnTo>
                  <a:cubicBezTo>
                    <a:pt x="0" y="10142"/>
                    <a:pt x="10142" y="0"/>
                    <a:pt x="22653" y="0"/>
                  </a:cubicBezTo>
                  <a:close/>
                </a:path>
              </a:pathLst>
            </a:custGeom>
            <a:solidFill>
              <a:srgbClr val="D4D0DE"/>
            </a:solidFill>
            <a:ln cap="rnd">
              <a:noFill/>
              <a:prstDash val="solid"/>
              <a:round/>
            </a:ln>
          </p:spPr>
          <p:txBody>
            <a:bodyPr/>
            <a:lstStyle/>
            <a:p>
              <a:endParaRPr lang="en-US"/>
            </a:p>
          </p:txBody>
        </p:sp>
        <p:sp>
          <p:nvSpPr>
            <p:cNvPr id="5" name="TextBox 5"/>
            <p:cNvSpPr txBox="1"/>
            <p:nvPr/>
          </p:nvSpPr>
          <p:spPr>
            <a:xfrm>
              <a:off x="0" y="-66675"/>
              <a:ext cx="4114468" cy="1906371"/>
            </a:xfrm>
            <a:prstGeom prst="rect">
              <a:avLst/>
            </a:prstGeom>
          </p:spPr>
          <p:txBody>
            <a:bodyPr lIns="50800" tIns="50800" rIns="50800" bIns="50800" rtlCol="0" anchor="ctr"/>
            <a:lstStyle/>
            <a:p>
              <a:pPr algn="ctr">
                <a:lnSpc>
                  <a:spcPts val="2209"/>
                </a:lnSpc>
              </a:pPr>
              <a:endParaRPr/>
            </a:p>
          </p:txBody>
        </p:sp>
      </p:grpSp>
      <p:grpSp>
        <p:nvGrpSpPr>
          <p:cNvPr id="6" name="Group 6"/>
          <p:cNvGrpSpPr/>
          <p:nvPr/>
        </p:nvGrpSpPr>
        <p:grpSpPr>
          <a:xfrm>
            <a:off x="772189" y="2674020"/>
            <a:ext cx="16743623" cy="7311503"/>
            <a:chOff x="0" y="0"/>
            <a:chExt cx="3952454" cy="1725933"/>
          </a:xfrm>
        </p:grpSpPr>
        <p:sp>
          <p:nvSpPr>
            <p:cNvPr id="7" name="Freeform 7"/>
            <p:cNvSpPr/>
            <p:nvPr/>
          </p:nvSpPr>
          <p:spPr>
            <a:xfrm>
              <a:off x="0" y="0"/>
              <a:ext cx="3952454" cy="1725933"/>
            </a:xfrm>
            <a:custGeom>
              <a:avLst/>
              <a:gdLst/>
              <a:ahLst/>
              <a:cxnLst/>
              <a:rect l="l" t="t" r="r" b="b"/>
              <a:pathLst>
                <a:path w="3952454" h="1725933">
                  <a:moveTo>
                    <a:pt x="23581" y="0"/>
                  </a:moveTo>
                  <a:lnTo>
                    <a:pt x="3928873" y="0"/>
                  </a:lnTo>
                  <a:cubicBezTo>
                    <a:pt x="3941896" y="0"/>
                    <a:pt x="3952454" y="10558"/>
                    <a:pt x="3952454" y="23581"/>
                  </a:cubicBezTo>
                  <a:lnTo>
                    <a:pt x="3952454" y="1702352"/>
                  </a:lnTo>
                  <a:cubicBezTo>
                    <a:pt x="3952454" y="1715376"/>
                    <a:pt x="3941896" y="1725933"/>
                    <a:pt x="3928873" y="1725933"/>
                  </a:cubicBezTo>
                  <a:lnTo>
                    <a:pt x="23581" y="1725933"/>
                  </a:lnTo>
                  <a:cubicBezTo>
                    <a:pt x="10558" y="1725933"/>
                    <a:pt x="0" y="1715376"/>
                    <a:pt x="0" y="1702352"/>
                  </a:cubicBezTo>
                  <a:lnTo>
                    <a:pt x="0" y="23581"/>
                  </a:lnTo>
                  <a:cubicBezTo>
                    <a:pt x="0" y="10558"/>
                    <a:pt x="10558" y="0"/>
                    <a:pt x="23581" y="0"/>
                  </a:cubicBezTo>
                  <a:close/>
                </a:path>
              </a:pathLst>
            </a:custGeom>
            <a:solidFill>
              <a:srgbClr val="FFFBF7"/>
            </a:solidFill>
            <a:ln cap="rnd">
              <a:noFill/>
              <a:prstDash val="solid"/>
              <a:round/>
            </a:ln>
          </p:spPr>
          <p:txBody>
            <a:bodyPr/>
            <a:lstStyle/>
            <a:p>
              <a:endParaRPr lang="en-US"/>
            </a:p>
          </p:txBody>
        </p:sp>
        <p:sp>
          <p:nvSpPr>
            <p:cNvPr id="8" name="TextBox 8"/>
            <p:cNvSpPr txBox="1"/>
            <p:nvPr/>
          </p:nvSpPr>
          <p:spPr>
            <a:xfrm>
              <a:off x="0" y="-66675"/>
              <a:ext cx="3952454" cy="1792608"/>
            </a:xfrm>
            <a:prstGeom prst="rect">
              <a:avLst/>
            </a:prstGeom>
          </p:spPr>
          <p:txBody>
            <a:bodyPr lIns="50800" tIns="50800" rIns="50800" bIns="50800" rtlCol="0" anchor="ctr"/>
            <a:lstStyle/>
            <a:p>
              <a:pPr algn="ctr">
                <a:lnSpc>
                  <a:spcPts val="2209"/>
                </a:lnSpc>
              </a:pPr>
              <a:endParaRPr/>
            </a:p>
          </p:txBody>
        </p:sp>
      </p:grpSp>
      <p:sp>
        <p:nvSpPr>
          <p:cNvPr id="9" name="TextBox 9"/>
          <p:cNvSpPr txBox="1"/>
          <p:nvPr/>
        </p:nvSpPr>
        <p:spPr>
          <a:xfrm>
            <a:off x="1212762" y="2716268"/>
            <a:ext cx="15862476" cy="1271011"/>
          </a:xfrm>
          <a:prstGeom prst="rect">
            <a:avLst/>
          </a:prstGeom>
        </p:spPr>
        <p:txBody>
          <a:bodyPr lIns="0" tIns="0" rIns="0" bIns="0" rtlCol="0" anchor="t">
            <a:spAutoFit/>
          </a:bodyPr>
          <a:lstStyle/>
          <a:p>
            <a:pPr algn="ctr">
              <a:lnSpc>
                <a:spcPts val="4831"/>
              </a:lnSpc>
            </a:pPr>
            <a:r>
              <a:rPr lang="en-US" sz="3450" b="1">
                <a:solidFill>
                  <a:srgbClr val="40325D"/>
                </a:solidFill>
                <a:latin typeface="Codec Pro Bold"/>
                <a:ea typeface="Codec Pro Bold"/>
                <a:cs typeface="Codec Pro Bold"/>
                <a:sym typeface="Codec Pro Bold"/>
              </a:rPr>
              <a:t>Introducing.. PETase, the enzyme that can save the world!</a:t>
            </a:r>
          </a:p>
          <a:p>
            <a:pPr algn="ctr">
              <a:lnSpc>
                <a:spcPts val="4831"/>
              </a:lnSpc>
            </a:pPr>
            <a:endParaRPr lang="en-US" sz="3450" b="1">
              <a:solidFill>
                <a:srgbClr val="40325D"/>
              </a:solidFill>
              <a:latin typeface="Codec Pro Bold"/>
              <a:ea typeface="Codec Pro Bold"/>
              <a:cs typeface="Codec Pro Bold"/>
              <a:sym typeface="Codec Pro Bold"/>
            </a:endParaRPr>
          </a:p>
        </p:txBody>
      </p:sp>
      <p:grpSp>
        <p:nvGrpSpPr>
          <p:cNvPr id="10" name="Group 10"/>
          <p:cNvGrpSpPr/>
          <p:nvPr/>
        </p:nvGrpSpPr>
        <p:grpSpPr>
          <a:xfrm>
            <a:off x="3892339" y="523841"/>
            <a:ext cx="10774682" cy="1641905"/>
            <a:chOff x="0" y="0"/>
            <a:chExt cx="2359207" cy="359509"/>
          </a:xfrm>
        </p:grpSpPr>
        <p:sp>
          <p:nvSpPr>
            <p:cNvPr id="11" name="Freeform 11"/>
            <p:cNvSpPr/>
            <p:nvPr/>
          </p:nvSpPr>
          <p:spPr>
            <a:xfrm>
              <a:off x="0" y="0"/>
              <a:ext cx="2359207" cy="359509"/>
            </a:xfrm>
            <a:custGeom>
              <a:avLst/>
              <a:gdLst/>
              <a:ahLst/>
              <a:cxnLst/>
              <a:rect l="l" t="t" r="r" b="b"/>
              <a:pathLst>
                <a:path w="2359207" h="359509">
                  <a:moveTo>
                    <a:pt x="17963" y="0"/>
                  </a:moveTo>
                  <a:lnTo>
                    <a:pt x="2341244" y="0"/>
                  </a:lnTo>
                  <a:cubicBezTo>
                    <a:pt x="2346008" y="0"/>
                    <a:pt x="2350577" y="1893"/>
                    <a:pt x="2353945" y="5261"/>
                  </a:cubicBezTo>
                  <a:cubicBezTo>
                    <a:pt x="2357314" y="8630"/>
                    <a:pt x="2359207" y="13199"/>
                    <a:pt x="2359207" y="17963"/>
                  </a:cubicBezTo>
                  <a:lnTo>
                    <a:pt x="2359207" y="341546"/>
                  </a:lnTo>
                  <a:cubicBezTo>
                    <a:pt x="2359207" y="346310"/>
                    <a:pt x="2357314" y="350879"/>
                    <a:pt x="2353945" y="354247"/>
                  </a:cubicBezTo>
                  <a:cubicBezTo>
                    <a:pt x="2350577" y="357616"/>
                    <a:pt x="2346008" y="359509"/>
                    <a:pt x="2341244" y="359509"/>
                  </a:cubicBezTo>
                  <a:lnTo>
                    <a:pt x="17963" y="359509"/>
                  </a:lnTo>
                  <a:cubicBezTo>
                    <a:pt x="13199" y="359509"/>
                    <a:pt x="8630" y="357616"/>
                    <a:pt x="5261" y="354247"/>
                  </a:cubicBezTo>
                  <a:cubicBezTo>
                    <a:pt x="1893" y="350879"/>
                    <a:pt x="0" y="346310"/>
                    <a:pt x="0" y="341546"/>
                  </a:cubicBezTo>
                  <a:lnTo>
                    <a:pt x="0" y="17963"/>
                  </a:lnTo>
                  <a:cubicBezTo>
                    <a:pt x="0" y="13199"/>
                    <a:pt x="1893" y="8630"/>
                    <a:pt x="5261" y="5261"/>
                  </a:cubicBezTo>
                  <a:cubicBezTo>
                    <a:pt x="8630" y="1893"/>
                    <a:pt x="13199" y="0"/>
                    <a:pt x="17963" y="0"/>
                  </a:cubicBezTo>
                  <a:close/>
                </a:path>
              </a:pathLst>
            </a:custGeom>
            <a:solidFill>
              <a:srgbClr val="AF698D"/>
            </a:solidFill>
          </p:spPr>
          <p:txBody>
            <a:bodyPr/>
            <a:lstStyle/>
            <a:p>
              <a:endParaRPr lang="en-US"/>
            </a:p>
          </p:txBody>
        </p:sp>
        <p:sp>
          <p:nvSpPr>
            <p:cNvPr id="12" name="TextBox 12"/>
            <p:cNvSpPr txBox="1"/>
            <p:nvPr/>
          </p:nvSpPr>
          <p:spPr>
            <a:xfrm>
              <a:off x="0" y="-66675"/>
              <a:ext cx="2359207" cy="426184"/>
            </a:xfrm>
            <a:prstGeom prst="rect">
              <a:avLst/>
            </a:prstGeom>
          </p:spPr>
          <p:txBody>
            <a:bodyPr lIns="50800" tIns="50800" rIns="50800" bIns="50800" rtlCol="0" anchor="ctr"/>
            <a:lstStyle/>
            <a:p>
              <a:pPr algn="ctr">
                <a:lnSpc>
                  <a:spcPts val="2209"/>
                </a:lnSpc>
              </a:pPr>
              <a:endParaRPr/>
            </a:p>
          </p:txBody>
        </p:sp>
      </p:grpSp>
      <p:grpSp>
        <p:nvGrpSpPr>
          <p:cNvPr id="13" name="Group 13"/>
          <p:cNvGrpSpPr/>
          <p:nvPr/>
        </p:nvGrpSpPr>
        <p:grpSpPr>
          <a:xfrm>
            <a:off x="3620979" y="281219"/>
            <a:ext cx="10774682" cy="1641905"/>
            <a:chOff x="0" y="0"/>
            <a:chExt cx="2359207" cy="359509"/>
          </a:xfrm>
        </p:grpSpPr>
        <p:sp>
          <p:nvSpPr>
            <p:cNvPr id="14" name="Freeform 14"/>
            <p:cNvSpPr/>
            <p:nvPr/>
          </p:nvSpPr>
          <p:spPr>
            <a:xfrm>
              <a:off x="0" y="0"/>
              <a:ext cx="2359207" cy="359509"/>
            </a:xfrm>
            <a:custGeom>
              <a:avLst/>
              <a:gdLst/>
              <a:ahLst/>
              <a:cxnLst/>
              <a:rect l="l" t="t" r="r" b="b"/>
              <a:pathLst>
                <a:path w="2359207" h="359509">
                  <a:moveTo>
                    <a:pt x="17963" y="0"/>
                  </a:moveTo>
                  <a:lnTo>
                    <a:pt x="2341244" y="0"/>
                  </a:lnTo>
                  <a:cubicBezTo>
                    <a:pt x="2346008" y="0"/>
                    <a:pt x="2350577" y="1893"/>
                    <a:pt x="2353945" y="5261"/>
                  </a:cubicBezTo>
                  <a:cubicBezTo>
                    <a:pt x="2357314" y="8630"/>
                    <a:pt x="2359207" y="13199"/>
                    <a:pt x="2359207" y="17963"/>
                  </a:cubicBezTo>
                  <a:lnTo>
                    <a:pt x="2359207" y="341546"/>
                  </a:lnTo>
                  <a:cubicBezTo>
                    <a:pt x="2359207" y="346310"/>
                    <a:pt x="2357314" y="350879"/>
                    <a:pt x="2353945" y="354247"/>
                  </a:cubicBezTo>
                  <a:cubicBezTo>
                    <a:pt x="2350577" y="357616"/>
                    <a:pt x="2346008" y="359509"/>
                    <a:pt x="2341244" y="359509"/>
                  </a:cubicBezTo>
                  <a:lnTo>
                    <a:pt x="17963" y="359509"/>
                  </a:lnTo>
                  <a:cubicBezTo>
                    <a:pt x="13199" y="359509"/>
                    <a:pt x="8630" y="357616"/>
                    <a:pt x="5261" y="354247"/>
                  </a:cubicBezTo>
                  <a:cubicBezTo>
                    <a:pt x="1893" y="350879"/>
                    <a:pt x="0" y="346310"/>
                    <a:pt x="0" y="341546"/>
                  </a:cubicBezTo>
                  <a:lnTo>
                    <a:pt x="0" y="17963"/>
                  </a:lnTo>
                  <a:cubicBezTo>
                    <a:pt x="0" y="13199"/>
                    <a:pt x="1893" y="8630"/>
                    <a:pt x="5261" y="5261"/>
                  </a:cubicBezTo>
                  <a:cubicBezTo>
                    <a:pt x="8630" y="1893"/>
                    <a:pt x="13199" y="0"/>
                    <a:pt x="17963" y="0"/>
                  </a:cubicBezTo>
                  <a:close/>
                </a:path>
              </a:pathLst>
            </a:custGeom>
            <a:solidFill>
              <a:srgbClr val="ED8490"/>
            </a:solidFill>
          </p:spPr>
          <p:txBody>
            <a:bodyPr/>
            <a:lstStyle/>
            <a:p>
              <a:endParaRPr lang="en-US"/>
            </a:p>
          </p:txBody>
        </p:sp>
        <p:sp>
          <p:nvSpPr>
            <p:cNvPr id="15" name="TextBox 15"/>
            <p:cNvSpPr txBox="1"/>
            <p:nvPr/>
          </p:nvSpPr>
          <p:spPr>
            <a:xfrm>
              <a:off x="0" y="-66675"/>
              <a:ext cx="2359207" cy="426184"/>
            </a:xfrm>
            <a:prstGeom prst="rect">
              <a:avLst/>
            </a:prstGeom>
          </p:spPr>
          <p:txBody>
            <a:bodyPr lIns="50800" tIns="50800" rIns="50800" bIns="50800" rtlCol="0" anchor="ctr"/>
            <a:lstStyle/>
            <a:p>
              <a:pPr algn="ctr">
                <a:lnSpc>
                  <a:spcPts val="2209"/>
                </a:lnSpc>
              </a:pPr>
              <a:endParaRPr/>
            </a:p>
          </p:txBody>
        </p:sp>
      </p:grpSp>
      <p:sp>
        <p:nvSpPr>
          <p:cNvPr id="16" name="TextBox 16"/>
          <p:cNvSpPr txBox="1"/>
          <p:nvPr/>
        </p:nvSpPr>
        <p:spPr>
          <a:xfrm>
            <a:off x="4110529" y="666716"/>
            <a:ext cx="9795583" cy="1113706"/>
          </a:xfrm>
          <a:prstGeom prst="rect">
            <a:avLst/>
          </a:prstGeom>
        </p:spPr>
        <p:txBody>
          <a:bodyPr lIns="0" tIns="0" rIns="0" bIns="0" rtlCol="0" anchor="t">
            <a:spAutoFit/>
          </a:bodyPr>
          <a:lstStyle/>
          <a:p>
            <a:pPr algn="ctr">
              <a:lnSpc>
                <a:spcPts val="8278"/>
              </a:lnSpc>
            </a:pPr>
            <a:r>
              <a:rPr lang="en-US" sz="8278">
                <a:solidFill>
                  <a:srgbClr val="40325D"/>
                </a:solidFill>
                <a:latin typeface="Bobby Jones"/>
                <a:ea typeface="Bobby Jones"/>
                <a:cs typeface="Bobby Jones"/>
                <a:sym typeface="Bobby Jones"/>
              </a:rPr>
              <a:t>superenzyme!</a:t>
            </a:r>
          </a:p>
        </p:txBody>
      </p:sp>
      <p:sp>
        <p:nvSpPr>
          <p:cNvPr id="17" name="TextBox 17"/>
          <p:cNvSpPr txBox="1"/>
          <p:nvPr/>
        </p:nvSpPr>
        <p:spPr>
          <a:xfrm>
            <a:off x="8164555" y="9535366"/>
            <a:ext cx="1812532" cy="450157"/>
          </a:xfrm>
          <a:prstGeom prst="rect">
            <a:avLst/>
          </a:prstGeom>
        </p:spPr>
        <p:txBody>
          <a:bodyPr lIns="0" tIns="0" rIns="0" bIns="0" rtlCol="0" anchor="t">
            <a:spAutoFit/>
          </a:bodyPr>
          <a:lstStyle/>
          <a:p>
            <a:pPr algn="ctr">
              <a:lnSpc>
                <a:spcPts val="3315"/>
              </a:lnSpc>
              <a:spcBef>
                <a:spcPct val="0"/>
              </a:spcBef>
            </a:pPr>
            <a:r>
              <a:rPr lang="en-US" sz="2367" b="1">
                <a:solidFill>
                  <a:srgbClr val="40325D"/>
                </a:solidFill>
                <a:latin typeface="Codec Pro Bold"/>
                <a:ea typeface="Codec Pro Bold"/>
                <a:cs typeface="Codec Pro Bold"/>
                <a:sym typeface="Codec Pro Bold"/>
              </a:rPr>
              <a:t>(31:14- 35:20)</a:t>
            </a:r>
          </a:p>
        </p:txBody>
      </p:sp>
      <p:pic>
        <p:nvPicPr>
          <p:cNvPr id="20" name="Online Media 19" title="Bioengineering to Save the World (HSCT #133)">
            <a:hlinkClick r:id="" action="ppaction://media"/>
            <a:extLst>
              <a:ext uri="{FF2B5EF4-FFF2-40B4-BE49-F238E27FC236}">
                <a16:creationId xmlns:a16="http://schemas.microsoft.com/office/drawing/2014/main" id="{890DA081-9B99-4BEA-1941-7F4BDD8E0BE6}"/>
              </a:ext>
            </a:extLst>
          </p:cNvPr>
          <p:cNvPicPr>
            <a:picLocks noRot="1" noChangeAspect="1"/>
          </p:cNvPicPr>
          <p:nvPr>
            <a:videoFile r:link="rId1"/>
          </p:nvPr>
        </p:nvPicPr>
        <p:blipFill>
          <a:blip r:embed="rId4"/>
          <a:stretch>
            <a:fillRect/>
          </a:stretch>
        </p:blipFill>
        <p:spPr>
          <a:xfrm>
            <a:off x="4021138" y="3498144"/>
            <a:ext cx="10233201" cy="5689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a:stretch>
          </a:blipFill>
        </p:spPr>
        <p:txBody>
          <a:bodyPr/>
          <a:lstStyle/>
          <a:p>
            <a:endParaRPr lang="en-US"/>
          </a:p>
        </p:txBody>
      </p:sp>
      <p:grpSp>
        <p:nvGrpSpPr>
          <p:cNvPr id="3" name="Group 3"/>
          <p:cNvGrpSpPr/>
          <p:nvPr/>
        </p:nvGrpSpPr>
        <p:grpSpPr>
          <a:xfrm>
            <a:off x="1027937" y="2768857"/>
            <a:ext cx="16231363" cy="7714265"/>
            <a:chOff x="0" y="0"/>
            <a:chExt cx="4114468" cy="1955479"/>
          </a:xfrm>
        </p:grpSpPr>
        <p:sp>
          <p:nvSpPr>
            <p:cNvPr id="4" name="Freeform 4"/>
            <p:cNvSpPr/>
            <p:nvPr/>
          </p:nvSpPr>
          <p:spPr>
            <a:xfrm>
              <a:off x="0" y="0"/>
              <a:ext cx="4114468" cy="1955479"/>
            </a:xfrm>
            <a:custGeom>
              <a:avLst/>
              <a:gdLst/>
              <a:ahLst/>
              <a:cxnLst/>
              <a:rect l="l" t="t" r="r" b="b"/>
              <a:pathLst>
                <a:path w="4114468" h="1955479">
                  <a:moveTo>
                    <a:pt x="24326" y="0"/>
                  </a:moveTo>
                  <a:lnTo>
                    <a:pt x="4090142" y="0"/>
                  </a:lnTo>
                  <a:cubicBezTo>
                    <a:pt x="4096594" y="0"/>
                    <a:pt x="4102781" y="2563"/>
                    <a:pt x="4107343" y="7125"/>
                  </a:cubicBezTo>
                  <a:cubicBezTo>
                    <a:pt x="4111905" y="11687"/>
                    <a:pt x="4114468" y="17874"/>
                    <a:pt x="4114468" y="24326"/>
                  </a:cubicBezTo>
                  <a:lnTo>
                    <a:pt x="4114468" y="1931154"/>
                  </a:lnTo>
                  <a:cubicBezTo>
                    <a:pt x="4114468" y="1937605"/>
                    <a:pt x="4111905" y="1943793"/>
                    <a:pt x="4107343" y="1948355"/>
                  </a:cubicBezTo>
                  <a:cubicBezTo>
                    <a:pt x="4102781" y="1952917"/>
                    <a:pt x="4096594" y="1955479"/>
                    <a:pt x="4090142" y="1955479"/>
                  </a:cubicBezTo>
                  <a:lnTo>
                    <a:pt x="24326" y="1955479"/>
                  </a:lnTo>
                  <a:cubicBezTo>
                    <a:pt x="17874" y="1955479"/>
                    <a:pt x="11687" y="1952917"/>
                    <a:pt x="7125" y="1948355"/>
                  </a:cubicBezTo>
                  <a:cubicBezTo>
                    <a:pt x="2563" y="1943793"/>
                    <a:pt x="0" y="1937605"/>
                    <a:pt x="0" y="1931154"/>
                  </a:cubicBezTo>
                  <a:lnTo>
                    <a:pt x="0" y="24326"/>
                  </a:lnTo>
                  <a:cubicBezTo>
                    <a:pt x="0" y="17874"/>
                    <a:pt x="2563" y="11687"/>
                    <a:pt x="7125" y="7125"/>
                  </a:cubicBezTo>
                  <a:cubicBezTo>
                    <a:pt x="11687" y="2563"/>
                    <a:pt x="17874" y="0"/>
                    <a:pt x="24326" y="0"/>
                  </a:cubicBezTo>
                  <a:close/>
                </a:path>
              </a:pathLst>
            </a:custGeom>
            <a:solidFill>
              <a:srgbClr val="D4D0DE"/>
            </a:solidFill>
            <a:ln cap="rnd">
              <a:noFill/>
              <a:prstDash val="solid"/>
              <a:round/>
            </a:ln>
          </p:spPr>
          <p:txBody>
            <a:bodyPr/>
            <a:lstStyle/>
            <a:p>
              <a:endParaRPr lang="en-US"/>
            </a:p>
          </p:txBody>
        </p:sp>
        <p:sp>
          <p:nvSpPr>
            <p:cNvPr id="5" name="TextBox 5"/>
            <p:cNvSpPr txBox="1"/>
            <p:nvPr/>
          </p:nvSpPr>
          <p:spPr>
            <a:xfrm>
              <a:off x="0" y="-66675"/>
              <a:ext cx="4114468" cy="2022154"/>
            </a:xfrm>
            <a:prstGeom prst="rect">
              <a:avLst/>
            </a:prstGeom>
          </p:spPr>
          <p:txBody>
            <a:bodyPr lIns="50800" tIns="50800" rIns="50800" bIns="50800" rtlCol="0" anchor="ctr"/>
            <a:lstStyle/>
            <a:p>
              <a:pPr algn="ctr">
                <a:lnSpc>
                  <a:spcPts val="2209"/>
                </a:lnSpc>
              </a:pPr>
              <a:endParaRPr/>
            </a:p>
          </p:txBody>
        </p:sp>
      </p:grpSp>
      <p:grpSp>
        <p:nvGrpSpPr>
          <p:cNvPr id="6" name="Group 6"/>
          <p:cNvGrpSpPr/>
          <p:nvPr/>
        </p:nvGrpSpPr>
        <p:grpSpPr>
          <a:xfrm>
            <a:off x="1347505" y="2947475"/>
            <a:ext cx="15592227" cy="7237233"/>
            <a:chOff x="0" y="0"/>
            <a:chExt cx="3952454" cy="1834557"/>
          </a:xfrm>
        </p:grpSpPr>
        <p:sp>
          <p:nvSpPr>
            <p:cNvPr id="7" name="Freeform 7"/>
            <p:cNvSpPr/>
            <p:nvPr/>
          </p:nvSpPr>
          <p:spPr>
            <a:xfrm>
              <a:off x="0" y="0"/>
              <a:ext cx="3952454" cy="1834557"/>
            </a:xfrm>
            <a:custGeom>
              <a:avLst/>
              <a:gdLst/>
              <a:ahLst/>
              <a:cxnLst/>
              <a:rect l="l" t="t" r="r" b="b"/>
              <a:pathLst>
                <a:path w="3952454" h="1834557">
                  <a:moveTo>
                    <a:pt x="25323" y="0"/>
                  </a:moveTo>
                  <a:lnTo>
                    <a:pt x="3927131" y="0"/>
                  </a:lnTo>
                  <a:cubicBezTo>
                    <a:pt x="3933847" y="0"/>
                    <a:pt x="3940288" y="2668"/>
                    <a:pt x="3945037" y="7417"/>
                  </a:cubicBezTo>
                  <a:cubicBezTo>
                    <a:pt x="3949786" y="12166"/>
                    <a:pt x="3952454" y="18607"/>
                    <a:pt x="3952454" y="25323"/>
                  </a:cubicBezTo>
                  <a:lnTo>
                    <a:pt x="3952454" y="1809234"/>
                  </a:lnTo>
                  <a:cubicBezTo>
                    <a:pt x="3952454" y="1815950"/>
                    <a:pt x="3949786" y="1822391"/>
                    <a:pt x="3945037" y="1827140"/>
                  </a:cubicBezTo>
                  <a:cubicBezTo>
                    <a:pt x="3940288" y="1831889"/>
                    <a:pt x="3933847" y="1834557"/>
                    <a:pt x="3927131" y="1834557"/>
                  </a:cubicBezTo>
                  <a:lnTo>
                    <a:pt x="25323" y="1834557"/>
                  </a:lnTo>
                  <a:cubicBezTo>
                    <a:pt x="18607" y="1834557"/>
                    <a:pt x="12166" y="1831889"/>
                    <a:pt x="7417" y="1827140"/>
                  </a:cubicBezTo>
                  <a:cubicBezTo>
                    <a:pt x="2668" y="1822391"/>
                    <a:pt x="0" y="1815950"/>
                    <a:pt x="0" y="1809234"/>
                  </a:cubicBezTo>
                  <a:lnTo>
                    <a:pt x="0" y="25323"/>
                  </a:lnTo>
                  <a:cubicBezTo>
                    <a:pt x="0" y="18607"/>
                    <a:pt x="2668" y="12166"/>
                    <a:pt x="7417" y="7417"/>
                  </a:cubicBezTo>
                  <a:cubicBezTo>
                    <a:pt x="12166" y="2668"/>
                    <a:pt x="18607" y="0"/>
                    <a:pt x="25323" y="0"/>
                  </a:cubicBezTo>
                  <a:close/>
                </a:path>
              </a:pathLst>
            </a:custGeom>
            <a:solidFill>
              <a:srgbClr val="FFFBF7"/>
            </a:solidFill>
            <a:ln cap="rnd">
              <a:noFill/>
              <a:prstDash val="solid"/>
              <a:round/>
            </a:ln>
          </p:spPr>
          <p:txBody>
            <a:bodyPr/>
            <a:lstStyle/>
            <a:p>
              <a:endParaRPr lang="en-US"/>
            </a:p>
          </p:txBody>
        </p:sp>
        <p:sp>
          <p:nvSpPr>
            <p:cNvPr id="8" name="TextBox 8"/>
            <p:cNvSpPr txBox="1"/>
            <p:nvPr/>
          </p:nvSpPr>
          <p:spPr>
            <a:xfrm>
              <a:off x="0" y="-66675"/>
              <a:ext cx="3952454" cy="1901232"/>
            </a:xfrm>
            <a:prstGeom prst="rect">
              <a:avLst/>
            </a:prstGeom>
          </p:spPr>
          <p:txBody>
            <a:bodyPr lIns="50800" tIns="50800" rIns="50800" bIns="50800" rtlCol="0" anchor="ctr"/>
            <a:lstStyle/>
            <a:p>
              <a:pPr algn="ctr">
                <a:lnSpc>
                  <a:spcPts val="2209"/>
                </a:lnSpc>
              </a:pPr>
              <a:endParaRPr/>
            </a:p>
          </p:txBody>
        </p:sp>
      </p:grpSp>
      <p:grpSp>
        <p:nvGrpSpPr>
          <p:cNvPr id="9" name="Group 9"/>
          <p:cNvGrpSpPr/>
          <p:nvPr/>
        </p:nvGrpSpPr>
        <p:grpSpPr>
          <a:xfrm>
            <a:off x="4070018" y="865914"/>
            <a:ext cx="10409360" cy="1586235"/>
            <a:chOff x="0" y="0"/>
            <a:chExt cx="2359207" cy="359509"/>
          </a:xfrm>
        </p:grpSpPr>
        <p:sp>
          <p:nvSpPr>
            <p:cNvPr id="10" name="Freeform 10"/>
            <p:cNvSpPr/>
            <p:nvPr/>
          </p:nvSpPr>
          <p:spPr>
            <a:xfrm>
              <a:off x="0" y="0"/>
              <a:ext cx="2359207" cy="359509"/>
            </a:xfrm>
            <a:custGeom>
              <a:avLst/>
              <a:gdLst/>
              <a:ahLst/>
              <a:cxnLst/>
              <a:rect l="l" t="t" r="r" b="b"/>
              <a:pathLst>
                <a:path w="2359207" h="359509">
                  <a:moveTo>
                    <a:pt x="18594" y="0"/>
                  </a:moveTo>
                  <a:lnTo>
                    <a:pt x="2340613" y="0"/>
                  </a:lnTo>
                  <a:cubicBezTo>
                    <a:pt x="2350882" y="0"/>
                    <a:pt x="2359207" y="8325"/>
                    <a:pt x="2359207" y="18594"/>
                  </a:cubicBezTo>
                  <a:lnTo>
                    <a:pt x="2359207" y="340915"/>
                  </a:lnTo>
                  <a:cubicBezTo>
                    <a:pt x="2359207" y="351184"/>
                    <a:pt x="2350882" y="359509"/>
                    <a:pt x="2340613" y="359509"/>
                  </a:cubicBezTo>
                  <a:lnTo>
                    <a:pt x="18594" y="359509"/>
                  </a:lnTo>
                  <a:cubicBezTo>
                    <a:pt x="8325" y="359509"/>
                    <a:pt x="0" y="351184"/>
                    <a:pt x="0" y="340915"/>
                  </a:cubicBezTo>
                  <a:lnTo>
                    <a:pt x="0" y="18594"/>
                  </a:lnTo>
                  <a:cubicBezTo>
                    <a:pt x="0" y="8325"/>
                    <a:pt x="8325" y="0"/>
                    <a:pt x="18594" y="0"/>
                  </a:cubicBezTo>
                  <a:close/>
                </a:path>
              </a:pathLst>
            </a:custGeom>
            <a:solidFill>
              <a:srgbClr val="AF698D"/>
            </a:solidFill>
          </p:spPr>
          <p:txBody>
            <a:bodyPr/>
            <a:lstStyle/>
            <a:p>
              <a:endParaRPr lang="en-US"/>
            </a:p>
          </p:txBody>
        </p:sp>
        <p:sp>
          <p:nvSpPr>
            <p:cNvPr id="11" name="TextBox 11"/>
            <p:cNvSpPr txBox="1"/>
            <p:nvPr/>
          </p:nvSpPr>
          <p:spPr>
            <a:xfrm>
              <a:off x="0" y="-66675"/>
              <a:ext cx="2359207" cy="426184"/>
            </a:xfrm>
            <a:prstGeom prst="rect">
              <a:avLst/>
            </a:prstGeom>
          </p:spPr>
          <p:txBody>
            <a:bodyPr lIns="50800" tIns="50800" rIns="50800" bIns="50800" rtlCol="0" anchor="ctr"/>
            <a:lstStyle/>
            <a:p>
              <a:pPr algn="ctr">
                <a:lnSpc>
                  <a:spcPts val="2209"/>
                </a:lnSpc>
              </a:pPr>
              <a:endParaRPr/>
            </a:p>
          </p:txBody>
        </p:sp>
      </p:grpSp>
      <p:grpSp>
        <p:nvGrpSpPr>
          <p:cNvPr id="12" name="Group 12"/>
          <p:cNvGrpSpPr/>
          <p:nvPr/>
        </p:nvGrpSpPr>
        <p:grpSpPr>
          <a:xfrm>
            <a:off x="3807859" y="631518"/>
            <a:ext cx="10409360" cy="1586235"/>
            <a:chOff x="0" y="0"/>
            <a:chExt cx="2359207" cy="359509"/>
          </a:xfrm>
        </p:grpSpPr>
        <p:sp>
          <p:nvSpPr>
            <p:cNvPr id="13" name="Freeform 13"/>
            <p:cNvSpPr/>
            <p:nvPr/>
          </p:nvSpPr>
          <p:spPr>
            <a:xfrm>
              <a:off x="0" y="0"/>
              <a:ext cx="2359207" cy="359509"/>
            </a:xfrm>
            <a:custGeom>
              <a:avLst/>
              <a:gdLst/>
              <a:ahLst/>
              <a:cxnLst/>
              <a:rect l="l" t="t" r="r" b="b"/>
              <a:pathLst>
                <a:path w="2359207" h="359509">
                  <a:moveTo>
                    <a:pt x="18594" y="0"/>
                  </a:moveTo>
                  <a:lnTo>
                    <a:pt x="2340613" y="0"/>
                  </a:lnTo>
                  <a:cubicBezTo>
                    <a:pt x="2350882" y="0"/>
                    <a:pt x="2359207" y="8325"/>
                    <a:pt x="2359207" y="18594"/>
                  </a:cubicBezTo>
                  <a:lnTo>
                    <a:pt x="2359207" y="340915"/>
                  </a:lnTo>
                  <a:cubicBezTo>
                    <a:pt x="2359207" y="351184"/>
                    <a:pt x="2350882" y="359509"/>
                    <a:pt x="2340613" y="359509"/>
                  </a:cubicBezTo>
                  <a:lnTo>
                    <a:pt x="18594" y="359509"/>
                  </a:lnTo>
                  <a:cubicBezTo>
                    <a:pt x="8325" y="359509"/>
                    <a:pt x="0" y="351184"/>
                    <a:pt x="0" y="340915"/>
                  </a:cubicBezTo>
                  <a:lnTo>
                    <a:pt x="0" y="18594"/>
                  </a:lnTo>
                  <a:cubicBezTo>
                    <a:pt x="0" y="8325"/>
                    <a:pt x="8325" y="0"/>
                    <a:pt x="18594" y="0"/>
                  </a:cubicBezTo>
                  <a:close/>
                </a:path>
              </a:pathLst>
            </a:custGeom>
            <a:solidFill>
              <a:srgbClr val="ED8490"/>
            </a:solidFill>
          </p:spPr>
          <p:txBody>
            <a:bodyPr/>
            <a:lstStyle/>
            <a:p>
              <a:endParaRPr lang="en-US"/>
            </a:p>
          </p:txBody>
        </p:sp>
        <p:sp>
          <p:nvSpPr>
            <p:cNvPr id="14" name="TextBox 14"/>
            <p:cNvSpPr txBox="1"/>
            <p:nvPr/>
          </p:nvSpPr>
          <p:spPr>
            <a:xfrm>
              <a:off x="0" y="-66675"/>
              <a:ext cx="2359207" cy="426184"/>
            </a:xfrm>
            <a:prstGeom prst="rect">
              <a:avLst/>
            </a:prstGeom>
          </p:spPr>
          <p:txBody>
            <a:bodyPr lIns="50800" tIns="50800" rIns="50800" bIns="50800" rtlCol="0" anchor="ctr"/>
            <a:lstStyle/>
            <a:p>
              <a:pPr algn="ctr">
                <a:lnSpc>
                  <a:spcPts val="2209"/>
                </a:lnSpc>
              </a:pPr>
              <a:endParaRPr/>
            </a:p>
          </p:txBody>
        </p:sp>
      </p:grpSp>
      <p:sp>
        <p:nvSpPr>
          <p:cNvPr id="15" name="TextBox 15"/>
          <p:cNvSpPr txBox="1"/>
          <p:nvPr/>
        </p:nvSpPr>
        <p:spPr>
          <a:xfrm>
            <a:off x="4280810" y="999264"/>
            <a:ext cx="9463458" cy="1080626"/>
          </a:xfrm>
          <a:prstGeom prst="rect">
            <a:avLst/>
          </a:prstGeom>
        </p:spPr>
        <p:txBody>
          <a:bodyPr lIns="0" tIns="0" rIns="0" bIns="0" rtlCol="0" anchor="t">
            <a:spAutoFit/>
          </a:bodyPr>
          <a:lstStyle/>
          <a:p>
            <a:pPr algn="ctr">
              <a:lnSpc>
                <a:spcPts val="7997"/>
              </a:lnSpc>
            </a:pPr>
            <a:r>
              <a:rPr lang="en-US" sz="7997">
                <a:solidFill>
                  <a:srgbClr val="40325D"/>
                </a:solidFill>
                <a:latin typeface="Bobby Jones"/>
                <a:ea typeface="Bobby Jones"/>
                <a:cs typeface="Bobby Jones"/>
                <a:sym typeface="Bobby Jones"/>
              </a:rPr>
              <a:t>basically...</a:t>
            </a:r>
          </a:p>
        </p:txBody>
      </p:sp>
      <p:sp>
        <p:nvSpPr>
          <p:cNvPr id="16" name="TextBox 16"/>
          <p:cNvSpPr txBox="1"/>
          <p:nvPr/>
        </p:nvSpPr>
        <p:spPr>
          <a:xfrm>
            <a:off x="1901544" y="3441465"/>
            <a:ext cx="14241848" cy="685482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40325D"/>
                </a:solidFill>
                <a:latin typeface="Codec Pro"/>
                <a:ea typeface="Codec Pro"/>
                <a:cs typeface="Codec Pro"/>
                <a:sym typeface="Codec Pro"/>
              </a:rPr>
              <a:t>Organisms found to </a:t>
            </a:r>
            <a:r>
              <a:rPr lang="en-US" sz="3500" b="1">
                <a:solidFill>
                  <a:srgbClr val="40325D"/>
                </a:solidFill>
                <a:latin typeface="Codec Pro Bold"/>
                <a:ea typeface="Codec Pro Bold"/>
                <a:cs typeface="Codec Pro Bold"/>
                <a:sym typeface="Codec Pro Bold"/>
              </a:rPr>
              <a:t>chew up plastic</a:t>
            </a:r>
            <a:r>
              <a:rPr lang="en-US" sz="3500">
                <a:solidFill>
                  <a:srgbClr val="40325D"/>
                </a:solidFill>
                <a:latin typeface="Codec Pro"/>
                <a:ea typeface="Codec Pro"/>
                <a:cs typeface="Codec Pro"/>
                <a:sym typeface="Codec Pro"/>
              </a:rPr>
              <a:t> (thanks to enzyme called PETase)</a:t>
            </a:r>
          </a:p>
          <a:p>
            <a:pPr marL="755651" lvl="1" indent="-377825" algn="l">
              <a:lnSpc>
                <a:spcPts val="4900"/>
              </a:lnSpc>
              <a:buFont typeface="Arial"/>
              <a:buChar char="•"/>
            </a:pPr>
            <a:r>
              <a:rPr lang="en-US" sz="3500">
                <a:solidFill>
                  <a:srgbClr val="40325D"/>
                </a:solidFill>
                <a:latin typeface="Codec Pro"/>
                <a:ea typeface="Codec Pro"/>
                <a:cs typeface="Codec Pro"/>
                <a:sym typeface="Codec Pro"/>
              </a:rPr>
              <a:t>Harnessing the power of an enzyme can transform waste </a:t>
            </a:r>
          </a:p>
          <a:p>
            <a:pPr marL="755651" lvl="1" indent="-377825" algn="l">
              <a:lnSpc>
                <a:spcPts val="4900"/>
              </a:lnSpc>
              <a:buFont typeface="Arial"/>
              <a:buChar char="•"/>
            </a:pPr>
            <a:r>
              <a:rPr lang="en-US" sz="3500">
                <a:solidFill>
                  <a:srgbClr val="40325D"/>
                </a:solidFill>
                <a:latin typeface="Codec Pro"/>
                <a:ea typeface="Codec Pro"/>
                <a:cs typeface="Codec Pro"/>
                <a:sym typeface="Codec Pro"/>
              </a:rPr>
              <a:t>Machine learning based approach (artificial intelligence) to make a “ superpowered” enzyme  </a:t>
            </a:r>
          </a:p>
          <a:p>
            <a:pPr marL="755651" lvl="1" indent="-377825" algn="l">
              <a:lnSpc>
                <a:spcPts val="4900"/>
              </a:lnSpc>
              <a:buFont typeface="Arial"/>
              <a:buChar char="•"/>
            </a:pPr>
            <a:r>
              <a:rPr lang="en-US" sz="3500">
                <a:solidFill>
                  <a:srgbClr val="40325D"/>
                </a:solidFill>
                <a:latin typeface="Codec Pro"/>
                <a:ea typeface="Codec Pro"/>
                <a:cs typeface="Codec Pro"/>
                <a:sym typeface="Codec Pro"/>
              </a:rPr>
              <a:t>Redesigning PETase to break down plastic </a:t>
            </a:r>
          </a:p>
          <a:p>
            <a:pPr marL="755651" lvl="1" indent="-377825" algn="l">
              <a:lnSpc>
                <a:spcPts val="4900"/>
              </a:lnSpc>
              <a:buFont typeface="Arial"/>
              <a:buChar char="•"/>
            </a:pPr>
            <a:r>
              <a:rPr lang="en-US" sz="3500">
                <a:solidFill>
                  <a:srgbClr val="40325D"/>
                </a:solidFill>
                <a:latin typeface="Codec Pro"/>
                <a:ea typeface="Codec Pro"/>
                <a:cs typeface="Codec Pro"/>
                <a:sym typeface="Codec Pro"/>
              </a:rPr>
              <a:t>Take plastic, break it apart for PET, then put it back together</a:t>
            </a:r>
          </a:p>
          <a:p>
            <a:pPr algn="l">
              <a:lnSpc>
                <a:spcPts val="4900"/>
              </a:lnSpc>
            </a:pPr>
            <a:endParaRPr lang="en-US" sz="3500">
              <a:solidFill>
                <a:srgbClr val="40325D"/>
              </a:solidFill>
              <a:latin typeface="Codec Pro"/>
              <a:ea typeface="Codec Pro"/>
              <a:cs typeface="Codec Pro"/>
              <a:sym typeface="Codec Pro"/>
            </a:endParaRPr>
          </a:p>
          <a:p>
            <a:pPr algn="l">
              <a:lnSpc>
                <a:spcPts val="4900"/>
              </a:lnSpc>
            </a:pPr>
            <a:r>
              <a:rPr lang="en-US" sz="3500">
                <a:solidFill>
                  <a:srgbClr val="40325D"/>
                </a:solidFill>
                <a:latin typeface="Codec Pro"/>
                <a:ea typeface="Codec Pro"/>
                <a:cs typeface="Codec Pro"/>
                <a:sym typeface="Codec Pro"/>
              </a:rPr>
              <a:t>This can reverse our footprint, reduce our negative impact on the environment, any maybe even </a:t>
            </a:r>
            <a:r>
              <a:rPr lang="en-US" sz="3500" b="1">
                <a:solidFill>
                  <a:srgbClr val="40325D"/>
                </a:solidFill>
                <a:latin typeface="Codec Pro Bold"/>
                <a:ea typeface="Codec Pro Bold"/>
                <a:cs typeface="Codec Pro Bold"/>
                <a:sym typeface="Codec Pro Bold"/>
              </a:rPr>
              <a:t>save the world</a:t>
            </a:r>
            <a:r>
              <a:rPr lang="en-US" sz="3500">
                <a:solidFill>
                  <a:srgbClr val="40325D"/>
                </a:solidFill>
                <a:latin typeface="Codec Pro"/>
                <a:ea typeface="Codec Pro"/>
                <a:cs typeface="Codec Pro"/>
                <a:sym typeface="Codec Pro"/>
              </a:rPr>
              <a:t>.</a:t>
            </a:r>
          </a:p>
          <a:p>
            <a:pPr algn="l">
              <a:lnSpc>
                <a:spcPts val="4900"/>
              </a:lnSpc>
            </a:pPr>
            <a:endParaRPr lang="en-US" sz="3500">
              <a:solidFill>
                <a:srgbClr val="40325D"/>
              </a:solidFill>
              <a:latin typeface="Codec Pro"/>
              <a:ea typeface="Codec Pro"/>
              <a:cs typeface="Codec Pro"/>
              <a:sym typeface="Codec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a:stretch>
          </a:blipFill>
        </p:spPr>
        <p:txBody>
          <a:bodyPr/>
          <a:lstStyle/>
          <a:p>
            <a:endParaRPr lang="en-US"/>
          </a:p>
        </p:txBody>
      </p:sp>
      <p:grpSp>
        <p:nvGrpSpPr>
          <p:cNvPr id="3" name="Group 3"/>
          <p:cNvGrpSpPr/>
          <p:nvPr/>
        </p:nvGrpSpPr>
        <p:grpSpPr>
          <a:xfrm>
            <a:off x="1181100" y="1304740"/>
            <a:ext cx="16230600" cy="3322423"/>
            <a:chOff x="0" y="0"/>
            <a:chExt cx="4274726" cy="875042"/>
          </a:xfrm>
        </p:grpSpPr>
        <p:sp>
          <p:nvSpPr>
            <p:cNvPr id="4" name="Freeform 4"/>
            <p:cNvSpPr/>
            <p:nvPr/>
          </p:nvSpPr>
          <p:spPr>
            <a:xfrm>
              <a:off x="0" y="0"/>
              <a:ext cx="4274726" cy="875042"/>
            </a:xfrm>
            <a:custGeom>
              <a:avLst/>
              <a:gdLst/>
              <a:ahLst/>
              <a:cxnLst/>
              <a:rect l="l" t="t" r="r" b="b"/>
              <a:pathLst>
                <a:path w="4274726" h="875042">
                  <a:moveTo>
                    <a:pt x="24327" y="0"/>
                  </a:moveTo>
                  <a:lnTo>
                    <a:pt x="4250399" y="0"/>
                  </a:lnTo>
                  <a:cubicBezTo>
                    <a:pt x="4263834" y="0"/>
                    <a:pt x="4274726" y="10891"/>
                    <a:pt x="4274726" y="24327"/>
                  </a:cubicBezTo>
                  <a:lnTo>
                    <a:pt x="4274726" y="850715"/>
                  </a:lnTo>
                  <a:cubicBezTo>
                    <a:pt x="4274726" y="864150"/>
                    <a:pt x="4263834" y="875042"/>
                    <a:pt x="4250399" y="875042"/>
                  </a:cubicBezTo>
                  <a:lnTo>
                    <a:pt x="24327" y="875042"/>
                  </a:lnTo>
                  <a:cubicBezTo>
                    <a:pt x="10891" y="875042"/>
                    <a:pt x="0" y="864150"/>
                    <a:pt x="0" y="850715"/>
                  </a:cubicBezTo>
                  <a:lnTo>
                    <a:pt x="0" y="24327"/>
                  </a:lnTo>
                  <a:cubicBezTo>
                    <a:pt x="0" y="10891"/>
                    <a:pt x="10891" y="0"/>
                    <a:pt x="24327" y="0"/>
                  </a:cubicBezTo>
                  <a:close/>
                </a:path>
              </a:pathLst>
            </a:custGeom>
            <a:solidFill>
              <a:srgbClr val="AF698D"/>
            </a:solidFill>
          </p:spPr>
          <p:txBody>
            <a:bodyPr/>
            <a:lstStyle/>
            <a:p>
              <a:endParaRPr lang="en-US"/>
            </a:p>
          </p:txBody>
        </p:sp>
        <p:sp>
          <p:nvSpPr>
            <p:cNvPr id="5" name="TextBox 5"/>
            <p:cNvSpPr txBox="1"/>
            <p:nvPr/>
          </p:nvSpPr>
          <p:spPr>
            <a:xfrm>
              <a:off x="0" y="-66675"/>
              <a:ext cx="4274726" cy="941717"/>
            </a:xfrm>
            <a:prstGeom prst="rect">
              <a:avLst/>
            </a:prstGeom>
          </p:spPr>
          <p:txBody>
            <a:bodyPr lIns="50800" tIns="50800" rIns="50800" bIns="50800" rtlCol="0" anchor="ctr"/>
            <a:lstStyle/>
            <a:p>
              <a:pPr algn="ctr">
                <a:lnSpc>
                  <a:spcPts val="2209"/>
                </a:lnSpc>
              </a:pPr>
              <a:endParaRPr/>
            </a:p>
          </p:txBody>
        </p:sp>
      </p:grpSp>
      <p:sp>
        <p:nvSpPr>
          <p:cNvPr id="6" name="Freeform 6"/>
          <p:cNvSpPr/>
          <p:nvPr/>
        </p:nvSpPr>
        <p:spPr>
          <a:xfrm rot="-4185249">
            <a:off x="-842258" y="-486105"/>
            <a:ext cx="4942401" cy="3693321"/>
          </a:xfrm>
          <a:custGeom>
            <a:avLst/>
            <a:gdLst/>
            <a:ahLst/>
            <a:cxnLst/>
            <a:rect l="l" t="t" r="r" b="b"/>
            <a:pathLst>
              <a:path w="4942401" h="3693321">
                <a:moveTo>
                  <a:pt x="0" y="0"/>
                </a:moveTo>
                <a:lnTo>
                  <a:pt x="4942401" y="0"/>
                </a:lnTo>
                <a:lnTo>
                  <a:pt x="4942401" y="3693322"/>
                </a:lnTo>
                <a:lnTo>
                  <a:pt x="0" y="3693322"/>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028700" y="1152340"/>
            <a:ext cx="16230600" cy="3275817"/>
            <a:chOff x="0" y="0"/>
            <a:chExt cx="4274726" cy="862767"/>
          </a:xfrm>
        </p:grpSpPr>
        <p:sp>
          <p:nvSpPr>
            <p:cNvPr id="8" name="Freeform 8"/>
            <p:cNvSpPr/>
            <p:nvPr/>
          </p:nvSpPr>
          <p:spPr>
            <a:xfrm>
              <a:off x="0" y="0"/>
              <a:ext cx="4274726" cy="862767"/>
            </a:xfrm>
            <a:custGeom>
              <a:avLst/>
              <a:gdLst/>
              <a:ahLst/>
              <a:cxnLst/>
              <a:rect l="l" t="t" r="r" b="b"/>
              <a:pathLst>
                <a:path w="4274726" h="862767">
                  <a:moveTo>
                    <a:pt x="24327" y="0"/>
                  </a:moveTo>
                  <a:lnTo>
                    <a:pt x="4250399" y="0"/>
                  </a:lnTo>
                  <a:cubicBezTo>
                    <a:pt x="4263834" y="0"/>
                    <a:pt x="4274726" y="10891"/>
                    <a:pt x="4274726" y="24327"/>
                  </a:cubicBezTo>
                  <a:lnTo>
                    <a:pt x="4274726" y="838440"/>
                  </a:lnTo>
                  <a:cubicBezTo>
                    <a:pt x="4274726" y="844892"/>
                    <a:pt x="4272163" y="851079"/>
                    <a:pt x="4267601" y="855641"/>
                  </a:cubicBezTo>
                  <a:cubicBezTo>
                    <a:pt x="4263039" y="860204"/>
                    <a:pt x="4256851" y="862767"/>
                    <a:pt x="4250399" y="862767"/>
                  </a:cubicBezTo>
                  <a:lnTo>
                    <a:pt x="24327" y="862767"/>
                  </a:lnTo>
                  <a:cubicBezTo>
                    <a:pt x="10891" y="862767"/>
                    <a:pt x="0" y="851875"/>
                    <a:pt x="0" y="838440"/>
                  </a:cubicBezTo>
                  <a:lnTo>
                    <a:pt x="0" y="24327"/>
                  </a:lnTo>
                  <a:cubicBezTo>
                    <a:pt x="0" y="10891"/>
                    <a:pt x="10891" y="0"/>
                    <a:pt x="24327" y="0"/>
                  </a:cubicBezTo>
                  <a:close/>
                </a:path>
              </a:pathLst>
            </a:custGeom>
            <a:solidFill>
              <a:srgbClr val="ED8490"/>
            </a:solidFill>
          </p:spPr>
          <p:txBody>
            <a:bodyPr/>
            <a:lstStyle/>
            <a:p>
              <a:endParaRPr lang="en-US"/>
            </a:p>
          </p:txBody>
        </p:sp>
        <p:sp>
          <p:nvSpPr>
            <p:cNvPr id="9" name="TextBox 9"/>
            <p:cNvSpPr txBox="1"/>
            <p:nvPr/>
          </p:nvSpPr>
          <p:spPr>
            <a:xfrm>
              <a:off x="0" y="-66675"/>
              <a:ext cx="4274726" cy="929442"/>
            </a:xfrm>
            <a:prstGeom prst="rect">
              <a:avLst/>
            </a:prstGeom>
          </p:spPr>
          <p:txBody>
            <a:bodyPr lIns="50800" tIns="50800" rIns="50800" bIns="50800" rtlCol="0" anchor="ctr"/>
            <a:lstStyle/>
            <a:p>
              <a:pPr algn="ctr">
                <a:lnSpc>
                  <a:spcPts val="2209"/>
                </a:lnSpc>
              </a:pPr>
              <a:endParaRPr/>
            </a:p>
          </p:txBody>
        </p:sp>
      </p:grpSp>
      <p:sp>
        <p:nvSpPr>
          <p:cNvPr id="10" name="TextBox 10"/>
          <p:cNvSpPr txBox="1"/>
          <p:nvPr/>
        </p:nvSpPr>
        <p:spPr>
          <a:xfrm>
            <a:off x="1628943" y="2050048"/>
            <a:ext cx="15030114" cy="1638300"/>
          </a:xfrm>
          <a:prstGeom prst="rect">
            <a:avLst/>
          </a:prstGeom>
        </p:spPr>
        <p:txBody>
          <a:bodyPr lIns="0" tIns="0" rIns="0" bIns="0" rtlCol="0" anchor="t">
            <a:spAutoFit/>
          </a:bodyPr>
          <a:lstStyle/>
          <a:p>
            <a:pPr algn="ctr">
              <a:lnSpc>
                <a:spcPts val="12000"/>
              </a:lnSpc>
            </a:pPr>
            <a:r>
              <a:rPr lang="en-US" sz="12000">
                <a:solidFill>
                  <a:srgbClr val="40325D"/>
                </a:solidFill>
                <a:latin typeface="Bobby Jones"/>
                <a:ea typeface="Bobby Jones"/>
                <a:cs typeface="Bobby Jones"/>
                <a:sym typeface="Bobby Jones"/>
              </a:rPr>
              <a:t>TRIVIA TIME!</a:t>
            </a:r>
          </a:p>
        </p:txBody>
      </p:sp>
      <p:sp>
        <p:nvSpPr>
          <p:cNvPr id="11" name="Freeform 11"/>
          <p:cNvSpPr/>
          <p:nvPr/>
        </p:nvSpPr>
        <p:spPr>
          <a:xfrm rot="2286733">
            <a:off x="16307445" y="7326853"/>
            <a:ext cx="2752769" cy="4492650"/>
          </a:xfrm>
          <a:custGeom>
            <a:avLst/>
            <a:gdLst/>
            <a:ahLst/>
            <a:cxnLst/>
            <a:rect l="l" t="t" r="r" b="b"/>
            <a:pathLst>
              <a:path w="2752769" h="4492650">
                <a:moveTo>
                  <a:pt x="0" y="0"/>
                </a:moveTo>
                <a:lnTo>
                  <a:pt x="2752769" y="0"/>
                </a:lnTo>
                <a:lnTo>
                  <a:pt x="2752769" y="4492650"/>
                </a:lnTo>
                <a:lnTo>
                  <a:pt x="0" y="4492650"/>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7B219583-E80C-973B-E049-7CA871DED833}"/>
              </a:ext>
            </a:extLst>
          </p:cNvPr>
          <p:cNvSpPr txBox="1"/>
          <p:nvPr/>
        </p:nvSpPr>
        <p:spPr>
          <a:xfrm>
            <a:off x="5219700" y="5467350"/>
            <a:ext cx="847725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dirty="0">
                <a:ea typeface="Calibri"/>
                <a:cs typeface="Calibri"/>
                <a:hlinkClick r:id="rId7"/>
              </a:rPr>
              <a:t>Enzyme Trivia</a:t>
            </a:r>
            <a:endParaRPr lang="en-US" sz="9600" dirty="0">
              <a:ea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3"/>
            <a:stretch>
              <a:fillRect/>
            </a:stretch>
          </a:blipFill>
        </p:spPr>
        <p:txBody>
          <a:bodyPr/>
          <a:lstStyle/>
          <a:p>
            <a:endParaRPr lang="en-US"/>
          </a:p>
        </p:txBody>
      </p:sp>
      <p:grpSp>
        <p:nvGrpSpPr>
          <p:cNvPr id="3" name="Group 3"/>
          <p:cNvGrpSpPr/>
          <p:nvPr/>
        </p:nvGrpSpPr>
        <p:grpSpPr>
          <a:xfrm>
            <a:off x="1104900" y="3959277"/>
            <a:ext cx="16230600" cy="1885866"/>
            <a:chOff x="0" y="0"/>
            <a:chExt cx="4274726" cy="496689"/>
          </a:xfrm>
        </p:grpSpPr>
        <p:sp>
          <p:nvSpPr>
            <p:cNvPr id="4" name="Freeform 4"/>
            <p:cNvSpPr/>
            <p:nvPr/>
          </p:nvSpPr>
          <p:spPr>
            <a:xfrm>
              <a:off x="0" y="0"/>
              <a:ext cx="4274726" cy="496689"/>
            </a:xfrm>
            <a:custGeom>
              <a:avLst/>
              <a:gdLst/>
              <a:ahLst/>
              <a:cxnLst/>
              <a:rect l="l" t="t" r="r" b="b"/>
              <a:pathLst>
                <a:path w="4274726" h="496689">
                  <a:moveTo>
                    <a:pt x="24327" y="0"/>
                  </a:moveTo>
                  <a:lnTo>
                    <a:pt x="4250399" y="0"/>
                  </a:lnTo>
                  <a:cubicBezTo>
                    <a:pt x="4263834" y="0"/>
                    <a:pt x="4274726" y="10891"/>
                    <a:pt x="4274726" y="24327"/>
                  </a:cubicBezTo>
                  <a:lnTo>
                    <a:pt x="4274726" y="472362"/>
                  </a:lnTo>
                  <a:cubicBezTo>
                    <a:pt x="4274726" y="485798"/>
                    <a:pt x="4263834" y="496689"/>
                    <a:pt x="4250399" y="496689"/>
                  </a:cubicBezTo>
                  <a:lnTo>
                    <a:pt x="24327" y="496689"/>
                  </a:lnTo>
                  <a:cubicBezTo>
                    <a:pt x="10891" y="496689"/>
                    <a:pt x="0" y="485798"/>
                    <a:pt x="0" y="472362"/>
                  </a:cubicBezTo>
                  <a:lnTo>
                    <a:pt x="0" y="24327"/>
                  </a:lnTo>
                  <a:cubicBezTo>
                    <a:pt x="0" y="10891"/>
                    <a:pt x="10891" y="0"/>
                    <a:pt x="24327" y="0"/>
                  </a:cubicBezTo>
                  <a:close/>
                </a:path>
              </a:pathLst>
            </a:custGeom>
            <a:solidFill>
              <a:srgbClr val="AF698D"/>
            </a:solidFill>
            <a:ln cap="rnd">
              <a:noFill/>
              <a:prstDash val="solid"/>
              <a:round/>
            </a:ln>
          </p:spPr>
          <p:txBody>
            <a:bodyPr/>
            <a:lstStyle/>
            <a:p>
              <a:endParaRPr lang="en-US"/>
            </a:p>
          </p:txBody>
        </p:sp>
        <p:sp>
          <p:nvSpPr>
            <p:cNvPr id="5" name="TextBox 5"/>
            <p:cNvSpPr txBox="1"/>
            <p:nvPr/>
          </p:nvSpPr>
          <p:spPr>
            <a:xfrm>
              <a:off x="0" y="-66675"/>
              <a:ext cx="4274726" cy="563364"/>
            </a:xfrm>
            <a:prstGeom prst="rect">
              <a:avLst/>
            </a:prstGeom>
          </p:spPr>
          <p:txBody>
            <a:bodyPr lIns="50800" tIns="50800" rIns="50800" bIns="50800" rtlCol="0" anchor="ctr"/>
            <a:lstStyle/>
            <a:p>
              <a:pPr algn="ctr">
                <a:lnSpc>
                  <a:spcPts val="2209"/>
                </a:lnSpc>
              </a:pPr>
              <a:endParaRPr/>
            </a:p>
          </p:txBody>
        </p:sp>
      </p:grpSp>
      <p:grpSp>
        <p:nvGrpSpPr>
          <p:cNvPr id="6" name="Group 6"/>
          <p:cNvGrpSpPr/>
          <p:nvPr/>
        </p:nvGrpSpPr>
        <p:grpSpPr>
          <a:xfrm>
            <a:off x="952500" y="3806877"/>
            <a:ext cx="16230600" cy="1885866"/>
            <a:chOff x="0" y="0"/>
            <a:chExt cx="4274726" cy="496689"/>
          </a:xfrm>
        </p:grpSpPr>
        <p:sp>
          <p:nvSpPr>
            <p:cNvPr id="7" name="Freeform 7"/>
            <p:cNvSpPr/>
            <p:nvPr/>
          </p:nvSpPr>
          <p:spPr>
            <a:xfrm>
              <a:off x="0" y="0"/>
              <a:ext cx="4274726" cy="496689"/>
            </a:xfrm>
            <a:custGeom>
              <a:avLst/>
              <a:gdLst/>
              <a:ahLst/>
              <a:cxnLst/>
              <a:rect l="l" t="t" r="r" b="b"/>
              <a:pathLst>
                <a:path w="4274726" h="496689">
                  <a:moveTo>
                    <a:pt x="24327" y="0"/>
                  </a:moveTo>
                  <a:lnTo>
                    <a:pt x="4250399" y="0"/>
                  </a:lnTo>
                  <a:cubicBezTo>
                    <a:pt x="4263834" y="0"/>
                    <a:pt x="4274726" y="10891"/>
                    <a:pt x="4274726" y="24327"/>
                  </a:cubicBezTo>
                  <a:lnTo>
                    <a:pt x="4274726" y="472362"/>
                  </a:lnTo>
                  <a:cubicBezTo>
                    <a:pt x="4274726" y="485798"/>
                    <a:pt x="4263834" y="496689"/>
                    <a:pt x="4250399" y="496689"/>
                  </a:cubicBezTo>
                  <a:lnTo>
                    <a:pt x="24327" y="496689"/>
                  </a:lnTo>
                  <a:cubicBezTo>
                    <a:pt x="10891" y="496689"/>
                    <a:pt x="0" y="485798"/>
                    <a:pt x="0" y="472362"/>
                  </a:cubicBezTo>
                  <a:lnTo>
                    <a:pt x="0" y="24327"/>
                  </a:lnTo>
                  <a:cubicBezTo>
                    <a:pt x="0" y="10891"/>
                    <a:pt x="10891" y="0"/>
                    <a:pt x="24327" y="0"/>
                  </a:cubicBezTo>
                  <a:close/>
                </a:path>
              </a:pathLst>
            </a:custGeom>
            <a:solidFill>
              <a:srgbClr val="ED8490"/>
            </a:solidFill>
            <a:ln cap="rnd">
              <a:noFill/>
              <a:prstDash val="solid"/>
              <a:round/>
            </a:ln>
          </p:spPr>
          <p:txBody>
            <a:bodyPr/>
            <a:lstStyle/>
            <a:p>
              <a:endParaRPr lang="en-US"/>
            </a:p>
          </p:txBody>
        </p:sp>
        <p:sp>
          <p:nvSpPr>
            <p:cNvPr id="8" name="TextBox 8"/>
            <p:cNvSpPr txBox="1"/>
            <p:nvPr/>
          </p:nvSpPr>
          <p:spPr>
            <a:xfrm>
              <a:off x="0" y="-66675"/>
              <a:ext cx="4274726" cy="563364"/>
            </a:xfrm>
            <a:prstGeom prst="rect">
              <a:avLst/>
            </a:prstGeom>
          </p:spPr>
          <p:txBody>
            <a:bodyPr lIns="50800" tIns="50800" rIns="50800" bIns="50800" rtlCol="0" anchor="ctr"/>
            <a:lstStyle/>
            <a:p>
              <a:pPr algn="ctr">
                <a:lnSpc>
                  <a:spcPts val="2209"/>
                </a:lnSpc>
              </a:pPr>
              <a:endParaRPr/>
            </a:p>
          </p:txBody>
        </p:sp>
      </p:grpSp>
      <p:sp>
        <p:nvSpPr>
          <p:cNvPr id="9" name="Freeform 9"/>
          <p:cNvSpPr/>
          <p:nvPr/>
        </p:nvSpPr>
        <p:spPr>
          <a:xfrm>
            <a:off x="706333" y="5845143"/>
            <a:ext cx="2175222" cy="4318059"/>
          </a:xfrm>
          <a:custGeom>
            <a:avLst/>
            <a:gdLst/>
            <a:ahLst/>
            <a:cxnLst/>
            <a:rect l="l" t="t" r="r" b="b"/>
            <a:pathLst>
              <a:path w="2175222" h="4318059">
                <a:moveTo>
                  <a:pt x="0" y="0"/>
                </a:moveTo>
                <a:lnTo>
                  <a:pt x="2175222" y="0"/>
                </a:lnTo>
                <a:lnTo>
                  <a:pt x="2175222" y="4318059"/>
                </a:lnTo>
                <a:lnTo>
                  <a:pt x="0" y="4318059"/>
                </a:lnTo>
                <a:lnTo>
                  <a:pt x="0" y="0"/>
                </a:lnTo>
                <a:close/>
              </a:path>
            </a:pathLst>
          </a:custGeom>
          <a:blipFill>
            <a:blip r:embed="rId4"/>
            <a:stretch>
              <a:fillRect/>
            </a:stretch>
          </a:blipFill>
        </p:spPr>
        <p:txBody>
          <a:bodyPr/>
          <a:lstStyle/>
          <a:p>
            <a:endParaRPr lang="en-US"/>
          </a:p>
        </p:txBody>
      </p:sp>
      <p:sp>
        <p:nvSpPr>
          <p:cNvPr id="10" name="Freeform 10"/>
          <p:cNvSpPr/>
          <p:nvPr/>
        </p:nvSpPr>
        <p:spPr>
          <a:xfrm>
            <a:off x="14839893" y="152391"/>
            <a:ext cx="2962195" cy="4114800"/>
          </a:xfrm>
          <a:custGeom>
            <a:avLst/>
            <a:gdLst/>
            <a:ahLst/>
            <a:cxnLst/>
            <a:rect l="l" t="t" r="r" b="b"/>
            <a:pathLst>
              <a:path w="2962195" h="4114800">
                <a:moveTo>
                  <a:pt x="0" y="0"/>
                </a:moveTo>
                <a:lnTo>
                  <a:pt x="2962195" y="0"/>
                </a:lnTo>
                <a:lnTo>
                  <a:pt x="296219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481303" y="4267209"/>
            <a:ext cx="15172994" cy="1089026"/>
          </a:xfrm>
          <a:prstGeom prst="rect">
            <a:avLst/>
          </a:prstGeom>
        </p:spPr>
        <p:txBody>
          <a:bodyPr lIns="0" tIns="0" rIns="0" bIns="0" rtlCol="0" anchor="t">
            <a:spAutoFit/>
          </a:bodyPr>
          <a:lstStyle/>
          <a:p>
            <a:pPr algn="ctr">
              <a:lnSpc>
                <a:spcPts val="8000"/>
              </a:lnSpc>
            </a:pPr>
            <a:r>
              <a:rPr lang="en-US" sz="8000">
                <a:solidFill>
                  <a:srgbClr val="40325D"/>
                </a:solidFill>
                <a:latin typeface="Bobby Jones"/>
                <a:ea typeface="Bobby Jones"/>
                <a:cs typeface="Bobby Jones"/>
                <a:sym typeface="Bobby Jones"/>
              </a:rPr>
              <a:t>WHO IS YOUR FAVORTITE SUPERHERO?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3"/>
            <a:stretch>
              <a:fillRect/>
            </a:stretch>
          </a:blipFill>
        </p:spPr>
        <p:txBody>
          <a:bodyPr/>
          <a:lstStyle/>
          <a:p>
            <a:endParaRPr lang="en-US"/>
          </a:p>
        </p:txBody>
      </p:sp>
      <p:grpSp>
        <p:nvGrpSpPr>
          <p:cNvPr id="3" name="Group 3"/>
          <p:cNvGrpSpPr/>
          <p:nvPr/>
        </p:nvGrpSpPr>
        <p:grpSpPr>
          <a:xfrm>
            <a:off x="1181100" y="3352592"/>
            <a:ext cx="16230600" cy="4767217"/>
            <a:chOff x="0" y="0"/>
            <a:chExt cx="4274726" cy="1255563"/>
          </a:xfrm>
        </p:grpSpPr>
        <p:sp>
          <p:nvSpPr>
            <p:cNvPr id="4" name="Freeform 4"/>
            <p:cNvSpPr/>
            <p:nvPr/>
          </p:nvSpPr>
          <p:spPr>
            <a:xfrm>
              <a:off x="0" y="0"/>
              <a:ext cx="4274726" cy="1255563"/>
            </a:xfrm>
            <a:custGeom>
              <a:avLst/>
              <a:gdLst/>
              <a:ahLst/>
              <a:cxnLst/>
              <a:rect l="l" t="t" r="r" b="b"/>
              <a:pathLst>
                <a:path w="4274726" h="1255563">
                  <a:moveTo>
                    <a:pt x="24327" y="0"/>
                  </a:moveTo>
                  <a:lnTo>
                    <a:pt x="4250399" y="0"/>
                  </a:lnTo>
                  <a:cubicBezTo>
                    <a:pt x="4263834" y="0"/>
                    <a:pt x="4274726" y="10891"/>
                    <a:pt x="4274726" y="24327"/>
                  </a:cubicBezTo>
                  <a:lnTo>
                    <a:pt x="4274726" y="1231237"/>
                  </a:lnTo>
                  <a:cubicBezTo>
                    <a:pt x="4274726" y="1244672"/>
                    <a:pt x="4263834" y="1255563"/>
                    <a:pt x="4250399" y="1255563"/>
                  </a:cubicBezTo>
                  <a:lnTo>
                    <a:pt x="24327" y="1255563"/>
                  </a:lnTo>
                  <a:cubicBezTo>
                    <a:pt x="17875" y="1255563"/>
                    <a:pt x="11687" y="1253000"/>
                    <a:pt x="7125" y="1248438"/>
                  </a:cubicBezTo>
                  <a:cubicBezTo>
                    <a:pt x="2563" y="1243876"/>
                    <a:pt x="0" y="1237688"/>
                    <a:pt x="0" y="1231237"/>
                  </a:cubicBezTo>
                  <a:lnTo>
                    <a:pt x="0" y="24327"/>
                  </a:lnTo>
                  <a:cubicBezTo>
                    <a:pt x="0" y="10891"/>
                    <a:pt x="10891" y="0"/>
                    <a:pt x="24327" y="0"/>
                  </a:cubicBezTo>
                  <a:close/>
                </a:path>
              </a:pathLst>
            </a:custGeom>
            <a:solidFill>
              <a:srgbClr val="AF698D"/>
            </a:solidFill>
          </p:spPr>
          <p:txBody>
            <a:bodyPr/>
            <a:lstStyle/>
            <a:p>
              <a:endParaRPr lang="en-US"/>
            </a:p>
          </p:txBody>
        </p:sp>
        <p:sp>
          <p:nvSpPr>
            <p:cNvPr id="5" name="TextBox 5"/>
            <p:cNvSpPr txBox="1"/>
            <p:nvPr/>
          </p:nvSpPr>
          <p:spPr>
            <a:xfrm>
              <a:off x="0" y="-66675"/>
              <a:ext cx="4274726" cy="1322238"/>
            </a:xfrm>
            <a:prstGeom prst="rect">
              <a:avLst/>
            </a:prstGeom>
          </p:spPr>
          <p:txBody>
            <a:bodyPr lIns="50800" tIns="50800" rIns="50800" bIns="50800" rtlCol="0" anchor="ctr"/>
            <a:lstStyle/>
            <a:p>
              <a:pPr algn="ctr">
                <a:lnSpc>
                  <a:spcPts val="2209"/>
                </a:lnSpc>
              </a:pPr>
              <a:endParaRPr/>
            </a:p>
          </p:txBody>
        </p:sp>
      </p:grpSp>
      <p:sp>
        <p:nvSpPr>
          <p:cNvPr id="6" name="Freeform 6"/>
          <p:cNvSpPr/>
          <p:nvPr/>
        </p:nvSpPr>
        <p:spPr>
          <a:xfrm rot="-3947017">
            <a:off x="-2242383" y="-1920205"/>
            <a:ext cx="9320123" cy="6964674"/>
          </a:xfrm>
          <a:custGeom>
            <a:avLst/>
            <a:gdLst/>
            <a:ahLst/>
            <a:cxnLst/>
            <a:rect l="l" t="t" r="r" b="b"/>
            <a:pathLst>
              <a:path w="9320123" h="6964674">
                <a:moveTo>
                  <a:pt x="0" y="0"/>
                </a:moveTo>
                <a:lnTo>
                  <a:pt x="9320124" y="0"/>
                </a:lnTo>
                <a:lnTo>
                  <a:pt x="9320124" y="6964674"/>
                </a:lnTo>
                <a:lnTo>
                  <a:pt x="0" y="6964674"/>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045539">
            <a:off x="15851292" y="7304852"/>
            <a:ext cx="3142339" cy="4787498"/>
          </a:xfrm>
          <a:custGeom>
            <a:avLst/>
            <a:gdLst/>
            <a:ahLst/>
            <a:cxnLst/>
            <a:rect l="l" t="t" r="r" b="b"/>
            <a:pathLst>
              <a:path w="3142339" h="4787498">
                <a:moveTo>
                  <a:pt x="0" y="0"/>
                </a:moveTo>
                <a:lnTo>
                  <a:pt x="3142339" y="0"/>
                </a:lnTo>
                <a:lnTo>
                  <a:pt x="3142339" y="4787498"/>
                </a:lnTo>
                <a:lnTo>
                  <a:pt x="0" y="4787498"/>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1028700" y="3200192"/>
            <a:ext cx="16230600" cy="4767217"/>
            <a:chOff x="0" y="0"/>
            <a:chExt cx="4274726" cy="1255563"/>
          </a:xfrm>
        </p:grpSpPr>
        <p:sp>
          <p:nvSpPr>
            <p:cNvPr id="9" name="Freeform 9"/>
            <p:cNvSpPr/>
            <p:nvPr/>
          </p:nvSpPr>
          <p:spPr>
            <a:xfrm>
              <a:off x="0" y="0"/>
              <a:ext cx="4274726" cy="1255563"/>
            </a:xfrm>
            <a:custGeom>
              <a:avLst/>
              <a:gdLst/>
              <a:ahLst/>
              <a:cxnLst/>
              <a:rect l="l" t="t" r="r" b="b"/>
              <a:pathLst>
                <a:path w="4274726" h="1255563">
                  <a:moveTo>
                    <a:pt x="24327" y="0"/>
                  </a:moveTo>
                  <a:lnTo>
                    <a:pt x="4250399" y="0"/>
                  </a:lnTo>
                  <a:cubicBezTo>
                    <a:pt x="4263834" y="0"/>
                    <a:pt x="4274726" y="10891"/>
                    <a:pt x="4274726" y="24327"/>
                  </a:cubicBezTo>
                  <a:lnTo>
                    <a:pt x="4274726" y="1231237"/>
                  </a:lnTo>
                  <a:cubicBezTo>
                    <a:pt x="4274726" y="1244672"/>
                    <a:pt x="4263834" y="1255563"/>
                    <a:pt x="4250399" y="1255563"/>
                  </a:cubicBezTo>
                  <a:lnTo>
                    <a:pt x="24327" y="1255563"/>
                  </a:lnTo>
                  <a:cubicBezTo>
                    <a:pt x="17875" y="1255563"/>
                    <a:pt x="11687" y="1253000"/>
                    <a:pt x="7125" y="1248438"/>
                  </a:cubicBezTo>
                  <a:cubicBezTo>
                    <a:pt x="2563" y="1243876"/>
                    <a:pt x="0" y="1237688"/>
                    <a:pt x="0" y="1231237"/>
                  </a:cubicBezTo>
                  <a:lnTo>
                    <a:pt x="0" y="24327"/>
                  </a:lnTo>
                  <a:cubicBezTo>
                    <a:pt x="0" y="10891"/>
                    <a:pt x="10891" y="0"/>
                    <a:pt x="24327" y="0"/>
                  </a:cubicBezTo>
                  <a:close/>
                </a:path>
              </a:pathLst>
            </a:custGeom>
            <a:solidFill>
              <a:srgbClr val="ED8490"/>
            </a:solidFill>
          </p:spPr>
          <p:txBody>
            <a:bodyPr/>
            <a:lstStyle/>
            <a:p>
              <a:endParaRPr lang="en-US"/>
            </a:p>
          </p:txBody>
        </p:sp>
        <p:sp>
          <p:nvSpPr>
            <p:cNvPr id="10" name="TextBox 10"/>
            <p:cNvSpPr txBox="1"/>
            <p:nvPr/>
          </p:nvSpPr>
          <p:spPr>
            <a:xfrm>
              <a:off x="0" y="-66675"/>
              <a:ext cx="4274726" cy="1322238"/>
            </a:xfrm>
            <a:prstGeom prst="rect">
              <a:avLst/>
            </a:prstGeom>
          </p:spPr>
          <p:txBody>
            <a:bodyPr lIns="50800" tIns="50800" rIns="50800" bIns="50800" rtlCol="0" anchor="ctr"/>
            <a:lstStyle/>
            <a:p>
              <a:pPr algn="ctr">
                <a:lnSpc>
                  <a:spcPts val="2209"/>
                </a:lnSpc>
              </a:pPr>
              <a:endParaRPr/>
            </a:p>
          </p:txBody>
        </p:sp>
      </p:grpSp>
      <p:sp>
        <p:nvSpPr>
          <p:cNvPr id="11" name="Freeform 11"/>
          <p:cNvSpPr/>
          <p:nvPr/>
        </p:nvSpPr>
        <p:spPr>
          <a:xfrm>
            <a:off x="15005772" y="154365"/>
            <a:ext cx="2253528" cy="2253528"/>
          </a:xfrm>
          <a:custGeom>
            <a:avLst/>
            <a:gdLst/>
            <a:ahLst/>
            <a:cxnLst/>
            <a:rect l="l" t="t" r="r" b="b"/>
            <a:pathLst>
              <a:path w="2253528" h="2253528">
                <a:moveTo>
                  <a:pt x="0" y="0"/>
                </a:moveTo>
                <a:lnTo>
                  <a:pt x="2253528" y="0"/>
                </a:lnTo>
                <a:lnTo>
                  <a:pt x="2253528" y="2253528"/>
                </a:lnTo>
                <a:lnTo>
                  <a:pt x="0" y="22535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4476958">
            <a:off x="14324982" y="1152039"/>
            <a:ext cx="2001808" cy="2978391"/>
          </a:xfrm>
          <a:custGeom>
            <a:avLst/>
            <a:gdLst/>
            <a:ahLst/>
            <a:cxnLst/>
            <a:rect l="l" t="t" r="r" b="b"/>
            <a:pathLst>
              <a:path w="2001808" h="2978391">
                <a:moveTo>
                  <a:pt x="0" y="0"/>
                </a:moveTo>
                <a:lnTo>
                  <a:pt x="2001808" y="0"/>
                </a:lnTo>
                <a:lnTo>
                  <a:pt x="2001808" y="2978391"/>
                </a:lnTo>
                <a:lnTo>
                  <a:pt x="0" y="29783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1619893" y="3803896"/>
            <a:ext cx="15048214" cy="4036061"/>
          </a:xfrm>
          <a:prstGeom prst="rect">
            <a:avLst/>
          </a:prstGeom>
        </p:spPr>
        <p:txBody>
          <a:bodyPr lIns="0" tIns="0" rIns="0" bIns="0" rtlCol="0" anchor="t">
            <a:spAutoFit/>
          </a:bodyPr>
          <a:lstStyle/>
          <a:p>
            <a:pPr algn="ctr">
              <a:lnSpc>
                <a:spcPts val="10400"/>
              </a:lnSpc>
            </a:pPr>
            <a:r>
              <a:rPr lang="en-US" sz="10400">
                <a:solidFill>
                  <a:srgbClr val="40325D"/>
                </a:solidFill>
                <a:latin typeface="Bobby Jones"/>
                <a:ea typeface="Bobby Jones"/>
                <a:cs typeface="Bobby Jones"/>
                <a:sym typeface="Bobby Jones"/>
              </a:rPr>
              <a:t>WHAT ARE SOME OF THE WORLDS BIGGEST PROBLEMS?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3"/>
            <a:stretch>
              <a:fillRect/>
            </a:stretch>
          </a:blipFill>
        </p:spPr>
        <p:txBody>
          <a:bodyPr/>
          <a:lstStyle/>
          <a:p>
            <a:endParaRPr lang="en-US"/>
          </a:p>
        </p:txBody>
      </p:sp>
      <p:grpSp>
        <p:nvGrpSpPr>
          <p:cNvPr id="3" name="Group 3"/>
          <p:cNvGrpSpPr/>
          <p:nvPr/>
        </p:nvGrpSpPr>
        <p:grpSpPr>
          <a:xfrm>
            <a:off x="1181100" y="4071854"/>
            <a:ext cx="16230600" cy="1477229"/>
            <a:chOff x="0" y="0"/>
            <a:chExt cx="4274726" cy="389065"/>
          </a:xfrm>
        </p:grpSpPr>
        <p:sp>
          <p:nvSpPr>
            <p:cNvPr id="4" name="Freeform 4"/>
            <p:cNvSpPr/>
            <p:nvPr/>
          </p:nvSpPr>
          <p:spPr>
            <a:xfrm>
              <a:off x="0" y="0"/>
              <a:ext cx="4274726" cy="389065"/>
            </a:xfrm>
            <a:custGeom>
              <a:avLst/>
              <a:gdLst/>
              <a:ahLst/>
              <a:cxnLst/>
              <a:rect l="l" t="t" r="r" b="b"/>
              <a:pathLst>
                <a:path w="4274726" h="389065">
                  <a:moveTo>
                    <a:pt x="24327" y="0"/>
                  </a:moveTo>
                  <a:lnTo>
                    <a:pt x="4250399" y="0"/>
                  </a:lnTo>
                  <a:cubicBezTo>
                    <a:pt x="4263834" y="0"/>
                    <a:pt x="4274726" y="10891"/>
                    <a:pt x="4274726" y="24327"/>
                  </a:cubicBezTo>
                  <a:lnTo>
                    <a:pt x="4274726" y="364738"/>
                  </a:lnTo>
                  <a:cubicBezTo>
                    <a:pt x="4274726" y="371190"/>
                    <a:pt x="4272163" y="377377"/>
                    <a:pt x="4267601" y="381939"/>
                  </a:cubicBezTo>
                  <a:cubicBezTo>
                    <a:pt x="4263039" y="386502"/>
                    <a:pt x="4256851" y="389065"/>
                    <a:pt x="4250399" y="389065"/>
                  </a:cubicBezTo>
                  <a:lnTo>
                    <a:pt x="24327" y="389065"/>
                  </a:lnTo>
                  <a:cubicBezTo>
                    <a:pt x="10891" y="389065"/>
                    <a:pt x="0" y="378173"/>
                    <a:pt x="0" y="364738"/>
                  </a:cubicBezTo>
                  <a:lnTo>
                    <a:pt x="0" y="24327"/>
                  </a:lnTo>
                  <a:cubicBezTo>
                    <a:pt x="0" y="10891"/>
                    <a:pt x="10891" y="0"/>
                    <a:pt x="24327" y="0"/>
                  </a:cubicBezTo>
                  <a:close/>
                </a:path>
              </a:pathLst>
            </a:custGeom>
            <a:solidFill>
              <a:srgbClr val="D4D0DE"/>
            </a:solidFill>
            <a:ln cap="rnd">
              <a:noFill/>
              <a:prstDash val="solid"/>
              <a:round/>
            </a:ln>
          </p:spPr>
          <p:txBody>
            <a:bodyPr/>
            <a:lstStyle/>
            <a:p>
              <a:endParaRPr lang="en-US"/>
            </a:p>
          </p:txBody>
        </p:sp>
        <p:sp>
          <p:nvSpPr>
            <p:cNvPr id="5" name="TextBox 5"/>
            <p:cNvSpPr txBox="1"/>
            <p:nvPr/>
          </p:nvSpPr>
          <p:spPr>
            <a:xfrm>
              <a:off x="0" y="-66675"/>
              <a:ext cx="4274726" cy="455740"/>
            </a:xfrm>
            <a:prstGeom prst="rect">
              <a:avLst/>
            </a:prstGeom>
          </p:spPr>
          <p:txBody>
            <a:bodyPr lIns="50800" tIns="50800" rIns="50800" bIns="50800" rtlCol="0" anchor="ctr"/>
            <a:lstStyle/>
            <a:p>
              <a:pPr algn="ctr">
                <a:lnSpc>
                  <a:spcPts val="2209"/>
                </a:lnSpc>
              </a:pPr>
              <a:endParaRPr/>
            </a:p>
          </p:txBody>
        </p:sp>
      </p:grpSp>
      <p:grpSp>
        <p:nvGrpSpPr>
          <p:cNvPr id="6" name="Group 6"/>
          <p:cNvGrpSpPr/>
          <p:nvPr/>
        </p:nvGrpSpPr>
        <p:grpSpPr>
          <a:xfrm>
            <a:off x="1028700" y="3919454"/>
            <a:ext cx="16230600" cy="1448654"/>
            <a:chOff x="0" y="0"/>
            <a:chExt cx="4274726" cy="381539"/>
          </a:xfrm>
        </p:grpSpPr>
        <p:sp>
          <p:nvSpPr>
            <p:cNvPr id="7" name="Freeform 7"/>
            <p:cNvSpPr/>
            <p:nvPr/>
          </p:nvSpPr>
          <p:spPr>
            <a:xfrm>
              <a:off x="0" y="0"/>
              <a:ext cx="4274726" cy="381539"/>
            </a:xfrm>
            <a:custGeom>
              <a:avLst/>
              <a:gdLst/>
              <a:ahLst/>
              <a:cxnLst/>
              <a:rect l="l" t="t" r="r" b="b"/>
              <a:pathLst>
                <a:path w="4274726" h="381539">
                  <a:moveTo>
                    <a:pt x="24327" y="0"/>
                  </a:moveTo>
                  <a:lnTo>
                    <a:pt x="4250399" y="0"/>
                  </a:lnTo>
                  <a:cubicBezTo>
                    <a:pt x="4263834" y="0"/>
                    <a:pt x="4274726" y="10891"/>
                    <a:pt x="4274726" y="24327"/>
                  </a:cubicBezTo>
                  <a:lnTo>
                    <a:pt x="4274726" y="357212"/>
                  </a:lnTo>
                  <a:cubicBezTo>
                    <a:pt x="4274726" y="363664"/>
                    <a:pt x="4272163" y="369851"/>
                    <a:pt x="4267601" y="374413"/>
                  </a:cubicBezTo>
                  <a:cubicBezTo>
                    <a:pt x="4263039" y="378976"/>
                    <a:pt x="4256851" y="381539"/>
                    <a:pt x="4250399" y="381539"/>
                  </a:cubicBezTo>
                  <a:lnTo>
                    <a:pt x="24327" y="381539"/>
                  </a:lnTo>
                  <a:cubicBezTo>
                    <a:pt x="10891" y="381539"/>
                    <a:pt x="0" y="370647"/>
                    <a:pt x="0" y="357212"/>
                  </a:cubicBezTo>
                  <a:lnTo>
                    <a:pt x="0" y="24327"/>
                  </a:lnTo>
                  <a:cubicBezTo>
                    <a:pt x="0" y="10891"/>
                    <a:pt x="10891" y="0"/>
                    <a:pt x="24327" y="0"/>
                  </a:cubicBezTo>
                  <a:close/>
                </a:path>
              </a:pathLst>
            </a:custGeom>
            <a:solidFill>
              <a:srgbClr val="FFFBF7"/>
            </a:solidFill>
            <a:ln cap="rnd">
              <a:noFill/>
              <a:prstDash val="solid"/>
              <a:round/>
            </a:ln>
          </p:spPr>
          <p:txBody>
            <a:bodyPr/>
            <a:lstStyle/>
            <a:p>
              <a:endParaRPr lang="en-US"/>
            </a:p>
          </p:txBody>
        </p:sp>
        <p:sp>
          <p:nvSpPr>
            <p:cNvPr id="8" name="TextBox 8"/>
            <p:cNvSpPr txBox="1"/>
            <p:nvPr/>
          </p:nvSpPr>
          <p:spPr>
            <a:xfrm>
              <a:off x="0" y="-66675"/>
              <a:ext cx="4274726" cy="448214"/>
            </a:xfrm>
            <a:prstGeom prst="rect">
              <a:avLst/>
            </a:prstGeom>
          </p:spPr>
          <p:txBody>
            <a:bodyPr lIns="50800" tIns="50800" rIns="50800" bIns="50800" rtlCol="0" anchor="ctr"/>
            <a:lstStyle/>
            <a:p>
              <a:pPr algn="ctr">
                <a:lnSpc>
                  <a:spcPts val="2209"/>
                </a:lnSpc>
              </a:pPr>
              <a:endParaRPr/>
            </a:p>
          </p:txBody>
        </p:sp>
      </p:grpSp>
      <p:grpSp>
        <p:nvGrpSpPr>
          <p:cNvPr id="9" name="Group 9"/>
          <p:cNvGrpSpPr/>
          <p:nvPr/>
        </p:nvGrpSpPr>
        <p:grpSpPr>
          <a:xfrm>
            <a:off x="1181100" y="1181100"/>
            <a:ext cx="16230600" cy="1885866"/>
            <a:chOff x="0" y="0"/>
            <a:chExt cx="4274726" cy="496689"/>
          </a:xfrm>
        </p:grpSpPr>
        <p:sp>
          <p:nvSpPr>
            <p:cNvPr id="10" name="Freeform 10"/>
            <p:cNvSpPr/>
            <p:nvPr/>
          </p:nvSpPr>
          <p:spPr>
            <a:xfrm>
              <a:off x="0" y="0"/>
              <a:ext cx="4274726" cy="496689"/>
            </a:xfrm>
            <a:custGeom>
              <a:avLst/>
              <a:gdLst/>
              <a:ahLst/>
              <a:cxnLst/>
              <a:rect l="l" t="t" r="r" b="b"/>
              <a:pathLst>
                <a:path w="4274726" h="496689">
                  <a:moveTo>
                    <a:pt x="24327" y="0"/>
                  </a:moveTo>
                  <a:lnTo>
                    <a:pt x="4250399" y="0"/>
                  </a:lnTo>
                  <a:cubicBezTo>
                    <a:pt x="4263834" y="0"/>
                    <a:pt x="4274726" y="10891"/>
                    <a:pt x="4274726" y="24327"/>
                  </a:cubicBezTo>
                  <a:lnTo>
                    <a:pt x="4274726" y="472362"/>
                  </a:lnTo>
                  <a:cubicBezTo>
                    <a:pt x="4274726" y="485798"/>
                    <a:pt x="4263834" y="496689"/>
                    <a:pt x="4250399" y="496689"/>
                  </a:cubicBezTo>
                  <a:lnTo>
                    <a:pt x="24327" y="496689"/>
                  </a:lnTo>
                  <a:cubicBezTo>
                    <a:pt x="10891" y="496689"/>
                    <a:pt x="0" y="485798"/>
                    <a:pt x="0" y="472362"/>
                  </a:cubicBezTo>
                  <a:lnTo>
                    <a:pt x="0" y="24327"/>
                  </a:lnTo>
                  <a:cubicBezTo>
                    <a:pt x="0" y="10891"/>
                    <a:pt x="10891" y="0"/>
                    <a:pt x="24327" y="0"/>
                  </a:cubicBezTo>
                  <a:close/>
                </a:path>
              </a:pathLst>
            </a:custGeom>
            <a:solidFill>
              <a:srgbClr val="AF698D"/>
            </a:solidFill>
            <a:ln cap="rnd">
              <a:noFill/>
              <a:prstDash val="solid"/>
              <a:round/>
            </a:ln>
          </p:spPr>
          <p:txBody>
            <a:bodyPr/>
            <a:lstStyle/>
            <a:p>
              <a:endParaRPr lang="en-US"/>
            </a:p>
          </p:txBody>
        </p:sp>
        <p:sp>
          <p:nvSpPr>
            <p:cNvPr id="11" name="TextBox 11"/>
            <p:cNvSpPr txBox="1"/>
            <p:nvPr/>
          </p:nvSpPr>
          <p:spPr>
            <a:xfrm>
              <a:off x="0" y="-66675"/>
              <a:ext cx="4274726" cy="563364"/>
            </a:xfrm>
            <a:prstGeom prst="rect">
              <a:avLst/>
            </a:prstGeom>
          </p:spPr>
          <p:txBody>
            <a:bodyPr lIns="50800" tIns="50800" rIns="50800" bIns="50800" rtlCol="0" anchor="ctr"/>
            <a:lstStyle/>
            <a:p>
              <a:pPr algn="ctr">
                <a:lnSpc>
                  <a:spcPts val="2209"/>
                </a:lnSpc>
              </a:pPr>
              <a:endParaRPr/>
            </a:p>
          </p:txBody>
        </p:sp>
      </p:grpSp>
      <p:sp>
        <p:nvSpPr>
          <p:cNvPr id="12" name="Freeform 12"/>
          <p:cNvSpPr/>
          <p:nvPr/>
        </p:nvSpPr>
        <p:spPr>
          <a:xfrm rot="-4506893">
            <a:off x="-1507371" y="-1549053"/>
            <a:ext cx="5419290" cy="4049688"/>
          </a:xfrm>
          <a:custGeom>
            <a:avLst/>
            <a:gdLst/>
            <a:ahLst/>
            <a:cxnLst/>
            <a:rect l="l" t="t" r="r" b="b"/>
            <a:pathLst>
              <a:path w="5419290" h="4049688">
                <a:moveTo>
                  <a:pt x="0" y="0"/>
                </a:moveTo>
                <a:lnTo>
                  <a:pt x="5419290" y="0"/>
                </a:lnTo>
                <a:lnTo>
                  <a:pt x="5419290" y="4049688"/>
                </a:lnTo>
                <a:lnTo>
                  <a:pt x="0" y="4049688"/>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3"/>
          <p:cNvGrpSpPr/>
          <p:nvPr/>
        </p:nvGrpSpPr>
        <p:grpSpPr>
          <a:xfrm>
            <a:off x="1028700" y="1028700"/>
            <a:ext cx="16230600" cy="1885866"/>
            <a:chOff x="0" y="0"/>
            <a:chExt cx="4274726" cy="496689"/>
          </a:xfrm>
        </p:grpSpPr>
        <p:sp>
          <p:nvSpPr>
            <p:cNvPr id="14" name="Freeform 14"/>
            <p:cNvSpPr/>
            <p:nvPr/>
          </p:nvSpPr>
          <p:spPr>
            <a:xfrm>
              <a:off x="0" y="0"/>
              <a:ext cx="4274726" cy="496689"/>
            </a:xfrm>
            <a:custGeom>
              <a:avLst/>
              <a:gdLst/>
              <a:ahLst/>
              <a:cxnLst/>
              <a:rect l="l" t="t" r="r" b="b"/>
              <a:pathLst>
                <a:path w="4274726" h="496689">
                  <a:moveTo>
                    <a:pt x="24327" y="0"/>
                  </a:moveTo>
                  <a:lnTo>
                    <a:pt x="4250399" y="0"/>
                  </a:lnTo>
                  <a:cubicBezTo>
                    <a:pt x="4263834" y="0"/>
                    <a:pt x="4274726" y="10891"/>
                    <a:pt x="4274726" y="24327"/>
                  </a:cubicBezTo>
                  <a:lnTo>
                    <a:pt x="4274726" y="472362"/>
                  </a:lnTo>
                  <a:cubicBezTo>
                    <a:pt x="4274726" y="485798"/>
                    <a:pt x="4263834" y="496689"/>
                    <a:pt x="4250399" y="496689"/>
                  </a:cubicBezTo>
                  <a:lnTo>
                    <a:pt x="24327" y="496689"/>
                  </a:lnTo>
                  <a:cubicBezTo>
                    <a:pt x="10891" y="496689"/>
                    <a:pt x="0" y="485798"/>
                    <a:pt x="0" y="472362"/>
                  </a:cubicBezTo>
                  <a:lnTo>
                    <a:pt x="0" y="24327"/>
                  </a:lnTo>
                  <a:cubicBezTo>
                    <a:pt x="0" y="10891"/>
                    <a:pt x="10891" y="0"/>
                    <a:pt x="24327" y="0"/>
                  </a:cubicBezTo>
                  <a:close/>
                </a:path>
              </a:pathLst>
            </a:custGeom>
            <a:solidFill>
              <a:srgbClr val="ED8490"/>
            </a:solidFill>
            <a:ln cap="rnd">
              <a:noFill/>
              <a:prstDash val="solid"/>
              <a:round/>
            </a:ln>
          </p:spPr>
          <p:txBody>
            <a:bodyPr/>
            <a:lstStyle/>
            <a:p>
              <a:endParaRPr lang="en-US"/>
            </a:p>
          </p:txBody>
        </p:sp>
        <p:sp>
          <p:nvSpPr>
            <p:cNvPr id="15" name="TextBox 15"/>
            <p:cNvSpPr txBox="1"/>
            <p:nvPr/>
          </p:nvSpPr>
          <p:spPr>
            <a:xfrm>
              <a:off x="0" y="-66675"/>
              <a:ext cx="4274726" cy="563364"/>
            </a:xfrm>
            <a:prstGeom prst="rect">
              <a:avLst/>
            </a:prstGeom>
          </p:spPr>
          <p:txBody>
            <a:bodyPr lIns="50800" tIns="50800" rIns="50800" bIns="50800" rtlCol="0" anchor="ctr"/>
            <a:lstStyle/>
            <a:p>
              <a:pPr algn="ctr">
                <a:lnSpc>
                  <a:spcPts val="2209"/>
                </a:lnSpc>
              </a:pPr>
              <a:endParaRPr/>
            </a:p>
          </p:txBody>
        </p:sp>
      </p:grpSp>
      <p:grpSp>
        <p:nvGrpSpPr>
          <p:cNvPr id="16" name="Group 16"/>
          <p:cNvGrpSpPr/>
          <p:nvPr/>
        </p:nvGrpSpPr>
        <p:grpSpPr>
          <a:xfrm>
            <a:off x="1181100" y="6292034"/>
            <a:ext cx="16230600" cy="1263395"/>
            <a:chOff x="0" y="0"/>
            <a:chExt cx="4274726" cy="332746"/>
          </a:xfrm>
        </p:grpSpPr>
        <p:sp>
          <p:nvSpPr>
            <p:cNvPr id="17" name="Freeform 17"/>
            <p:cNvSpPr/>
            <p:nvPr/>
          </p:nvSpPr>
          <p:spPr>
            <a:xfrm>
              <a:off x="0" y="0"/>
              <a:ext cx="4274726" cy="332746"/>
            </a:xfrm>
            <a:custGeom>
              <a:avLst/>
              <a:gdLst/>
              <a:ahLst/>
              <a:cxnLst/>
              <a:rect l="l" t="t" r="r" b="b"/>
              <a:pathLst>
                <a:path w="4274726" h="332746">
                  <a:moveTo>
                    <a:pt x="24327" y="0"/>
                  </a:moveTo>
                  <a:lnTo>
                    <a:pt x="4250399" y="0"/>
                  </a:lnTo>
                  <a:cubicBezTo>
                    <a:pt x="4263834" y="0"/>
                    <a:pt x="4274726" y="10891"/>
                    <a:pt x="4274726" y="24327"/>
                  </a:cubicBezTo>
                  <a:lnTo>
                    <a:pt x="4274726" y="308419"/>
                  </a:lnTo>
                  <a:cubicBezTo>
                    <a:pt x="4274726" y="314871"/>
                    <a:pt x="4272163" y="321059"/>
                    <a:pt x="4267601" y="325621"/>
                  </a:cubicBezTo>
                  <a:cubicBezTo>
                    <a:pt x="4263039" y="330183"/>
                    <a:pt x="4256851" y="332746"/>
                    <a:pt x="4250399" y="332746"/>
                  </a:cubicBezTo>
                  <a:lnTo>
                    <a:pt x="24327" y="332746"/>
                  </a:lnTo>
                  <a:cubicBezTo>
                    <a:pt x="10891" y="332746"/>
                    <a:pt x="0" y="321855"/>
                    <a:pt x="0" y="308419"/>
                  </a:cubicBezTo>
                  <a:lnTo>
                    <a:pt x="0" y="24327"/>
                  </a:lnTo>
                  <a:cubicBezTo>
                    <a:pt x="0" y="10891"/>
                    <a:pt x="10891" y="0"/>
                    <a:pt x="24327" y="0"/>
                  </a:cubicBezTo>
                  <a:close/>
                </a:path>
              </a:pathLst>
            </a:custGeom>
            <a:solidFill>
              <a:srgbClr val="D4D0DE"/>
            </a:solidFill>
            <a:ln cap="rnd">
              <a:noFill/>
              <a:prstDash val="solid"/>
              <a:round/>
            </a:ln>
          </p:spPr>
          <p:txBody>
            <a:bodyPr/>
            <a:lstStyle/>
            <a:p>
              <a:endParaRPr lang="en-US"/>
            </a:p>
          </p:txBody>
        </p:sp>
        <p:sp>
          <p:nvSpPr>
            <p:cNvPr id="18" name="TextBox 18"/>
            <p:cNvSpPr txBox="1"/>
            <p:nvPr/>
          </p:nvSpPr>
          <p:spPr>
            <a:xfrm>
              <a:off x="0" y="-66675"/>
              <a:ext cx="4274726" cy="399421"/>
            </a:xfrm>
            <a:prstGeom prst="rect">
              <a:avLst/>
            </a:prstGeom>
          </p:spPr>
          <p:txBody>
            <a:bodyPr lIns="50800" tIns="50800" rIns="50800" bIns="50800" rtlCol="0" anchor="ctr"/>
            <a:lstStyle/>
            <a:p>
              <a:pPr algn="ctr">
                <a:lnSpc>
                  <a:spcPts val="2209"/>
                </a:lnSpc>
              </a:pPr>
              <a:endParaRPr/>
            </a:p>
          </p:txBody>
        </p:sp>
      </p:grpSp>
      <p:grpSp>
        <p:nvGrpSpPr>
          <p:cNvPr id="19" name="Group 19"/>
          <p:cNvGrpSpPr/>
          <p:nvPr/>
        </p:nvGrpSpPr>
        <p:grpSpPr>
          <a:xfrm>
            <a:off x="1028700" y="6139634"/>
            <a:ext cx="16230600" cy="1263395"/>
            <a:chOff x="0" y="0"/>
            <a:chExt cx="4274726" cy="332746"/>
          </a:xfrm>
        </p:grpSpPr>
        <p:sp>
          <p:nvSpPr>
            <p:cNvPr id="20" name="Freeform 20"/>
            <p:cNvSpPr/>
            <p:nvPr/>
          </p:nvSpPr>
          <p:spPr>
            <a:xfrm>
              <a:off x="0" y="0"/>
              <a:ext cx="4274726" cy="332746"/>
            </a:xfrm>
            <a:custGeom>
              <a:avLst/>
              <a:gdLst/>
              <a:ahLst/>
              <a:cxnLst/>
              <a:rect l="l" t="t" r="r" b="b"/>
              <a:pathLst>
                <a:path w="4274726" h="332746">
                  <a:moveTo>
                    <a:pt x="24327" y="0"/>
                  </a:moveTo>
                  <a:lnTo>
                    <a:pt x="4250399" y="0"/>
                  </a:lnTo>
                  <a:cubicBezTo>
                    <a:pt x="4263834" y="0"/>
                    <a:pt x="4274726" y="10891"/>
                    <a:pt x="4274726" y="24327"/>
                  </a:cubicBezTo>
                  <a:lnTo>
                    <a:pt x="4274726" y="308419"/>
                  </a:lnTo>
                  <a:cubicBezTo>
                    <a:pt x="4274726" y="314871"/>
                    <a:pt x="4272163" y="321059"/>
                    <a:pt x="4267601" y="325621"/>
                  </a:cubicBezTo>
                  <a:cubicBezTo>
                    <a:pt x="4263039" y="330183"/>
                    <a:pt x="4256851" y="332746"/>
                    <a:pt x="4250399" y="332746"/>
                  </a:cubicBezTo>
                  <a:lnTo>
                    <a:pt x="24327" y="332746"/>
                  </a:lnTo>
                  <a:cubicBezTo>
                    <a:pt x="10891" y="332746"/>
                    <a:pt x="0" y="321855"/>
                    <a:pt x="0" y="308419"/>
                  </a:cubicBezTo>
                  <a:lnTo>
                    <a:pt x="0" y="24327"/>
                  </a:lnTo>
                  <a:cubicBezTo>
                    <a:pt x="0" y="10891"/>
                    <a:pt x="10891" y="0"/>
                    <a:pt x="24327" y="0"/>
                  </a:cubicBezTo>
                  <a:close/>
                </a:path>
              </a:pathLst>
            </a:custGeom>
            <a:solidFill>
              <a:srgbClr val="FFFBF7"/>
            </a:solidFill>
            <a:ln cap="rnd">
              <a:noFill/>
              <a:prstDash val="solid"/>
              <a:round/>
            </a:ln>
          </p:spPr>
          <p:txBody>
            <a:bodyPr/>
            <a:lstStyle/>
            <a:p>
              <a:endParaRPr lang="en-US"/>
            </a:p>
          </p:txBody>
        </p:sp>
        <p:sp>
          <p:nvSpPr>
            <p:cNvPr id="21" name="TextBox 21"/>
            <p:cNvSpPr txBox="1"/>
            <p:nvPr/>
          </p:nvSpPr>
          <p:spPr>
            <a:xfrm>
              <a:off x="0" y="-66675"/>
              <a:ext cx="4274726" cy="399421"/>
            </a:xfrm>
            <a:prstGeom prst="rect">
              <a:avLst/>
            </a:prstGeom>
          </p:spPr>
          <p:txBody>
            <a:bodyPr lIns="50800" tIns="50800" rIns="50800" bIns="50800" rtlCol="0" anchor="ctr"/>
            <a:lstStyle/>
            <a:p>
              <a:pPr algn="ctr">
                <a:lnSpc>
                  <a:spcPts val="2209"/>
                </a:lnSpc>
              </a:pPr>
              <a:endParaRPr/>
            </a:p>
          </p:txBody>
        </p:sp>
      </p:grpSp>
      <p:grpSp>
        <p:nvGrpSpPr>
          <p:cNvPr id="22" name="Group 22"/>
          <p:cNvGrpSpPr/>
          <p:nvPr/>
        </p:nvGrpSpPr>
        <p:grpSpPr>
          <a:xfrm>
            <a:off x="1181100" y="8147305"/>
            <a:ext cx="16230600" cy="1263395"/>
            <a:chOff x="0" y="0"/>
            <a:chExt cx="4274726" cy="332746"/>
          </a:xfrm>
        </p:grpSpPr>
        <p:sp>
          <p:nvSpPr>
            <p:cNvPr id="23" name="Freeform 23"/>
            <p:cNvSpPr/>
            <p:nvPr/>
          </p:nvSpPr>
          <p:spPr>
            <a:xfrm>
              <a:off x="0" y="0"/>
              <a:ext cx="4274726" cy="332746"/>
            </a:xfrm>
            <a:custGeom>
              <a:avLst/>
              <a:gdLst/>
              <a:ahLst/>
              <a:cxnLst/>
              <a:rect l="l" t="t" r="r" b="b"/>
              <a:pathLst>
                <a:path w="4274726" h="332746">
                  <a:moveTo>
                    <a:pt x="24327" y="0"/>
                  </a:moveTo>
                  <a:lnTo>
                    <a:pt x="4250399" y="0"/>
                  </a:lnTo>
                  <a:cubicBezTo>
                    <a:pt x="4263834" y="0"/>
                    <a:pt x="4274726" y="10891"/>
                    <a:pt x="4274726" y="24327"/>
                  </a:cubicBezTo>
                  <a:lnTo>
                    <a:pt x="4274726" y="308419"/>
                  </a:lnTo>
                  <a:cubicBezTo>
                    <a:pt x="4274726" y="314871"/>
                    <a:pt x="4272163" y="321059"/>
                    <a:pt x="4267601" y="325621"/>
                  </a:cubicBezTo>
                  <a:cubicBezTo>
                    <a:pt x="4263039" y="330183"/>
                    <a:pt x="4256851" y="332746"/>
                    <a:pt x="4250399" y="332746"/>
                  </a:cubicBezTo>
                  <a:lnTo>
                    <a:pt x="24327" y="332746"/>
                  </a:lnTo>
                  <a:cubicBezTo>
                    <a:pt x="10891" y="332746"/>
                    <a:pt x="0" y="321855"/>
                    <a:pt x="0" y="308419"/>
                  </a:cubicBezTo>
                  <a:lnTo>
                    <a:pt x="0" y="24327"/>
                  </a:lnTo>
                  <a:cubicBezTo>
                    <a:pt x="0" y="10891"/>
                    <a:pt x="10891" y="0"/>
                    <a:pt x="24327" y="0"/>
                  </a:cubicBezTo>
                  <a:close/>
                </a:path>
              </a:pathLst>
            </a:custGeom>
            <a:solidFill>
              <a:srgbClr val="D4D0DE"/>
            </a:solidFill>
            <a:ln cap="rnd">
              <a:noFill/>
              <a:prstDash val="solid"/>
              <a:round/>
            </a:ln>
          </p:spPr>
          <p:txBody>
            <a:bodyPr/>
            <a:lstStyle/>
            <a:p>
              <a:endParaRPr lang="en-US"/>
            </a:p>
          </p:txBody>
        </p:sp>
        <p:sp>
          <p:nvSpPr>
            <p:cNvPr id="24" name="TextBox 24"/>
            <p:cNvSpPr txBox="1"/>
            <p:nvPr/>
          </p:nvSpPr>
          <p:spPr>
            <a:xfrm>
              <a:off x="0" y="-66675"/>
              <a:ext cx="4274726" cy="399421"/>
            </a:xfrm>
            <a:prstGeom prst="rect">
              <a:avLst/>
            </a:prstGeom>
          </p:spPr>
          <p:txBody>
            <a:bodyPr lIns="50800" tIns="50800" rIns="50800" bIns="50800" rtlCol="0" anchor="ctr"/>
            <a:lstStyle/>
            <a:p>
              <a:pPr algn="ctr">
                <a:lnSpc>
                  <a:spcPts val="2209"/>
                </a:lnSpc>
              </a:pPr>
              <a:endParaRPr/>
            </a:p>
          </p:txBody>
        </p:sp>
      </p:grpSp>
      <p:grpSp>
        <p:nvGrpSpPr>
          <p:cNvPr id="25" name="Group 25"/>
          <p:cNvGrpSpPr/>
          <p:nvPr/>
        </p:nvGrpSpPr>
        <p:grpSpPr>
          <a:xfrm>
            <a:off x="1028700" y="7994905"/>
            <a:ext cx="16230600" cy="1263395"/>
            <a:chOff x="0" y="0"/>
            <a:chExt cx="4274726" cy="332746"/>
          </a:xfrm>
        </p:grpSpPr>
        <p:sp>
          <p:nvSpPr>
            <p:cNvPr id="26" name="Freeform 26"/>
            <p:cNvSpPr/>
            <p:nvPr/>
          </p:nvSpPr>
          <p:spPr>
            <a:xfrm>
              <a:off x="0" y="0"/>
              <a:ext cx="4274726" cy="332746"/>
            </a:xfrm>
            <a:custGeom>
              <a:avLst/>
              <a:gdLst/>
              <a:ahLst/>
              <a:cxnLst/>
              <a:rect l="l" t="t" r="r" b="b"/>
              <a:pathLst>
                <a:path w="4274726" h="332746">
                  <a:moveTo>
                    <a:pt x="24327" y="0"/>
                  </a:moveTo>
                  <a:lnTo>
                    <a:pt x="4250399" y="0"/>
                  </a:lnTo>
                  <a:cubicBezTo>
                    <a:pt x="4263834" y="0"/>
                    <a:pt x="4274726" y="10891"/>
                    <a:pt x="4274726" y="24327"/>
                  </a:cubicBezTo>
                  <a:lnTo>
                    <a:pt x="4274726" y="308419"/>
                  </a:lnTo>
                  <a:cubicBezTo>
                    <a:pt x="4274726" y="314871"/>
                    <a:pt x="4272163" y="321059"/>
                    <a:pt x="4267601" y="325621"/>
                  </a:cubicBezTo>
                  <a:cubicBezTo>
                    <a:pt x="4263039" y="330183"/>
                    <a:pt x="4256851" y="332746"/>
                    <a:pt x="4250399" y="332746"/>
                  </a:cubicBezTo>
                  <a:lnTo>
                    <a:pt x="24327" y="332746"/>
                  </a:lnTo>
                  <a:cubicBezTo>
                    <a:pt x="10891" y="332746"/>
                    <a:pt x="0" y="321855"/>
                    <a:pt x="0" y="308419"/>
                  </a:cubicBezTo>
                  <a:lnTo>
                    <a:pt x="0" y="24327"/>
                  </a:lnTo>
                  <a:cubicBezTo>
                    <a:pt x="0" y="10891"/>
                    <a:pt x="10891" y="0"/>
                    <a:pt x="24327" y="0"/>
                  </a:cubicBezTo>
                  <a:close/>
                </a:path>
              </a:pathLst>
            </a:custGeom>
            <a:solidFill>
              <a:srgbClr val="FFFBF7"/>
            </a:solidFill>
            <a:ln cap="rnd">
              <a:noFill/>
              <a:prstDash val="solid"/>
              <a:round/>
            </a:ln>
          </p:spPr>
          <p:txBody>
            <a:bodyPr/>
            <a:lstStyle/>
            <a:p>
              <a:endParaRPr lang="en-US"/>
            </a:p>
          </p:txBody>
        </p:sp>
        <p:sp>
          <p:nvSpPr>
            <p:cNvPr id="27" name="TextBox 27"/>
            <p:cNvSpPr txBox="1"/>
            <p:nvPr/>
          </p:nvSpPr>
          <p:spPr>
            <a:xfrm>
              <a:off x="0" y="-66675"/>
              <a:ext cx="4274726" cy="399421"/>
            </a:xfrm>
            <a:prstGeom prst="rect">
              <a:avLst/>
            </a:prstGeom>
          </p:spPr>
          <p:txBody>
            <a:bodyPr lIns="50800" tIns="50800" rIns="50800" bIns="50800" rtlCol="0" anchor="ctr"/>
            <a:lstStyle/>
            <a:p>
              <a:pPr algn="ctr">
                <a:lnSpc>
                  <a:spcPts val="2209"/>
                </a:lnSpc>
              </a:pPr>
              <a:endParaRPr/>
            </a:p>
          </p:txBody>
        </p:sp>
      </p:grpSp>
      <p:sp>
        <p:nvSpPr>
          <p:cNvPr id="28" name="TextBox 28"/>
          <p:cNvSpPr txBox="1"/>
          <p:nvPr/>
        </p:nvSpPr>
        <p:spPr>
          <a:xfrm>
            <a:off x="1639216" y="4380256"/>
            <a:ext cx="15009567" cy="641350"/>
          </a:xfrm>
          <a:prstGeom prst="rect">
            <a:avLst/>
          </a:prstGeom>
        </p:spPr>
        <p:txBody>
          <a:bodyPr lIns="0" tIns="0" rIns="0" bIns="0" rtlCol="0" anchor="t">
            <a:spAutoFit/>
          </a:bodyPr>
          <a:lstStyle/>
          <a:p>
            <a:pPr algn="ctr">
              <a:lnSpc>
                <a:spcPts val="4400"/>
              </a:lnSpc>
            </a:pPr>
            <a:r>
              <a:rPr lang="en-US" sz="4000" b="1">
                <a:solidFill>
                  <a:srgbClr val="40325D"/>
                </a:solidFill>
                <a:latin typeface="Codec Pro Bold"/>
                <a:ea typeface="Codec Pro Bold"/>
                <a:cs typeface="Codec Pro Bold"/>
                <a:sym typeface="Codec Pro Bold"/>
              </a:rPr>
              <a:t>Enzyme Catalase Lab</a:t>
            </a:r>
          </a:p>
        </p:txBody>
      </p:sp>
      <p:sp>
        <p:nvSpPr>
          <p:cNvPr id="29" name="TextBox 29"/>
          <p:cNvSpPr txBox="1"/>
          <p:nvPr/>
        </p:nvSpPr>
        <p:spPr>
          <a:xfrm>
            <a:off x="1877722" y="1489033"/>
            <a:ext cx="14532557" cy="1089026"/>
          </a:xfrm>
          <a:prstGeom prst="rect">
            <a:avLst/>
          </a:prstGeom>
        </p:spPr>
        <p:txBody>
          <a:bodyPr lIns="0" tIns="0" rIns="0" bIns="0" rtlCol="0" anchor="t">
            <a:spAutoFit/>
          </a:bodyPr>
          <a:lstStyle/>
          <a:p>
            <a:pPr algn="ctr">
              <a:lnSpc>
                <a:spcPts val="8000"/>
              </a:lnSpc>
            </a:pPr>
            <a:r>
              <a:rPr lang="en-US" sz="8000">
                <a:solidFill>
                  <a:srgbClr val="40325D"/>
                </a:solidFill>
                <a:latin typeface="Bobby Jones"/>
                <a:ea typeface="Bobby Jones"/>
                <a:cs typeface="Bobby Jones"/>
                <a:sym typeface="Bobby Jones"/>
              </a:rPr>
              <a:t>WHAT ARE WE DOING TODAY?</a:t>
            </a:r>
          </a:p>
        </p:txBody>
      </p:sp>
      <p:sp>
        <p:nvSpPr>
          <p:cNvPr id="30" name="TextBox 30"/>
          <p:cNvSpPr txBox="1"/>
          <p:nvPr/>
        </p:nvSpPr>
        <p:spPr>
          <a:xfrm>
            <a:off x="1400711" y="6431606"/>
            <a:ext cx="15486577" cy="641350"/>
          </a:xfrm>
          <a:prstGeom prst="rect">
            <a:avLst/>
          </a:prstGeom>
        </p:spPr>
        <p:txBody>
          <a:bodyPr lIns="0" tIns="0" rIns="0" bIns="0" rtlCol="0" anchor="t">
            <a:spAutoFit/>
          </a:bodyPr>
          <a:lstStyle/>
          <a:p>
            <a:pPr algn="ctr">
              <a:lnSpc>
                <a:spcPts val="4400"/>
              </a:lnSpc>
            </a:pPr>
            <a:r>
              <a:rPr lang="en-US" sz="4000" b="1">
                <a:solidFill>
                  <a:srgbClr val="40325D"/>
                </a:solidFill>
                <a:latin typeface="Codec Pro Bold"/>
                <a:ea typeface="Codec Pro Bold"/>
                <a:cs typeface="Codec Pro Bold"/>
                <a:sym typeface="Codec Pro Bold"/>
              </a:rPr>
              <a:t>Choice Board Activity</a:t>
            </a:r>
          </a:p>
        </p:txBody>
      </p:sp>
      <p:sp>
        <p:nvSpPr>
          <p:cNvPr id="31" name="TextBox 31"/>
          <p:cNvSpPr txBox="1"/>
          <p:nvPr/>
        </p:nvSpPr>
        <p:spPr>
          <a:xfrm>
            <a:off x="1400711" y="8286878"/>
            <a:ext cx="15486577" cy="641350"/>
          </a:xfrm>
          <a:prstGeom prst="rect">
            <a:avLst/>
          </a:prstGeom>
        </p:spPr>
        <p:txBody>
          <a:bodyPr lIns="0" tIns="0" rIns="0" bIns="0" rtlCol="0" anchor="t">
            <a:spAutoFit/>
          </a:bodyPr>
          <a:lstStyle/>
          <a:p>
            <a:pPr algn="ctr">
              <a:lnSpc>
                <a:spcPts val="4400"/>
              </a:lnSpc>
            </a:pPr>
            <a:r>
              <a:rPr lang="en-US" sz="4000" b="1">
                <a:solidFill>
                  <a:srgbClr val="40325D"/>
                </a:solidFill>
                <a:latin typeface="Codec Pro Bold"/>
                <a:ea typeface="Codec Pro Bold"/>
                <a:cs typeface="Codec Pro Bold"/>
                <a:sym typeface="Codec Pro Bold"/>
              </a:rPr>
              <a:t>Trivia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3"/>
            <a:stretch>
              <a:fillRect/>
            </a:stretch>
          </a:blipFill>
        </p:spPr>
        <p:txBody>
          <a:bodyPr/>
          <a:lstStyle/>
          <a:p>
            <a:endParaRPr lang="en-US"/>
          </a:p>
        </p:txBody>
      </p:sp>
      <p:grpSp>
        <p:nvGrpSpPr>
          <p:cNvPr id="3" name="Group 3"/>
          <p:cNvGrpSpPr/>
          <p:nvPr/>
        </p:nvGrpSpPr>
        <p:grpSpPr>
          <a:xfrm>
            <a:off x="1181100" y="1197725"/>
            <a:ext cx="16230600" cy="1885866"/>
            <a:chOff x="0" y="0"/>
            <a:chExt cx="4274726" cy="496689"/>
          </a:xfrm>
        </p:grpSpPr>
        <p:sp>
          <p:nvSpPr>
            <p:cNvPr id="4" name="Freeform 4"/>
            <p:cNvSpPr/>
            <p:nvPr/>
          </p:nvSpPr>
          <p:spPr>
            <a:xfrm>
              <a:off x="0" y="0"/>
              <a:ext cx="4274726" cy="496689"/>
            </a:xfrm>
            <a:custGeom>
              <a:avLst/>
              <a:gdLst/>
              <a:ahLst/>
              <a:cxnLst/>
              <a:rect l="l" t="t" r="r" b="b"/>
              <a:pathLst>
                <a:path w="4274726" h="496689">
                  <a:moveTo>
                    <a:pt x="24327" y="0"/>
                  </a:moveTo>
                  <a:lnTo>
                    <a:pt x="4250399" y="0"/>
                  </a:lnTo>
                  <a:cubicBezTo>
                    <a:pt x="4263834" y="0"/>
                    <a:pt x="4274726" y="10891"/>
                    <a:pt x="4274726" y="24327"/>
                  </a:cubicBezTo>
                  <a:lnTo>
                    <a:pt x="4274726" y="472362"/>
                  </a:lnTo>
                  <a:cubicBezTo>
                    <a:pt x="4274726" y="485798"/>
                    <a:pt x="4263834" y="496689"/>
                    <a:pt x="4250399" y="496689"/>
                  </a:cubicBezTo>
                  <a:lnTo>
                    <a:pt x="24327" y="496689"/>
                  </a:lnTo>
                  <a:cubicBezTo>
                    <a:pt x="10891" y="496689"/>
                    <a:pt x="0" y="485798"/>
                    <a:pt x="0" y="472362"/>
                  </a:cubicBezTo>
                  <a:lnTo>
                    <a:pt x="0" y="24327"/>
                  </a:lnTo>
                  <a:cubicBezTo>
                    <a:pt x="0" y="10891"/>
                    <a:pt x="10891" y="0"/>
                    <a:pt x="24327" y="0"/>
                  </a:cubicBezTo>
                  <a:close/>
                </a:path>
              </a:pathLst>
            </a:custGeom>
            <a:solidFill>
              <a:srgbClr val="AF698D"/>
            </a:solidFill>
            <a:ln cap="rnd">
              <a:noFill/>
              <a:prstDash val="solid"/>
              <a:round/>
            </a:ln>
          </p:spPr>
          <p:txBody>
            <a:bodyPr/>
            <a:lstStyle/>
            <a:p>
              <a:endParaRPr lang="en-US"/>
            </a:p>
          </p:txBody>
        </p:sp>
        <p:sp>
          <p:nvSpPr>
            <p:cNvPr id="5" name="TextBox 5"/>
            <p:cNvSpPr txBox="1"/>
            <p:nvPr/>
          </p:nvSpPr>
          <p:spPr>
            <a:xfrm>
              <a:off x="0" y="-66675"/>
              <a:ext cx="4274726" cy="563364"/>
            </a:xfrm>
            <a:prstGeom prst="rect">
              <a:avLst/>
            </a:prstGeom>
          </p:spPr>
          <p:txBody>
            <a:bodyPr lIns="50800" tIns="50800" rIns="50800" bIns="50800" rtlCol="0" anchor="ctr"/>
            <a:lstStyle/>
            <a:p>
              <a:pPr algn="ctr">
                <a:lnSpc>
                  <a:spcPts val="2209"/>
                </a:lnSpc>
              </a:pPr>
              <a:endParaRPr/>
            </a:p>
          </p:txBody>
        </p:sp>
      </p:grpSp>
      <p:sp>
        <p:nvSpPr>
          <p:cNvPr id="6" name="Freeform 6"/>
          <p:cNvSpPr/>
          <p:nvPr/>
        </p:nvSpPr>
        <p:spPr>
          <a:xfrm rot="-2318309">
            <a:off x="-998529" y="-1479966"/>
            <a:ext cx="5081335" cy="3797143"/>
          </a:xfrm>
          <a:custGeom>
            <a:avLst/>
            <a:gdLst/>
            <a:ahLst/>
            <a:cxnLst/>
            <a:rect l="l" t="t" r="r" b="b"/>
            <a:pathLst>
              <a:path w="5081335" h="3797143">
                <a:moveTo>
                  <a:pt x="0" y="0"/>
                </a:moveTo>
                <a:lnTo>
                  <a:pt x="5081335" y="0"/>
                </a:lnTo>
                <a:lnTo>
                  <a:pt x="5081335" y="3797143"/>
                </a:lnTo>
                <a:lnTo>
                  <a:pt x="0" y="3797143"/>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1028700" y="1045325"/>
            <a:ext cx="16230600" cy="1885866"/>
            <a:chOff x="0" y="0"/>
            <a:chExt cx="4274726" cy="496689"/>
          </a:xfrm>
        </p:grpSpPr>
        <p:sp>
          <p:nvSpPr>
            <p:cNvPr id="8" name="Freeform 8"/>
            <p:cNvSpPr/>
            <p:nvPr/>
          </p:nvSpPr>
          <p:spPr>
            <a:xfrm>
              <a:off x="0" y="0"/>
              <a:ext cx="4274726" cy="496689"/>
            </a:xfrm>
            <a:custGeom>
              <a:avLst/>
              <a:gdLst/>
              <a:ahLst/>
              <a:cxnLst/>
              <a:rect l="l" t="t" r="r" b="b"/>
              <a:pathLst>
                <a:path w="4274726" h="496689">
                  <a:moveTo>
                    <a:pt x="24327" y="0"/>
                  </a:moveTo>
                  <a:lnTo>
                    <a:pt x="4250399" y="0"/>
                  </a:lnTo>
                  <a:cubicBezTo>
                    <a:pt x="4263834" y="0"/>
                    <a:pt x="4274726" y="10891"/>
                    <a:pt x="4274726" y="24327"/>
                  </a:cubicBezTo>
                  <a:lnTo>
                    <a:pt x="4274726" y="472362"/>
                  </a:lnTo>
                  <a:cubicBezTo>
                    <a:pt x="4274726" y="485798"/>
                    <a:pt x="4263834" y="496689"/>
                    <a:pt x="4250399" y="496689"/>
                  </a:cubicBezTo>
                  <a:lnTo>
                    <a:pt x="24327" y="496689"/>
                  </a:lnTo>
                  <a:cubicBezTo>
                    <a:pt x="10891" y="496689"/>
                    <a:pt x="0" y="485798"/>
                    <a:pt x="0" y="472362"/>
                  </a:cubicBezTo>
                  <a:lnTo>
                    <a:pt x="0" y="24327"/>
                  </a:lnTo>
                  <a:cubicBezTo>
                    <a:pt x="0" y="10891"/>
                    <a:pt x="10891" y="0"/>
                    <a:pt x="24327" y="0"/>
                  </a:cubicBezTo>
                  <a:close/>
                </a:path>
              </a:pathLst>
            </a:custGeom>
            <a:solidFill>
              <a:srgbClr val="ED8490"/>
            </a:solidFill>
            <a:ln w="38100" cap="rnd">
              <a:solidFill>
                <a:srgbClr val="ED8490"/>
              </a:solidFill>
              <a:prstDash val="solid"/>
              <a:round/>
            </a:ln>
          </p:spPr>
          <p:txBody>
            <a:bodyPr/>
            <a:lstStyle/>
            <a:p>
              <a:endParaRPr lang="en-US"/>
            </a:p>
          </p:txBody>
        </p:sp>
        <p:sp>
          <p:nvSpPr>
            <p:cNvPr id="9" name="TextBox 9"/>
            <p:cNvSpPr txBox="1"/>
            <p:nvPr/>
          </p:nvSpPr>
          <p:spPr>
            <a:xfrm>
              <a:off x="0" y="-66675"/>
              <a:ext cx="4274726" cy="563364"/>
            </a:xfrm>
            <a:prstGeom prst="rect">
              <a:avLst/>
            </a:prstGeom>
          </p:spPr>
          <p:txBody>
            <a:bodyPr lIns="50800" tIns="50800" rIns="50800" bIns="50800" rtlCol="0" anchor="ctr"/>
            <a:lstStyle/>
            <a:p>
              <a:pPr algn="ctr">
                <a:lnSpc>
                  <a:spcPts val="2209"/>
                </a:lnSpc>
              </a:pPr>
              <a:endParaRPr/>
            </a:p>
          </p:txBody>
        </p:sp>
      </p:grpSp>
      <p:grpSp>
        <p:nvGrpSpPr>
          <p:cNvPr id="10" name="Group 10"/>
          <p:cNvGrpSpPr/>
          <p:nvPr/>
        </p:nvGrpSpPr>
        <p:grpSpPr>
          <a:xfrm>
            <a:off x="1179418" y="3915498"/>
            <a:ext cx="10310926" cy="6230657"/>
            <a:chOff x="0" y="0"/>
            <a:chExt cx="2659247" cy="1606922"/>
          </a:xfrm>
        </p:grpSpPr>
        <p:sp>
          <p:nvSpPr>
            <p:cNvPr id="11" name="Freeform 11"/>
            <p:cNvSpPr/>
            <p:nvPr/>
          </p:nvSpPr>
          <p:spPr>
            <a:xfrm>
              <a:off x="0" y="0"/>
              <a:ext cx="2659247" cy="1606922"/>
            </a:xfrm>
            <a:custGeom>
              <a:avLst/>
              <a:gdLst/>
              <a:ahLst/>
              <a:cxnLst/>
              <a:rect l="l" t="t" r="r" b="b"/>
              <a:pathLst>
                <a:path w="2659247" h="1606922">
                  <a:moveTo>
                    <a:pt x="38293" y="0"/>
                  </a:moveTo>
                  <a:lnTo>
                    <a:pt x="2620954" y="0"/>
                  </a:lnTo>
                  <a:cubicBezTo>
                    <a:pt x="2631110" y="0"/>
                    <a:pt x="2640850" y="4034"/>
                    <a:pt x="2648031" y="11216"/>
                  </a:cubicBezTo>
                  <a:cubicBezTo>
                    <a:pt x="2655213" y="18397"/>
                    <a:pt x="2659247" y="28137"/>
                    <a:pt x="2659247" y="38293"/>
                  </a:cubicBezTo>
                  <a:lnTo>
                    <a:pt x="2659247" y="1568629"/>
                  </a:lnTo>
                  <a:cubicBezTo>
                    <a:pt x="2659247" y="1589778"/>
                    <a:pt x="2642102" y="1606922"/>
                    <a:pt x="2620954" y="1606922"/>
                  </a:cubicBezTo>
                  <a:lnTo>
                    <a:pt x="38293" y="1606922"/>
                  </a:lnTo>
                  <a:cubicBezTo>
                    <a:pt x="17144" y="1606922"/>
                    <a:pt x="0" y="1589778"/>
                    <a:pt x="0" y="1568629"/>
                  </a:cubicBezTo>
                  <a:lnTo>
                    <a:pt x="0" y="38293"/>
                  </a:lnTo>
                  <a:cubicBezTo>
                    <a:pt x="0" y="17144"/>
                    <a:pt x="17144" y="0"/>
                    <a:pt x="38293" y="0"/>
                  </a:cubicBezTo>
                  <a:close/>
                </a:path>
              </a:pathLst>
            </a:custGeom>
            <a:solidFill>
              <a:srgbClr val="D4D0DE"/>
            </a:solidFill>
            <a:ln cap="rnd">
              <a:noFill/>
              <a:prstDash val="solid"/>
              <a:round/>
            </a:ln>
          </p:spPr>
          <p:txBody>
            <a:bodyPr/>
            <a:lstStyle/>
            <a:p>
              <a:endParaRPr lang="en-US"/>
            </a:p>
          </p:txBody>
        </p:sp>
        <p:sp>
          <p:nvSpPr>
            <p:cNvPr id="12" name="TextBox 12"/>
            <p:cNvSpPr txBox="1"/>
            <p:nvPr/>
          </p:nvSpPr>
          <p:spPr>
            <a:xfrm>
              <a:off x="0" y="-66675"/>
              <a:ext cx="2659247" cy="1673597"/>
            </a:xfrm>
            <a:prstGeom prst="rect">
              <a:avLst/>
            </a:prstGeom>
          </p:spPr>
          <p:txBody>
            <a:bodyPr lIns="50800" tIns="50800" rIns="50800" bIns="50800" rtlCol="0" anchor="ctr"/>
            <a:lstStyle/>
            <a:p>
              <a:pPr algn="ctr">
                <a:lnSpc>
                  <a:spcPts val="2209"/>
                </a:lnSpc>
              </a:pPr>
              <a:endParaRPr/>
            </a:p>
          </p:txBody>
        </p:sp>
      </p:grpSp>
      <p:grpSp>
        <p:nvGrpSpPr>
          <p:cNvPr id="13" name="Group 13"/>
          <p:cNvGrpSpPr/>
          <p:nvPr/>
        </p:nvGrpSpPr>
        <p:grpSpPr>
          <a:xfrm>
            <a:off x="1028700" y="3759866"/>
            <a:ext cx="10310926" cy="6210798"/>
            <a:chOff x="0" y="0"/>
            <a:chExt cx="2659247" cy="1601800"/>
          </a:xfrm>
        </p:grpSpPr>
        <p:sp>
          <p:nvSpPr>
            <p:cNvPr id="14" name="Freeform 14"/>
            <p:cNvSpPr/>
            <p:nvPr/>
          </p:nvSpPr>
          <p:spPr>
            <a:xfrm>
              <a:off x="0" y="0"/>
              <a:ext cx="2659247" cy="1601800"/>
            </a:xfrm>
            <a:custGeom>
              <a:avLst/>
              <a:gdLst/>
              <a:ahLst/>
              <a:cxnLst/>
              <a:rect l="l" t="t" r="r" b="b"/>
              <a:pathLst>
                <a:path w="2659247" h="1601800">
                  <a:moveTo>
                    <a:pt x="38293" y="0"/>
                  </a:moveTo>
                  <a:lnTo>
                    <a:pt x="2620954" y="0"/>
                  </a:lnTo>
                  <a:cubicBezTo>
                    <a:pt x="2631110" y="0"/>
                    <a:pt x="2640850" y="4034"/>
                    <a:pt x="2648031" y="11216"/>
                  </a:cubicBezTo>
                  <a:cubicBezTo>
                    <a:pt x="2655213" y="18397"/>
                    <a:pt x="2659247" y="28137"/>
                    <a:pt x="2659247" y="38293"/>
                  </a:cubicBezTo>
                  <a:lnTo>
                    <a:pt x="2659247" y="1563507"/>
                  </a:lnTo>
                  <a:cubicBezTo>
                    <a:pt x="2659247" y="1584656"/>
                    <a:pt x="2642102" y="1601800"/>
                    <a:pt x="2620954" y="1601800"/>
                  </a:cubicBezTo>
                  <a:lnTo>
                    <a:pt x="38293" y="1601800"/>
                  </a:lnTo>
                  <a:cubicBezTo>
                    <a:pt x="17144" y="1601800"/>
                    <a:pt x="0" y="1584656"/>
                    <a:pt x="0" y="1563507"/>
                  </a:cubicBezTo>
                  <a:lnTo>
                    <a:pt x="0" y="38293"/>
                  </a:lnTo>
                  <a:cubicBezTo>
                    <a:pt x="0" y="17144"/>
                    <a:pt x="17144" y="0"/>
                    <a:pt x="38293" y="0"/>
                  </a:cubicBezTo>
                  <a:close/>
                </a:path>
              </a:pathLst>
            </a:custGeom>
            <a:solidFill>
              <a:srgbClr val="FFFBF7"/>
            </a:solidFill>
            <a:ln cap="rnd">
              <a:noFill/>
              <a:prstDash val="solid"/>
              <a:round/>
            </a:ln>
          </p:spPr>
          <p:txBody>
            <a:bodyPr/>
            <a:lstStyle/>
            <a:p>
              <a:endParaRPr lang="en-US"/>
            </a:p>
          </p:txBody>
        </p:sp>
        <p:sp>
          <p:nvSpPr>
            <p:cNvPr id="15" name="TextBox 15"/>
            <p:cNvSpPr txBox="1"/>
            <p:nvPr/>
          </p:nvSpPr>
          <p:spPr>
            <a:xfrm>
              <a:off x="0" y="-66675"/>
              <a:ext cx="2659247" cy="1668475"/>
            </a:xfrm>
            <a:prstGeom prst="rect">
              <a:avLst/>
            </a:prstGeom>
          </p:spPr>
          <p:txBody>
            <a:bodyPr lIns="50800" tIns="50800" rIns="50800" bIns="50800" rtlCol="0" anchor="ctr"/>
            <a:lstStyle/>
            <a:p>
              <a:pPr algn="ctr">
                <a:lnSpc>
                  <a:spcPts val="2209"/>
                </a:lnSpc>
              </a:pPr>
              <a:endParaRPr/>
            </a:p>
          </p:txBody>
        </p:sp>
      </p:grpSp>
      <p:sp>
        <p:nvSpPr>
          <p:cNvPr id="16" name="Freeform 16"/>
          <p:cNvSpPr/>
          <p:nvPr/>
        </p:nvSpPr>
        <p:spPr>
          <a:xfrm>
            <a:off x="13712995" y="7425207"/>
            <a:ext cx="682041" cy="311181"/>
          </a:xfrm>
          <a:custGeom>
            <a:avLst/>
            <a:gdLst/>
            <a:ahLst/>
            <a:cxnLst/>
            <a:rect l="l" t="t" r="r" b="b"/>
            <a:pathLst>
              <a:path w="682041" h="311181">
                <a:moveTo>
                  <a:pt x="0" y="0"/>
                </a:moveTo>
                <a:lnTo>
                  <a:pt x="682041" y="0"/>
                </a:lnTo>
                <a:lnTo>
                  <a:pt x="682041" y="311181"/>
                </a:lnTo>
                <a:lnTo>
                  <a:pt x="0" y="3111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2485960" y="5703327"/>
            <a:ext cx="778897" cy="355372"/>
          </a:xfrm>
          <a:custGeom>
            <a:avLst/>
            <a:gdLst/>
            <a:ahLst/>
            <a:cxnLst/>
            <a:rect l="l" t="t" r="r" b="b"/>
            <a:pathLst>
              <a:path w="778897" h="355372">
                <a:moveTo>
                  <a:pt x="0" y="0"/>
                </a:moveTo>
                <a:lnTo>
                  <a:pt x="778897" y="0"/>
                </a:lnTo>
                <a:lnTo>
                  <a:pt x="778897" y="355372"/>
                </a:lnTo>
                <a:lnTo>
                  <a:pt x="0" y="3553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1754815">
            <a:off x="15200672" y="5892477"/>
            <a:ext cx="728642" cy="332443"/>
          </a:xfrm>
          <a:custGeom>
            <a:avLst/>
            <a:gdLst/>
            <a:ahLst/>
            <a:cxnLst/>
            <a:rect l="l" t="t" r="r" b="b"/>
            <a:pathLst>
              <a:path w="728642" h="332443">
                <a:moveTo>
                  <a:pt x="0" y="0"/>
                </a:moveTo>
                <a:lnTo>
                  <a:pt x="728642" y="0"/>
                </a:lnTo>
                <a:lnTo>
                  <a:pt x="728642" y="332443"/>
                </a:lnTo>
                <a:lnTo>
                  <a:pt x="0" y="332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rot="10340966">
            <a:off x="16226482" y="6428752"/>
            <a:ext cx="728642" cy="332443"/>
          </a:xfrm>
          <a:custGeom>
            <a:avLst/>
            <a:gdLst/>
            <a:ahLst/>
            <a:cxnLst/>
            <a:rect l="l" t="t" r="r" b="b"/>
            <a:pathLst>
              <a:path w="728642" h="332443">
                <a:moveTo>
                  <a:pt x="0" y="0"/>
                </a:moveTo>
                <a:lnTo>
                  <a:pt x="728642" y="0"/>
                </a:lnTo>
                <a:lnTo>
                  <a:pt x="728642" y="332443"/>
                </a:lnTo>
                <a:lnTo>
                  <a:pt x="0" y="332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rot="-8683532">
            <a:off x="15843274" y="7660482"/>
            <a:ext cx="728642" cy="332443"/>
          </a:xfrm>
          <a:custGeom>
            <a:avLst/>
            <a:gdLst/>
            <a:ahLst/>
            <a:cxnLst/>
            <a:rect l="l" t="t" r="r" b="b"/>
            <a:pathLst>
              <a:path w="728642" h="332443">
                <a:moveTo>
                  <a:pt x="0" y="0"/>
                </a:moveTo>
                <a:lnTo>
                  <a:pt x="728642" y="0"/>
                </a:lnTo>
                <a:lnTo>
                  <a:pt x="728642" y="332443"/>
                </a:lnTo>
                <a:lnTo>
                  <a:pt x="0" y="332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21"/>
          <p:cNvSpPr/>
          <p:nvPr/>
        </p:nvSpPr>
        <p:spPr>
          <a:xfrm rot="8001244">
            <a:off x="16238717" y="5011449"/>
            <a:ext cx="728642" cy="332443"/>
          </a:xfrm>
          <a:custGeom>
            <a:avLst/>
            <a:gdLst/>
            <a:ahLst/>
            <a:cxnLst/>
            <a:rect l="l" t="t" r="r" b="b"/>
            <a:pathLst>
              <a:path w="728642" h="332443">
                <a:moveTo>
                  <a:pt x="0" y="0"/>
                </a:moveTo>
                <a:lnTo>
                  <a:pt x="728642" y="0"/>
                </a:lnTo>
                <a:lnTo>
                  <a:pt x="728642" y="332442"/>
                </a:lnTo>
                <a:lnTo>
                  <a:pt x="0" y="3324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rot="8001244">
            <a:off x="15599762" y="4409576"/>
            <a:ext cx="728642" cy="332443"/>
          </a:xfrm>
          <a:custGeom>
            <a:avLst/>
            <a:gdLst/>
            <a:ahLst/>
            <a:cxnLst/>
            <a:rect l="l" t="t" r="r" b="b"/>
            <a:pathLst>
              <a:path w="728642" h="332443">
                <a:moveTo>
                  <a:pt x="0" y="0"/>
                </a:moveTo>
                <a:lnTo>
                  <a:pt x="728642" y="0"/>
                </a:lnTo>
                <a:lnTo>
                  <a:pt x="728642" y="332443"/>
                </a:lnTo>
                <a:lnTo>
                  <a:pt x="0" y="332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a:off x="11682964" y="4954816"/>
            <a:ext cx="5883297" cy="3309354"/>
          </a:xfrm>
          <a:custGeom>
            <a:avLst/>
            <a:gdLst/>
            <a:ahLst/>
            <a:cxnLst/>
            <a:rect l="l" t="t" r="r" b="b"/>
            <a:pathLst>
              <a:path w="5883297" h="3309354">
                <a:moveTo>
                  <a:pt x="0" y="0"/>
                </a:moveTo>
                <a:lnTo>
                  <a:pt x="5883297" y="0"/>
                </a:lnTo>
                <a:lnTo>
                  <a:pt x="5883297" y="3309355"/>
                </a:lnTo>
                <a:lnTo>
                  <a:pt x="0" y="3309355"/>
                </a:lnTo>
                <a:lnTo>
                  <a:pt x="0" y="0"/>
                </a:lnTo>
                <a:close/>
              </a:path>
            </a:pathLst>
          </a:custGeom>
          <a:blipFill>
            <a:blip r:embed="rId8"/>
            <a:stretch>
              <a:fillRect/>
            </a:stretch>
          </a:blipFill>
        </p:spPr>
        <p:txBody>
          <a:bodyPr/>
          <a:lstStyle/>
          <a:p>
            <a:endParaRPr lang="en-US"/>
          </a:p>
        </p:txBody>
      </p:sp>
      <p:sp>
        <p:nvSpPr>
          <p:cNvPr id="24" name="TextBox 24"/>
          <p:cNvSpPr txBox="1"/>
          <p:nvPr/>
        </p:nvSpPr>
        <p:spPr>
          <a:xfrm>
            <a:off x="1877722" y="1489033"/>
            <a:ext cx="14532557" cy="1089026"/>
          </a:xfrm>
          <a:prstGeom prst="rect">
            <a:avLst/>
          </a:prstGeom>
        </p:spPr>
        <p:txBody>
          <a:bodyPr lIns="0" tIns="0" rIns="0" bIns="0" rtlCol="0" anchor="t">
            <a:spAutoFit/>
          </a:bodyPr>
          <a:lstStyle/>
          <a:p>
            <a:pPr algn="ctr">
              <a:lnSpc>
                <a:spcPts val="8000"/>
              </a:lnSpc>
            </a:pPr>
            <a:r>
              <a:rPr lang="en-US" sz="8000">
                <a:solidFill>
                  <a:srgbClr val="40325D"/>
                </a:solidFill>
                <a:latin typeface="Bobby Jones"/>
                <a:ea typeface="Bobby Jones"/>
                <a:cs typeface="Bobby Jones"/>
                <a:sym typeface="Bobby Jones"/>
              </a:rPr>
              <a:t>WHAT IS AN ENZYME?</a:t>
            </a:r>
          </a:p>
        </p:txBody>
      </p:sp>
      <p:sp>
        <p:nvSpPr>
          <p:cNvPr id="25" name="TextBox 25"/>
          <p:cNvSpPr txBox="1"/>
          <p:nvPr/>
        </p:nvSpPr>
        <p:spPr>
          <a:xfrm>
            <a:off x="1446920" y="4177729"/>
            <a:ext cx="9135190" cy="5387850"/>
          </a:xfrm>
          <a:prstGeom prst="rect">
            <a:avLst/>
          </a:prstGeom>
        </p:spPr>
        <p:txBody>
          <a:bodyPr lIns="0" tIns="0" rIns="0" bIns="0" rtlCol="0" anchor="t">
            <a:spAutoFit/>
          </a:bodyPr>
          <a:lstStyle/>
          <a:p>
            <a:pPr marL="915458" lvl="1" indent="-457729" algn="l">
              <a:lnSpc>
                <a:spcPts val="4664"/>
              </a:lnSpc>
              <a:buFont typeface="Arial"/>
              <a:buChar char="•"/>
            </a:pPr>
            <a:r>
              <a:rPr lang="en-US" sz="4240">
                <a:solidFill>
                  <a:srgbClr val="40325D"/>
                </a:solidFill>
                <a:latin typeface="Codec Pro"/>
                <a:ea typeface="Codec Pro"/>
                <a:cs typeface="Codec Pro"/>
                <a:sym typeface="Codec Pro"/>
              </a:rPr>
              <a:t>Enzymes are proteins that </a:t>
            </a:r>
            <a:r>
              <a:rPr lang="en-US" sz="4240" b="1">
                <a:solidFill>
                  <a:srgbClr val="40325D"/>
                </a:solidFill>
                <a:latin typeface="Codec Pro Bold"/>
                <a:ea typeface="Codec Pro Bold"/>
                <a:cs typeface="Codec Pro Bold"/>
                <a:sym typeface="Codec Pro Bold"/>
              </a:rPr>
              <a:t>speed </a:t>
            </a:r>
            <a:r>
              <a:rPr lang="en-US" sz="4240">
                <a:solidFill>
                  <a:srgbClr val="40325D"/>
                </a:solidFill>
                <a:latin typeface="Codec Pro"/>
                <a:ea typeface="Codec Pro"/>
                <a:cs typeface="Codec Pro"/>
                <a:sym typeface="Codec Pro"/>
              </a:rPr>
              <a:t>up reactions that would otherwise happen very slowly. </a:t>
            </a:r>
          </a:p>
          <a:p>
            <a:pPr algn="l">
              <a:lnSpc>
                <a:spcPts val="4664"/>
              </a:lnSpc>
            </a:pPr>
            <a:endParaRPr lang="en-US" sz="4240">
              <a:solidFill>
                <a:srgbClr val="40325D"/>
              </a:solidFill>
              <a:latin typeface="Codec Pro"/>
              <a:ea typeface="Codec Pro"/>
              <a:cs typeface="Codec Pro"/>
              <a:sym typeface="Codec Pro"/>
            </a:endParaRPr>
          </a:p>
          <a:p>
            <a:pPr marL="915458" lvl="1" indent="-457729" algn="l">
              <a:lnSpc>
                <a:spcPts val="4664"/>
              </a:lnSpc>
              <a:buFont typeface="Arial"/>
              <a:buChar char="•"/>
            </a:pPr>
            <a:r>
              <a:rPr lang="en-US" sz="4240">
                <a:solidFill>
                  <a:srgbClr val="40325D"/>
                </a:solidFill>
                <a:latin typeface="Codec Pro"/>
                <a:ea typeface="Codec Pro"/>
                <a:cs typeface="Codec Pro"/>
                <a:sym typeface="Codec Pro"/>
              </a:rPr>
              <a:t>Fun Fact: There are hundreds in each of our own cells! </a:t>
            </a:r>
          </a:p>
          <a:p>
            <a:pPr algn="l">
              <a:lnSpc>
                <a:spcPts val="4664"/>
              </a:lnSpc>
            </a:pPr>
            <a:endParaRPr lang="en-US" sz="4240">
              <a:solidFill>
                <a:srgbClr val="40325D"/>
              </a:solidFill>
              <a:latin typeface="Codec Pro"/>
              <a:ea typeface="Codec Pro"/>
              <a:cs typeface="Codec Pro"/>
              <a:sym typeface="Codec Pro"/>
            </a:endParaRPr>
          </a:p>
          <a:p>
            <a:pPr marL="915458" lvl="1" indent="-457729" algn="l">
              <a:lnSpc>
                <a:spcPts val="4664"/>
              </a:lnSpc>
              <a:buFont typeface="Arial"/>
              <a:buChar char="•"/>
            </a:pPr>
            <a:r>
              <a:rPr lang="en-US" sz="4240">
                <a:solidFill>
                  <a:srgbClr val="40325D"/>
                </a:solidFill>
                <a:latin typeface="Codec Pro"/>
                <a:ea typeface="Codec Pro"/>
                <a:cs typeface="Codec Pro"/>
                <a:sym typeface="Codec Pro"/>
              </a:rPr>
              <a:t>Each is </a:t>
            </a:r>
            <a:r>
              <a:rPr lang="en-US" sz="4240" b="1">
                <a:solidFill>
                  <a:srgbClr val="40325D"/>
                </a:solidFill>
                <a:latin typeface="Codec Pro Bold"/>
                <a:ea typeface="Codec Pro Bold"/>
                <a:cs typeface="Codec Pro Bold"/>
                <a:sym typeface="Codec Pro Bold"/>
              </a:rPr>
              <a:t>unique</a:t>
            </a:r>
            <a:r>
              <a:rPr lang="en-US" sz="4240">
                <a:solidFill>
                  <a:srgbClr val="40325D"/>
                </a:solidFill>
                <a:latin typeface="Codec Pro"/>
                <a:ea typeface="Codec Pro"/>
                <a:cs typeface="Codec Pro"/>
                <a:sym typeface="Codec Pro"/>
              </a:rPr>
              <a:t>, responsible for different reactions.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3"/>
            <a:stretch>
              <a:fillRect/>
            </a:stretch>
          </a:blipFill>
        </p:spPr>
        <p:txBody>
          <a:bodyPr/>
          <a:lstStyle/>
          <a:p>
            <a:endParaRPr lang="en-US"/>
          </a:p>
        </p:txBody>
      </p:sp>
      <p:sp>
        <p:nvSpPr>
          <p:cNvPr id="3" name="Freeform 3"/>
          <p:cNvSpPr/>
          <p:nvPr/>
        </p:nvSpPr>
        <p:spPr>
          <a:xfrm rot="-963654" flipV="1">
            <a:off x="14881170" y="6819900"/>
            <a:ext cx="3266171" cy="3266171"/>
          </a:xfrm>
          <a:custGeom>
            <a:avLst/>
            <a:gdLst/>
            <a:ahLst/>
            <a:cxnLst/>
            <a:rect l="l" t="t" r="r" b="b"/>
            <a:pathLst>
              <a:path w="3266171" h="3266171">
                <a:moveTo>
                  <a:pt x="0" y="3266171"/>
                </a:moveTo>
                <a:lnTo>
                  <a:pt x="3266171" y="3266171"/>
                </a:lnTo>
                <a:lnTo>
                  <a:pt x="3266171" y="0"/>
                </a:lnTo>
                <a:lnTo>
                  <a:pt x="0" y="0"/>
                </a:lnTo>
                <a:lnTo>
                  <a:pt x="0" y="3266171"/>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181100" y="2912292"/>
            <a:ext cx="16230600" cy="4767217"/>
            <a:chOff x="0" y="0"/>
            <a:chExt cx="4274726" cy="1255563"/>
          </a:xfrm>
        </p:grpSpPr>
        <p:sp>
          <p:nvSpPr>
            <p:cNvPr id="5" name="Freeform 5"/>
            <p:cNvSpPr/>
            <p:nvPr/>
          </p:nvSpPr>
          <p:spPr>
            <a:xfrm>
              <a:off x="0" y="0"/>
              <a:ext cx="4274726" cy="1255563"/>
            </a:xfrm>
            <a:custGeom>
              <a:avLst/>
              <a:gdLst/>
              <a:ahLst/>
              <a:cxnLst/>
              <a:rect l="l" t="t" r="r" b="b"/>
              <a:pathLst>
                <a:path w="4274726" h="1255563">
                  <a:moveTo>
                    <a:pt x="24327" y="0"/>
                  </a:moveTo>
                  <a:lnTo>
                    <a:pt x="4250399" y="0"/>
                  </a:lnTo>
                  <a:cubicBezTo>
                    <a:pt x="4263834" y="0"/>
                    <a:pt x="4274726" y="10891"/>
                    <a:pt x="4274726" y="24327"/>
                  </a:cubicBezTo>
                  <a:lnTo>
                    <a:pt x="4274726" y="1231237"/>
                  </a:lnTo>
                  <a:cubicBezTo>
                    <a:pt x="4274726" y="1244672"/>
                    <a:pt x="4263834" y="1255563"/>
                    <a:pt x="4250399" y="1255563"/>
                  </a:cubicBezTo>
                  <a:lnTo>
                    <a:pt x="24327" y="1255563"/>
                  </a:lnTo>
                  <a:cubicBezTo>
                    <a:pt x="17875" y="1255563"/>
                    <a:pt x="11687" y="1253000"/>
                    <a:pt x="7125" y="1248438"/>
                  </a:cubicBezTo>
                  <a:cubicBezTo>
                    <a:pt x="2563" y="1243876"/>
                    <a:pt x="0" y="1237688"/>
                    <a:pt x="0" y="1231237"/>
                  </a:cubicBezTo>
                  <a:lnTo>
                    <a:pt x="0" y="24327"/>
                  </a:lnTo>
                  <a:cubicBezTo>
                    <a:pt x="0" y="10891"/>
                    <a:pt x="10891" y="0"/>
                    <a:pt x="24327" y="0"/>
                  </a:cubicBezTo>
                  <a:close/>
                </a:path>
              </a:pathLst>
            </a:custGeom>
            <a:solidFill>
              <a:srgbClr val="AF698D"/>
            </a:solidFill>
          </p:spPr>
          <p:txBody>
            <a:bodyPr/>
            <a:lstStyle/>
            <a:p>
              <a:endParaRPr lang="en-US"/>
            </a:p>
          </p:txBody>
        </p:sp>
        <p:sp>
          <p:nvSpPr>
            <p:cNvPr id="6" name="TextBox 6"/>
            <p:cNvSpPr txBox="1"/>
            <p:nvPr/>
          </p:nvSpPr>
          <p:spPr>
            <a:xfrm>
              <a:off x="0" y="-66675"/>
              <a:ext cx="4274726" cy="1322238"/>
            </a:xfrm>
            <a:prstGeom prst="rect">
              <a:avLst/>
            </a:prstGeom>
          </p:spPr>
          <p:txBody>
            <a:bodyPr lIns="50800" tIns="50800" rIns="50800" bIns="50800" rtlCol="0" anchor="ctr"/>
            <a:lstStyle/>
            <a:p>
              <a:pPr algn="ctr">
                <a:lnSpc>
                  <a:spcPts val="2209"/>
                </a:lnSpc>
              </a:pPr>
              <a:endParaRPr/>
            </a:p>
          </p:txBody>
        </p:sp>
      </p:grpSp>
      <p:sp>
        <p:nvSpPr>
          <p:cNvPr id="7" name="Freeform 7"/>
          <p:cNvSpPr/>
          <p:nvPr/>
        </p:nvSpPr>
        <p:spPr>
          <a:xfrm rot="-5146976">
            <a:off x="-1866013" y="-957528"/>
            <a:ext cx="5789425" cy="4326279"/>
          </a:xfrm>
          <a:custGeom>
            <a:avLst/>
            <a:gdLst/>
            <a:ahLst/>
            <a:cxnLst/>
            <a:rect l="l" t="t" r="r" b="b"/>
            <a:pathLst>
              <a:path w="5789425" h="4326279">
                <a:moveTo>
                  <a:pt x="0" y="0"/>
                </a:moveTo>
                <a:lnTo>
                  <a:pt x="5789426" y="0"/>
                </a:lnTo>
                <a:lnTo>
                  <a:pt x="5789426" y="4326279"/>
                </a:lnTo>
                <a:lnTo>
                  <a:pt x="0" y="4326279"/>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1028700" y="2759892"/>
            <a:ext cx="16230600" cy="4767217"/>
            <a:chOff x="0" y="0"/>
            <a:chExt cx="4274726" cy="1255563"/>
          </a:xfrm>
        </p:grpSpPr>
        <p:sp>
          <p:nvSpPr>
            <p:cNvPr id="9" name="Freeform 9"/>
            <p:cNvSpPr/>
            <p:nvPr/>
          </p:nvSpPr>
          <p:spPr>
            <a:xfrm>
              <a:off x="0" y="0"/>
              <a:ext cx="4274726" cy="1255563"/>
            </a:xfrm>
            <a:custGeom>
              <a:avLst/>
              <a:gdLst/>
              <a:ahLst/>
              <a:cxnLst/>
              <a:rect l="l" t="t" r="r" b="b"/>
              <a:pathLst>
                <a:path w="4274726" h="1255563">
                  <a:moveTo>
                    <a:pt x="24327" y="0"/>
                  </a:moveTo>
                  <a:lnTo>
                    <a:pt x="4250399" y="0"/>
                  </a:lnTo>
                  <a:cubicBezTo>
                    <a:pt x="4263834" y="0"/>
                    <a:pt x="4274726" y="10891"/>
                    <a:pt x="4274726" y="24327"/>
                  </a:cubicBezTo>
                  <a:lnTo>
                    <a:pt x="4274726" y="1231237"/>
                  </a:lnTo>
                  <a:cubicBezTo>
                    <a:pt x="4274726" y="1244672"/>
                    <a:pt x="4263834" y="1255563"/>
                    <a:pt x="4250399" y="1255563"/>
                  </a:cubicBezTo>
                  <a:lnTo>
                    <a:pt x="24327" y="1255563"/>
                  </a:lnTo>
                  <a:cubicBezTo>
                    <a:pt x="17875" y="1255563"/>
                    <a:pt x="11687" y="1253000"/>
                    <a:pt x="7125" y="1248438"/>
                  </a:cubicBezTo>
                  <a:cubicBezTo>
                    <a:pt x="2563" y="1243876"/>
                    <a:pt x="0" y="1237688"/>
                    <a:pt x="0" y="1231237"/>
                  </a:cubicBezTo>
                  <a:lnTo>
                    <a:pt x="0" y="24327"/>
                  </a:lnTo>
                  <a:cubicBezTo>
                    <a:pt x="0" y="10891"/>
                    <a:pt x="10891" y="0"/>
                    <a:pt x="24327" y="0"/>
                  </a:cubicBezTo>
                  <a:close/>
                </a:path>
              </a:pathLst>
            </a:custGeom>
            <a:solidFill>
              <a:srgbClr val="ED8490"/>
            </a:solidFill>
          </p:spPr>
          <p:txBody>
            <a:bodyPr/>
            <a:lstStyle/>
            <a:p>
              <a:endParaRPr lang="en-US"/>
            </a:p>
          </p:txBody>
        </p:sp>
        <p:sp>
          <p:nvSpPr>
            <p:cNvPr id="10" name="TextBox 10"/>
            <p:cNvSpPr txBox="1"/>
            <p:nvPr/>
          </p:nvSpPr>
          <p:spPr>
            <a:xfrm>
              <a:off x="0" y="-66675"/>
              <a:ext cx="4274726" cy="1322238"/>
            </a:xfrm>
            <a:prstGeom prst="rect">
              <a:avLst/>
            </a:prstGeom>
          </p:spPr>
          <p:txBody>
            <a:bodyPr lIns="50800" tIns="50800" rIns="50800" bIns="50800" rtlCol="0" anchor="ctr"/>
            <a:lstStyle/>
            <a:p>
              <a:pPr algn="ctr">
                <a:lnSpc>
                  <a:spcPts val="2209"/>
                </a:lnSpc>
              </a:pPr>
              <a:endParaRPr/>
            </a:p>
          </p:txBody>
        </p:sp>
      </p:grpSp>
      <p:sp>
        <p:nvSpPr>
          <p:cNvPr id="11" name="TextBox 11"/>
          <p:cNvSpPr txBox="1"/>
          <p:nvPr/>
        </p:nvSpPr>
        <p:spPr>
          <a:xfrm>
            <a:off x="1773745" y="3657600"/>
            <a:ext cx="14740511" cy="3162300"/>
          </a:xfrm>
          <a:prstGeom prst="rect">
            <a:avLst/>
          </a:prstGeom>
        </p:spPr>
        <p:txBody>
          <a:bodyPr lIns="0" tIns="0" rIns="0" bIns="0" rtlCol="0" anchor="t">
            <a:spAutoFit/>
          </a:bodyPr>
          <a:lstStyle/>
          <a:p>
            <a:pPr algn="ctr">
              <a:lnSpc>
                <a:spcPts val="12000"/>
              </a:lnSpc>
            </a:pPr>
            <a:r>
              <a:rPr lang="en-US" sz="12000">
                <a:solidFill>
                  <a:srgbClr val="40325D"/>
                </a:solidFill>
                <a:latin typeface="Bobby Jones"/>
                <a:ea typeface="Bobby Jones"/>
                <a:cs typeface="Bobby Jones"/>
                <a:sym typeface="Bobby Jones"/>
              </a:rPr>
              <a:t>LET’S LOOK AT A REACTION IN REAL TIME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a:stretch>
          </a:blipFill>
        </p:spPr>
        <p:txBody>
          <a:bodyPr/>
          <a:lstStyle/>
          <a:p>
            <a:endParaRPr lang="en-US"/>
          </a:p>
        </p:txBody>
      </p:sp>
      <p:sp>
        <p:nvSpPr>
          <p:cNvPr id="3" name="Freeform 3"/>
          <p:cNvSpPr/>
          <p:nvPr/>
        </p:nvSpPr>
        <p:spPr>
          <a:xfrm rot="-963654" flipV="1">
            <a:off x="14881170" y="6819900"/>
            <a:ext cx="3266171" cy="3266171"/>
          </a:xfrm>
          <a:custGeom>
            <a:avLst/>
            <a:gdLst/>
            <a:ahLst/>
            <a:cxnLst/>
            <a:rect l="l" t="t" r="r" b="b"/>
            <a:pathLst>
              <a:path w="3266171" h="3266171">
                <a:moveTo>
                  <a:pt x="0" y="3266171"/>
                </a:moveTo>
                <a:lnTo>
                  <a:pt x="3266171" y="3266171"/>
                </a:lnTo>
                <a:lnTo>
                  <a:pt x="3266171" y="0"/>
                </a:lnTo>
                <a:lnTo>
                  <a:pt x="0" y="0"/>
                </a:lnTo>
                <a:lnTo>
                  <a:pt x="0" y="3266171"/>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4787565" y="435398"/>
            <a:ext cx="8355798" cy="2454247"/>
            <a:chOff x="0" y="0"/>
            <a:chExt cx="4274726" cy="1255563"/>
          </a:xfrm>
        </p:grpSpPr>
        <p:sp>
          <p:nvSpPr>
            <p:cNvPr id="5" name="Freeform 5"/>
            <p:cNvSpPr/>
            <p:nvPr/>
          </p:nvSpPr>
          <p:spPr>
            <a:xfrm>
              <a:off x="0" y="0"/>
              <a:ext cx="4274726" cy="1255563"/>
            </a:xfrm>
            <a:custGeom>
              <a:avLst/>
              <a:gdLst/>
              <a:ahLst/>
              <a:cxnLst/>
              <a:rect l="l" t="t" r="r" b="b"/>
              <a:pathLst>
                <a:path w="4274726" h="1255563">
                  <a:moveTo>
                    <a:pt x="47253" y="0"/>
                  </a:moveTo>
                  <a:lnTo>
                    <a:pt x="4227473" y="0"/>
                  </a:lnTo>
                  <a:cubicBezTo>
                    <a:pt x="4253570" y="0"/>
                    <a:pt x="4274726" y="21156"/>
                    <a:pt x="4274726" y="47253"/>
                  </a:cubicBezTo>
                  <a:lnTo>
                    <a:pt x="4274726" y="1208310"/>
                  </a:lnTo>
                  <a:cubicBezTo>
                    <a:pt x="4274726" y="1234407"/>
                    <a:pt x="4253570" y="1255563"/>
                    <a:pt x="4227473" y="1255563"/>
                  </a:cubicBezTo>
                  <a:lnTo>
                    <a:pt x="47253" y="1255563"/>
                  </a:lnTo>
                  <a:cubicBezTo>
                    <a:pt x="21156" y="1255563"/>
                    <a:pt x="0" y="1234407"/>
                    <a:pt x="0" y="1208310"/>
                  </a:cubicBezTo>
                  <a:lnTo>
                    <a:pt x="0" y="47253"/>
                  </a:lnTo>
                  <a:cubicBezTo>
                    <a:pt x="0" y="21156"/>
                    <a:pt x="21156" y="0"/>
                    <a:pt x="47253" y="0"/>
                  </a:cubicBezTo>
                  <a:close/>
                </a:path>
              </a:pathLst>
            </a:custGeom>
            <a:solidFill>
              <a:srgbClr val="AF698D"/>
            </a:solidFill>
          </p:spPr>
          <p:txBody>
            <a:bodyPr/>
            <a:lstStyle/>
            <a:p>
              <a:endParaRPr lang="en-US"/>
            </a:p>
          </p:txBody>
        </p:sp>
        <p:sp>
          <p:nvSpPr>
            <p:cNvPr id="6" name="TextBox 6"/>
            <p:cNvSpPr txBox="1"/>
            <p:nvPr/>
          </p:nvSpPr>
          <p:spPr>
            <a:xfrm>
              <a:off x="0" y="-66675"/>
              <a:ext cx="4274726" cy="1322238"/>
            </a:xfrm>
            <a:prstGeom prst="rect">
              <a:avLst/>
            </a:prstGeom>
          </p:spPr>
          <p:txBody>
            <a:bodyPr lIns="50800" tIns="50800" rIns="50800" bIns="50800" rtlCol="0" anchor="ctr"/>
            <a:lstStyle/>
            <a:p>
              <a:pPr algn="ctr">
                <a:lnSpc>
                  <a:spcPts val="2209"/>
                </a:lnSpc>
              </a:pPr>
              <a:endParaRPr/>
            </a:p>
          </p:txBody>
        </p:sp>
      </p:grpSp>
      <p:sp>
        <p:nvSpPr>
          <p:cNvPr id="7" name="Freeform 7"/>
          <p:cNvSpPr/>
          <p:nvPr/>
        </p:nvSpPr>
        <p:spPr>
          <a:xfrm rot="-5146976">
            <a:off x="-1866013" y="-957528"/>
            <a:ext cx="5789425" cy="4326279"/>
          </a:xfrm>
          <a:custGeom>
            <a:avLst/>
            <a:gdLst/>
            <a:ahLst/>
            <a:cxnLst/>
            <a:rect l="l" t="t" r="r" b="b"/>
            <a:pathLst>
              <a:path w="5789425" h="4326279">
                <a:moveTo>
                  <a:pt x="0" y="0"/>
                </a:moveTo>
                <a:lnTo>
                  <a:pt x="5789426" y="0"/>
                </a:lnTo>
                <a:lnTo>
                  <a:pt x="5789426" y="4326279"/>
                </a:lnTo>
                <a:lnTo>
                  <a:pt x="0" y="4326279"/>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4709107" y="356940"/>
            <a:ext cx="8355798" cy="2454247"/>
            <a:chOff x="0" y="0"/>
            <a:chExt cx="4274726" cy="1255563"/>
          </a:xfrm>
        </p:grpSpPr>
        <p:sp>
          <p:nvSpPr>
            <p:cNvPr id="9" name="Freeform 9"/>
            <p:cNvSpPr/>
            <p:nvPr/>
          </p:nvSpPr>
          <p:spPr>
            <a:xfrm>
              <a:off x="0" y="0"/>
              <a:ext cx="4274726" cy="1255563"/>
            </a:xfrm>
            <a:custGeom>
              <a:avLst/>
              <a:gdLst/>
              <a:ahLst/>
              <a:cxnLst/>
              <a:rect l="l" t="t" r="r" b="b"/>
              <a:pathLst>
                <a:path w="4274726" h="1255563">
                  <a:moveTo>
                    <a:pt x="47253" y="0"/>
                  </a:moveTo>
                  <a:lnTo>
                    <a:pt x="4227473" y="0"/>
                  </a:lnTo>
                  <a:cubicBezTo>
                    <a:pt x="4253570" y="0"/>
                    <a:pt x="4274726" y="21156"/>
                    <a:pt x="4274726" y="47253"/>
                  </a:cubicBezTo>
                  <a:lnTo>
                    <a:pt x="4274726" y="1208310"/>
                  </a:lnTo>
                  <a:cubicBezTo>
                    <a:pt x="4274726" y="1234407"/>
                    <a:pt x="4253570" y="1255563"/>
                    <a:pt x="4227473" y="1255563"/>
                  </a:cubicBezTo>
                  <a:lnTo>
                    <a:pt x="47253" y="1255563"/>
                  </a:lnTo>
                  <a:cubicBezTo>
                    <a:pt x="21156" y="1255563"/>
                    <a:pt x="0" y="1234407"/>
                    <a:pt x="0" y="1208310"/>
                  </a:cubicBezTo>
                  <a:lnTo>
                    <a:pt x="0" y="47253"/>
                  </a:lnTo>
                  <a:cubicBezTo>
                    <a:pt x="0" y="21156"/>
                    <a:pt x="21156" y="0"/>
                    <a:pt x="47253" y="0"/>
                  </a:cubicBezTo>
                  <a:close/>
                </a:path>
              </a:pathLst>
            </a:custGeom>
            <a:solidFill>
              <a:srgbClr val="ED8490"/>
            </a:solidFill>
          </p:spPr>
          <p:txBody>
            <a:bodyPr/>
            <a:lstStyle/>
            <a:p>
              <a:endParaRPr lang="en-US"/>
            </a:p>
          </p:txBody>
        </p:sp>
        <p:sp>
          <p:nvSpPr>
            <p:cNvPr id="10" name="TextBox 10"/>
            <p:cNvSpPr txBox="1"/>
            <p:nvPr/>
          </p:nvSpPr>
          <p:spPr>
            <a:xfrm>
              <a:off x="0" y="-66675"/>
              <a:ext cx="4274726" cy="1322238"/>
            </a:xfrm>
            <a:prstGeom prst="rect">
              <a:avLst/>
            </a:prstGeom>
          </p:spPr>
          <p:txBody>
            <a:bodyPr lIns="50800" tIns="50800" rIns="50800" bIns="50800" rtlCol="0" anchor="ctr"/>
            <a:lstStyle/>
            <a:p>
              <a:pPr algn="ctr">
                <a:lnSpc>
                  <a:spcPts val="2209"/>
                </a:lnSpc>
              </a:pPr>
              <a:endParaRPr/>
            </a:p>
          </p:txBody>
        </p:sp>
      </p:grpSp>
      <p:sp>
        <p:nvSpPr>
          <p:cNvPr id="11" name="TextBox 11"/>
          <p:cNvSpPr txBox="1"/>
          <p:nvPr/>
        </p:nvSpPr>
        <p:spPr>
          <a:xfrm>
            <a:off x="5092669" y="1101841"/>
            <a:ext cx="7588674" cy="836723"/>
          </a:xfrm>
          <a:prstGeom prst="rect">
            <a:avLst/>
          </a:prstGeom>
        </p:spPr>
        <p:txBody>
          <a:bodyPr lIns="0" tIns="0" rIns="0" bIns="0" rtlCol="0" anchor="t">
            <a:spAutoFit/>
          </a:bodyPr>
          <a:lstStyle/>
          <a:p>
            <a:pPr algn="ctr">
              <a:lnSpc>
                <a:spcPts val="6177"/>
              </a:lnSpc>
            </a:pPr>
            <a:r>
              <a:rPr lang="en-US" sz="6177">
                <a:solidFill>
                  <a:srgbClr val="40325D"/>
                </a:solidFill>
                <a:latin typeface="Bobby Jones"/>
                <a:ea typeface="Bobby Jones"/>
                <a:cs typeface="Bobby Jones"/>
                <a:sym typeface="Bobby Jones"/>
              </a:rPr>
              <a:t>BUT WAIT! SAFETY FIRST!</a:t>
            </a:r>
          </a:p>
        </p:txBody>
      </p:sp>
      <p:grpSp>
        <p:nvGrpSpPr>
          <p:cNvPr id="12" name="Group 12"/>
          <p:cNvGrpSpPr/>
          <p:nvPr/>
        </p:nvGrpSpPr>
        <p:grpSpPr>
          <a:xfrm>
            <a:off x="2220246" y="3326435"/>
            <a:ext cx="12852891" cy="6210798"/>
            <a:chOff x="0" y="0"/>
            <a:chExt cx="3314834" cy="1601800"/>
          </a:xfrm>
        </p:grpSpPr>
        <p:sp>
          <p:nvSpPr>
            <p:cNvPr id="13" name="Freeform 13"/>
            <p:cNvSpPr/>
            <p:nvPr/>
          </p:nvSpPr>
          <p:spPr>
            <a:xfrm>
              <a:off x="0" y="0"/>
              <a:ext cx="3314834" cy="1601800"/>
            </a:xfrm>
            <a:custGeom>
              <a:avLst/>
              <a:gdLst/>
              <a:ahLst/>
              <a:cxnLst/>
              <a:rect l="l" t="t" r="r" b="b"/>
              <a:pathLst>
                <a:path w="3314834" h="1601800">
                  <a:moveTo>
                    <a:pt x="30720" y="0"/>
                  </a:moveTo>
                  <a:lnTo>
                    <a:pt x="3284115" y="0"/>
                  </a:lnTo>
                  <a:cubicBezTo>
                    <a:pt x="3301081" y="0"/>
                    <a:pt x="3314834" y="13754"/>
                    <a:pt x="3314834" y="30720"/>
                  </a:cubicBezTo>
                  <a:lnTo>
                    <a:pt x="3314834" y="1571081"/>
                  </a:lnTo>
                  <a:cubicBezTo>
                    <a:pt x="3314834" y="1588047"/>
                    <a:pt x="3301081" y="1601800"/>
                    <a:pt x="3284115" y="1601800"/>
                  </a:cubicBezTo>
                  <a:lnTo>
                    <a:pt x="30720" y="1601800"/>
                  </a:lnTo>
                  <a:cubicBezTo>
                    <a:pt x="13754" y="1601800"/>
                    <a:pt x="0" y="1588047"/>
                    <a:pt x="0" y="1571081"/>
                  </a:cubicBezTo>
                  <a:lnTo>
                    <a:pt x="0" y="30720"/>
                  </a:lnTo>
                  <a:cubicBezTo>
                    <a:pt x="0" y="13754"/>
                    <a:pt x="13754" y="0"/>
                    <a:pt x="30720" y="0"/>
                  </a:cubicBezTo>
                  <a:close/>
                </a:path>
              </a:pathLst>
            </a:custGeom>
            <a:solidFill>
              <a:srgbClr val="FFFBF7"/>
            </a:solidFill>
            <a:ln cap="rnd">
              <a:noFill/>
              <a:prstDash val="solid"/>
              <a:round/>
            </a:ln>
          </p:spPr>
          <p:txBody>
            <a:bodyPr/>
            <a:lstStyle/>
            <a:p>
              <a:endParaRPr lang="en-US"/>
            </a:p>
          </p:txBody>
        </p:sp>
        <p:sp>
          <p:nvSpPr>
            <p:cNvPr id="14" name="TextBox 14"/>
            <p:cNvSpPr txBox="1"/>
            <p:nvPr/>
          </p:nvSpPr>
          <p:spPr>
            <a:xfrm>
              <a:off x="0" y="-66675"/>
              <a:ext cx="3314834" cy="1668475"/>
            </a:xfrm>
            <a:prstGeom prst="rect">
              <a:avLst/>
            </a:prstGeom>
          </p:spPr>
          <p:txBody>
            <a:bodyPr lIns="50800" tIns="50800" rIns="50800" bIns="50800" rtlCol="0" anchor="ctr"/>
            <a:lstStyle/>
            <a:p>
              <a:pPr algn="ctr">
                <a:lnSpc>
                  <a:spcPts val="2209"/>
                </a:lnSpc>
              </a:pPr>
              <a:endParaRPr/>
            </a:p>
          </p:txBody>
        </p:sp>
      </p:grpSp>
      <p:sp>
        <p:nvSpPr>
          <p:cNvPr id="15" name="TextBox 15"/>
          <p:cNvSpPr txBox="1"/>
          <p:nvPr/>
        </p:nvSpPr>
        <p:spPr>
          <a:xfrm>
            <a:off x="2797339" y="3994194"/>
            <a:ext cx="11695765" cy="5387850"/>
          </a:xfrm>
          <a:prstGeom prst="rect">
            <a:avLst/>
          </a:prstGeom>
        </p:spPr>
        <p:txBody>
          <a:bodyPr lIns="0" tIns="0" rIns="0" bIns="0" rtlCol="0" anchor="t">
            <a:spAutoFit/>
          </a:bodyPr>
          <a:lstStyle/>
          <a:p>
            <a:pPr marL="915458" lvl="1" indent="-457729" algn="l">
              <a:lnSpc>
                <a:spcPts val="4664"/>
              </a:lnSpc>
              <a:buFont typeface="Arial"/>
              <a:buChar char="•"/>
            </a:pPr>
            <a:r>
              <a:rPr lang="en-US" sz="4240">
                <a:solidFill>
                  <a:srgbClr val="40325D"/>
                </a:solidFill>
                <a:latin typeface="Codec Pro"/>
                <a:ea typeface="Codec Pro"/>
                <a:cs typeface="Codec Pro"/>
                <a:sym typeface="Codec Pro"/>
              </a:rPr>
              <a:t>Students will </a:t>
            </a:r>
            <a:r>
              <a:rPr lang="en-US" sz="4240" b="1">
                <a:solidFill>
                  <a:srgbClr val="40325D"/>
                </a:solidFill>
                <a:latin typeface="Codec Pro Bold"/>
                <a:ea typeface="Codec Pro Bold"/>
                <a:cs typeface="Codec Pro Bold"/>
                <a:sym typeface="Codec Pro Bold"/>
              </a:rPr>
              <a:t>NOT </a:t>
            </a:r>
            <a:r>
              <a:rPr lang="en-US" sz="4240">
                <a:solidFill>
                  <a:srgbClr val="40325D"/>
                </a:solidFill>
                <a:latin typeface="Codec Pro"/>
                <a:ea typeface="Codec Pro"/>
                <a:cs typeface="Codec Pro"/>
                <a:sym typeface="Codec Pro"/>
              </a:rPr>
              <a:t>consume any of the materials today.  </a:t>
            </a:r>
          </a:p>
          <a:p>
            <a:pPr marL="915458" lvl="1" indent="-457729" algn="l">
              <a:lnSpc>
                <a:spcPts val="4664"/>
              </a:lnSpc>
              <a:buFont typeface="Arial"/>
              <a:buChar char="•"/>
            </a:pPr>
            <a:r>
              <a:rPr lang="en-US" sz="4240">
                <a:solidFill>
                  <a:srgbClr val="40325D"/>
                </a:solidFill>
                <a:latin typeface="Codec Pro"/>
                <a:ea typeface="Codec Pro"/>
                <a:cs typeface="Codec Pro"/>
                <a:sym typeface="Codec Pro"/>
              </a:rPr>
              <a:t>Students will </a:t>
            </a:r>
            <a:r>
              <a:rPr lang="en-US" sz="4240" b="1">
                <a:solidFill>
                  <a:srgbClr val="40325D"/>
                </a:solidFill>
                <a:latin typeface="Codec Pro Bold"/>
                <a:ea typeface="Codec Pro Bold"/>
                <a:cs typeface="Codec Pro Bold"/>
                <a:sym typeface="Codec Pro Bold"/>
              </a:rPr>
              <a:t>NOT </a:t>
            </a:r>
            <a:r>
              <a:rPr lang="en-US" sz="4240">
                <a:solidFill>
                  <a:srgbClr val="40325D"/>
                </a:solidFill>
                <a:latin typeface="Codec Pro"/>
                <a:ea typeface="Codec Pro"/>
                <a:cs typeface="Codec Pro"/>
                <a:sym typeface="Codec Pro"/>
              </a:rPr>
              <a:t>horse around </a:t>
            </a:r>
          </a:p>
          <a:p>
            <a:pPr algn="l">
              <a:lnSpc>
                <a:spcPts val="4664"/>
              </a:lnSpc>
            </a:pPr>
            <a:endParaRPr lang="en-US" sz="4240">
              <a:solidFill>
                <a:srgbClr val="40325D"/>
              </a:solidFill>
              <a:latin typeface="Codec Pro"/>
              <a:ea typeface="Codec Pro"/>
              <a:cs typeface="Codec Pro"/>
              <a:sym typeface="Codec Pro"/>
            </a:endParaRPr>
          </a:p>
          <a:p>
            <a:pPr marL="915458" lvl="1" indent="-457729" algn="l">
              <a:lnSpc>
                <a:spcPts val="4664"/>
              </a:lnSpc>
              <a:buFont typeface="Arial"/>
              <a:buChar char="•"/>
            </a:pPr>
            <a:r>
              <a:rPr lang="en-US" sz="4240">
                <a:solidFill>
                  <a:srgbClr val="40325D"/>
                </a:solidFill>
                <a:latin typeface="Codec Pro"/>
                <a:ea typeface="Codec Pro"/>
                <a:cs typeface="Codec Pro"/>
                <a:sym typeface="Codec Pro"/>
              </a:rPr>
              <a:t>Students will be responsible for collecting their own data </a:t>
            </a:r>
          </a:p>
          <a:p>
            <a:pPr marL="915458" lvl="1" indent="-457729" algn="l">
              <a:lnSpc>
                <a:spcPts val="4664"/>
              </a:lnSpc>
              <a:buFont typeface="Arial"/>
              <a:buChar char="•"/>
            </a:pPr>
            <a:r>
              <a:rPr lang="en-US" sz="4240">
                <a:solidFill>
                  <a:srgbClr val="40325D"/>
                </a:solidFill>
                <a:latin typeface="Codec Pro"/>
                <a:ea typeface="Codec Pro"/>
                <a:cs typeface="Codec Pro"/>
                <a:sym typeface="Codec Pro"/>
              </a:rPr>
              <a:t>If any substance spills, please alert the teacher right away.</a:t>
            </a:r>
          </a:p>
          <a:p>
            <a:pPr algn="l">
              <a:lnSpc>
                <a:spcPts val="4664"/>
              </a:lnSpc>
            </a:pPr>
            <a:endParaRPr lang="en-US" sz="4240">
              <a:solidFill>
                <a:srgbClr val="40325D"/>
              </a:solidFill>
              <a:latin typeface="Codec Pro"/>
              <a:ea typeface="Codec Pro"/>
              <a:cs typeface="Codec Pro"/>
              <a:sym typeface="Codec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4"/>
            <a:stretch>
              <a:fillRect/>
            </a:stretch>
          </a:blipFill>
        </p:spPr>
        <p:txBody>
          <a:bodyPr/>
          <a:lstStyle/>
          <a:p>
            <a:endParaRPr lang="en-US"/>
          </a:p>
        </p:txBody>
      </p:sp>
      <p:grpSp>
        <p:nvGrpSpPr>
          <p:cNvPr id="3" name="Group 3"/>
          <p:cNvGrpSpPr/>
          <p:nvPr/>
        </p:nvGrpSpPr>
        <p:grpSpPr>
          <a:xfrm>
            <a:off x="6002993" y="3669410"/>
            <a:ext cx="12029448" cy="1477229"/>
            <a:chOff x="0" y="0"/>
            <a:chExt cx="3168250" cy="389065"/>
          </a:xfrm>
        </p:grpSpPr>
        <p:sp>
          <p:nvSpPr>
            <p:cNvPr id="4" name="Freeform 4"/>
            <p:cNvSpPr/>
            <p:nvPr/>
          </p:nvSpPr>
          <p:spPr>
            <a:xfrm>
              <a:off x="0" y="0"/>
              <a:ext cx="3168250" cy="389065"/>
            </a:xfrm>
            <a:custGeom>
              <a:avLst/>
              <a:gdLst/>
              <a:ahLst/>
              <a:cxnLst/>
              <a:rect l="l" t="t" r="r" b="b"/>
              <a:pathLst>
                <a:path w="3168250" h="389065">
                  <a:moveTo>
                    <a:pt x="32823" y="0"/>
                  </a:moveTo>
                  <a:lnTo>
                    <a:pt x="3135427" y="0"/>
                  </a:lnTo>
                  <a:cubicBezTo>
                    <a:pt x="3153554" y="0"/>
                    <a:pt x="3168250" y="14695"/>
                    <a:pt x="3168250" y="32823"/>
                  </a:cubicBezTo>
                  <a:lnTo>
                    <a:pt x="3168250" y="356242"/>
                  </a:lnTo>
                  <a:cubicBezTo>
                    <a:pt x="3168250" y="364947"/>
                    <a:pt x="3164792" y="373296"/>
                    <a:pt x="3158636" y="379451"/>
                  </a:cubicBezTo>
                  <a:cubicBezTo>
                    <a:pt x="3152481" y="385606"/>
                    <a:pt x="3144132" y="389065"/>
                    <a:pt x="3135427" y="389065"/>
                  </a:cubicBezTo>
                  <a:lnTo>
                    <a:pt x="32823" y="389065"/>
                  </a:lnTo>
                  <a:cubicBezTo>
                    <a:pt x="14695" y="389065"/>
                    <a:pt x="0" y="374369"/>
                    <a:pt x="0" y="356242"/>
                  </a:cubicBezTo>
                  <a:lnTo>
                    <a:pt x="0" y="32823"/>
                  </a:lnTo>
                  <a:cubicBezTo>
                    <a:pt x="0" y="24118"/>
                    <a:pt x="3458" y="15769"/>
                    <a:pt x="9614" y="9614"/>
                  </a:cubicBezTo>
                  <a:cubicBezTo>
                    <a:pt x="15769" y="3458"/>
                    <a:pt x="24118" y="0"/>
                    <a:pt x="32823" y="0"/>
                  </a:cubicBezTo>
                  <a:close/>
                </a:path>
              </a:pathLst>
            </a:custGeom>
            <a:solidFill>
              <a:srgbClr val="D4D0DE"/>
            </a:solidFill>
            <a:ln cap="rnd">
              <a:noFill/>
              <a:prstDash val="solid"/>
              <a:round/>
            </a:ln>
          </p:spPr>
          <p:txBody>
            <a:bodyPr/>
            <a:lstStyle/>
            <a:p>
              <a:endParaRPr lang="en-US"/>
            </a:p>
          </p:txBody>
        </p:sp>
        <p:sp>
          <p:nvSpPr>
            <p:cNvPr id="5" name="TextBox 5"/>
            <p:cNvSpPr txBox="1"/>
            <p:nvPr/>
          </p:nvSpPr>
          <p:spPr>
            <a:xfrm>
              <a:off x="0" y="-66675"/>
              <a:ext cx="3168250" cy="455740"/>
            </a:xfrm>
            <a:prstGeom prst="rect">
              <a:avLst/>
            </a:prstGeom>
          </p:spPr>
          <p:txBody>
            <a:bodyPr lIns="50800" tIns="50800" rIns="50800" bIns="50800" rtlCol="0" anchor="ctr"/>
            <a:lstStyle/>
            <a:p>
              <a:pPr algn="ctr">
                <a:lnSpc>
                  <a:spcPts val="2209"/>
                </a:lnSpc>
              </a:pPr>
              <a:endParaRPr/>
            </a:p>
          </p:txBody>
        </p:sp>
      </p:grpSp>
      <p:grpSp>
        <p:nvGrpSpPr>
          <p:cNvPr id="6" name="Group 6"/>
          <p:cNvGrpSpPr/>
          <p:nvPr/>
        </p:nvGrpSpPr>
        <p:grpSpPr>
          <a:xfrm>
            <a:off x="5890040" y="3517010"/>
            <a:ext cx="12029448" cy="1448654"/>
            <a:chOff x="0" y="0"/>
            <a:chExt cx="3168250" cy="381539"/>
          </a:xfrm>
        </p:grpSpPr>
        <p:sp>
          <p:nvSpPr>
            <p:cNvPr id="7" name="Freeform 7"/>
            <p:cNvSpPr/>
            <p:nvPr/>
          </p:nvSpPr>
          <p:spPr>
            <a:xfrm>
              <a:off x="0" y="0"/>
              <a:ext cx="3168250" cy="381539"/>
            </a:xfrm>
            <a:custGeom>
              <a:avLst/>
              <a:gdLst/>
              <a:ahLst/>
              <a:cxnLst/>
              <a:rect l="l" t="t" r="r" b="b"/>
              <a:pathLst>
                <a:path w="3168250" h="381539">
                  <a:moveTo>
                    <a:pt x="32823" y="0"/>
                  </a:moveTo>
                  <a:lnTo>
                    <a:pt x="3135427" y="0"/>
                  </a:lnTo>
                  <a:cubicBezTo>
                    <a:pt x="3153554" y="0"/>
                    <a:pt x="3168250" y="14695"/>
                    <a:pt x="3168250" y="32823"/>
                  </a:cubicBezTo>
                  <a:lnTo>
                    <a:pt x="3168250" y="348716"/>
                  </a:lnTo>
                  <a:cubicBezTo>
                    <a:pt x="3168250" y="357421"/>
                    <a:pt x="3164792" y="365770"/>
                    <a:pt x="3158636" y="371925"/>
                  </a:cubicBezTo>
                  <a:cubicBezTo>
                    <a:pt x="3152481" y="378080"/>
                    <a:pt x="3144132" y="381539"/>
                    <a:pt x="3135427" y="381539"/>
                  </a:cubicBezTo>
                  <a:lnTo>
                    <a:pt x="32823" y="381539"/>
                  </a:lnTo>
                  <a:cubicBezTo>
                    <a:pt x="24118" y="381539"/>
                    <a:pt x="15769" y="378080"/>
                    <a:pt x="9614" y="371925"/>
                  </a:cubicBezTo>
                  <a:cubicBezTo>
                    <a:pt x="3458" y="365770"/>
                    <a:pt x="0" y="357421"/>
                    <a:pt x="0" y="348716"/>
                  </a:cubicBezTo>
                  <a:lnTo>
                    <a:pt x="0" y="32823"/>
                  </a:lnTo>
                  <a:cubicBezTo>
                    <a:pt x="0" y="24118"/>
                    <a:pt x="3458" y="15769"/>
                    <a:pt x="9614" y="9614"/>
                  </a:cubicBezTo>
                  <a:cubicBezTo>
                    <a:pt x="15769" y="3458"/>
                    <a:pt x="24118" y="0"/>
                    <a:pt x="32823" y="0"/>
                  </a:cubicBezTo>
                  <a:close/>
                </a:path>
              </a:pathLst>
            </a:custGeom>
            <a:solidFill>
              <a:srgbClr val="FFFBF7"/>
            </a:solidFill>
            <a:ln cap="rnd">
              <a:noFill/>
              <a:prstDash val="solid"/>
              <a:round/>
            </a:ln>
          </p:spPr>
          <p:txBody>
            <a:bodyPr/>
            <a:lstStyle/>
            <a:p>
              <a:endParaRPr lang="en-US"/>
            </a:p>
          </p:txBody>
        </p:sp>
        <p:sp>
          <p:nvSpPr>
            <p:cNvPr id="8" name="TextBox 8"/>
            <p:cNvSpPr txBox="1"/>
            <p:nvPr/>
          </p:nvSpPr>
          <p:spPr>
            <a:xfrm>
              <a:off x="0" y="-66675"/>
              <a:ext cx="3168250" cy="448214"/>
            </a:xfrm>
            <a:prstGeom prst="rect">
              <a:avLst/>
            </a:prstGeom>
          </p:spPr>
          <p:txBody>
            <a:bodyPr lIns="50800" tIns="50800" rIns="50800" bIns="50800" rtlCol="0" anchor="ctr"/>
            <a:lstStyle/>
            <a:p>
              <a:pPr algn="ctr">
                <a:lnSpc>
                  <a:spcPts val="2209"/>
                </a:lnSpc>
              </a:pPr>
              <a:endParaRPr/>
            </a:p>
          </p:txBody>
        </p:sp>
      </p:grpSp>
      <p:grpSp>
        <p:nvGrpSpPr>
          <p:cNvPr id="9" name="Group 9"/>
          <p:cNvGrpSpPr/>
          <p:nvPr/>
        </p:nvGrpSpPr>
        <p:grpSpPr>
          <a:xfrm>
            <a:off x="6114895" y="1431144"/>
            <a:ext cx="11917546" cy="1885866"/>
            <a:chOff x="0" y="0"/>
            <a:chExt cx="3138778" cy="496689"/>
          </a:xfrm>
        </p:grpSpPr>
        <p:sp>
          <p:nvSpPr>
            <p:cNvPr id="10" name="Freeform 10"/>
            <p:cNvSpPr/>
            <p:nvPr/>
          </p:nvSpPr>
          <p:spPr>
            <a:xfrm>
              <a:off x="0" y="0"/>
              <a:ext cx="3138778" cy="496689"/>
            </a:xfrm>
            <a:custGeom>
              <a:avLst/>
              <a:gdLst/>
              <a:ahLst/>
              <a:cxnLst/>
              <a:rect l="l" t="t" r="r" b="b"/>
              <a:pathLst>
                <a:path w="3138778" h="496689">
                  <a:moveTo>
                    <a:pt x="33131" y="0"/>
                  </a:moveTo>
                  <a:lnTo>
                    <a:pt x="3105647" y="0"/>
                  </a:lnTo>
                  <a:cubicBezTo>
                    <a:pt x="3114434" y="0"/>
                    <a:pt x="3122861" y="3491"/>
                    <a:pt x="3129074" y="9704"/>
                  </a:cubicBezTo>
                  <a:cubicBezTo>
                    <a:pt x="3135287" y="15917"/>
                    <a:pt x="3138778" y="24344"/>
                    <a:pt x="3138778" y="33131"/>
                  </a:cubicBezTo>
                  <a:lnTo>
                    <a:pt x="3138778" y="463558"/>
                  </a:lnTo>
                  <a:cubicBezTo>
                    <a:pt x="3138778" y="481856"/>
                    <a:pt x="3123944" y="496689"/>
                    <a:pt x="3105647" y="496689"/>
                  </a:cubicBezTo>
                  <a:lnTo>
                    <a:pt x="33131" y="496689"/>
                  </a:lnTo>
                  <a:cubicBezTo>
                    <a:pt x="14833" y="496689"/>
                    <a:pt x="0" y="481856"/>
                    <a:pt x="0" y="463558"/>
                  </a:cubicBezTo>
                  <a:lnTo>
                    <a:pt x="0" y="33131"/>
                  </a:lnTo>
                  <a:cubicBezTo>
                    <a:pt x="0" y="14833"/>
                    <a:pt x="14833" y="0"/>
                    <a:pt x="33131" y="0"/>
                  </a:cubicBezTo>
                  <a:close/>
                </a:path>
              </a:pathLst>
            </a:custGeom>
            <a:solidFill>
              <a:srgbClr val="AF698D"/>
            </a:solidFill>
            <a:ln cap="rnd">
              <a:noFill/>
              <a:prstDash val="solid"/>
              <a:round/>
            </a:ln>
          </p:spPr>
          <p:txBody>
            <a:bodyPr/>
            <a:lstStyle/>
            <a:p>
              <a:endParaRPr lang="en-US"/>
            </a:p>
          </p:txBody>
        </p:sp>
        <p:sp>
          <p:nvSpPr>
            <p:cNvPr id="11" name="TextBox 11"/>
            <p:cNvSpPr txBox="1"/>
            <p:nvPr/>
          </p:nvSpPr>
          <p:spPr>
            <a:xfrm>
              <a:off x="0" y="-66675"/>
              <a:ext cx="3138778" cy="563364"/>
            </a:xfrm>
            <a:prstGeom prst="rect">
              <a:avLst/>
            </a:prstGeom>
          </p:spPr>
          <p:txBody>
            <a:bodyPr lIns="50800" tIns="50800" rIns="50800" bIns="50800" rtlCol="0" anchor="ctr"/>
            <a:lstStyle/>
            <a:p>
              <a:pPr algn="ctr">
                <a:lnSpc>
                  <a:spcPts val="2209"/>
                </a:lnSpc>
              </a:pPr>
              <a:endParaRPr/>
            </a:p>
          </p:txBody>
        </p:sp>
      </p:grpSp>
      <p:sp>
        <p:nvSpPr>
          <p:cNvPr id="12" name="Freeform 12"/>
          <p:cNvSpPr/>
          <p:nvPr/>
        </p:nvSpPr>
        <p:spPr>
          <a:xfrm rot="-4506893">
            <a:off x="-1507371" y="-1549053"/>
            <a:ext cx="5419290" cy="4049688"/>
          </a:xfrm>
          <a:custGeom>
            <a:avLst/>
            <a:gdLst/>
            <a:ahLst/>
            <a:cxnLst/>
            <a:rect l="l" t="t" r="r" b="b"/>
            <a:pathLst>
              <a:path w="5419290" h="4049688">
                <a:moveTo>
                  <a:pt x="0" y="0"/>
                </a:moveTo>
                <a:lnTo>
                  <a:pt x="5419290" y="0"/>
                </a:lnTo>
                <a:lnTo>
                  <a:pt x="5419290" y="4049688"/>
                </a:lnTo>
                <a:lnTo>
                  <a:pt x="0" y="4049688"/>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3"/>
          <p:cNvGrpSpPr/>
          <p:nvPr/>
        </p:nvGrpSpPr>
        <p:grpSpPr>
          <a:xfrm>
            <a:off x="6002993" y="1278744"/>
            <a:ext cx="11917546" cy="1885866"/>
            <a:chOff x="0" y="0"/>
            <a:chExt cx="3138778" cy="496689"/>
          </a:xfrm>
        </p:grpSpPr>
        <p:sp>
          <p:nvSpPr>
            <p:cNvPr id="14" name="Freeform 14"/>
            <p:cNvSpPr/>
            <p:nvPr/>
          </p:nvSpPr>
          <p:spPr>
            <a:xfrm>
              <a:off x="0" y="0"/>
              <a:ext cx="3138778" cy="496689"/>
            </a:xfrm>
            <a:custGeom>
              <a:avLst/>
              <a:gdLst/>
              <a:ahLst/>
              <a:cxnLst/>
              <a:rect l="l" t="t" r="r" b="b"/>
              <a:pathLst>
                <a:path w="3138778" h="496689">
                  <a:moveTo>
                    <a:pt x="33131" y="0"/>
                  </a:moveTo>
                  <a:lnTo>
                    <a:pt x="3105647" y="0"/>
                  </a:lnTo>
                  <a:cubicBezTo>
                    <a:pt x="3114434" y="0"/>
                    <a:pt x="3122861" y="3491"/>
                    <a:pt x="3129074" y="9704"/>
                  </a:cubicBezTo>
                  <a:cubicBezTo>
                    <a:pt x="3135287" y="15917"/>
                    <a:pt x="3138778" y="24344"/>
                    <a:pt x="3138778" y="33131"/>
                  </a:cubicBezTo>
                  <a:lnTo>
                    <a:pt x="3138778" y="463558"/>
                  </a:lnTo>
                  <a:cubicBezTo>
                    <a:pt x="3138778" y="481856"/>
                    <a:pt x="3123944" y="496689"/>
                    <a:pt x="3105647" y="496689"/>
                  </a:cubicBezTo>
                  <a:lnTo>
                    <a:pt x="33131" y="496689"/>
                  </a:lnTo>
                  <a:cubicBezTo>
                    <a:pt x="14833" y="496689"/>
                    <a:pt x="0" y="481856"/>
                    <a:pt x="0" y="463558"/>
                  </a:cubicBezTo>
                  <a:lnTo>
                    <a:pt x="0" y="33131"/>
                  </a:lnTo>
                  <a:cubicBezTo>
                    <a:pt x="0" y="14833"/>
                    <a:pt x="14833" y="0"/>
                    <a:pt x="33131" y="0"/>
                  </a:cubicBezTo>
                  <a:close/>
                </a:path>
              </a:pathLst>
            </a:custGeom>
            <a:solidFill>
              <a:srgbClr val="ED8490"/>
            </a:solidFill>
            <a:ln cap="rnd">
              <a:noFill/>
              <a:prstDash val="solid"/>
              <a:round/>
            </a:ln>
          </p:spPr>
          <p:txBody>
            <a:bodyPr/>
            <a:lstStyle/>
            <a:p>
              <a:endParaRPr lang="en-US"/>
            </a:p>
          </p:txBody>
        </p:sp>
        <p:sp>
          <p:nvSpPr>
            <p:cNvPr id="15" name="TextBox 15"/>
            <p:cNvSpPr txBox="1"/>
            <p:nvPr/>
          </p:nvSpPr>
          <p:spPr>
            <a:xfrm>
              <a:off x="0" y="-66675"/>
              <a:ext cx="3138778" cy="563364"/>
            </a:xfrm>
            <a:prstGeom prst="rect">
              <a:avLst/>
            </a:prstGeom>
          </p:spPr>
          <p:txBody>
            <a:bodyPr lIns="50800" tIns="50800" rIns="50800" bIns="50800" rtlCol="0" anchor="ctr"/>
            <a:lstStyle/>
            <a:p>
              <a:pPr algn="ctr">
                <a:lnSpc>
                  <a:spcPts val="2209"/>
                </a:lnSpc>
              </a:pPr>
              <a:endParaRPr/>
            </a:p>
          </p:txBody>
        </p:sp>
      </p:grpSp>
      <p:grpSp>
        <p:nvGrpSpPr>
          <p:cNvPr id="16" name="Group 16"/>
          <p:cNvGrpSpPr/>
          <p:nvPr/>
        </p:nvGrpSpPr>
        <p:grpSpPr>
          <a:xfrm>
            <a:off x="6002993" y="5889590"/>
            <a:ext cx="12029448" cy="1263395"/>
            <a:chOff x="0" y="0"/>
            <a:chExt cx="3168250" cy="332746"/>
          </a:xfrm>
        </p:grpSpPr>
        <p:sp>
          <p:nvSpPr>
            <p:cNvPr id="17" name="Freeform 17"/>
            <p:cNvSpPr/>
            <p:nvPr/>
          </p:nvSpPr>
          <p:spPr>
            <a:xfrm>
              <a:off x="0" y="0"/>
              <a:ext cx="3168250" cy="332746"/>
            </a:xfrm>
            <a:custGeom>
              <a:avLst/>
              <a:gdLst/>
              <a:ahLst/>
              <a:cxnLst/>
              <a:rect l="l" t="t" r="r" b="b"/>
              <a:pathLst>
                <a:path w="3168250" h="332746">
                  <a:moveTo>
                    <a:pt x="32823" y="0"/>
                  </a:moveTo>
                  <a:lnTo>
                    <a:pt x="3135427" y="0"/>
                  </a:lnTo>
                  <a:cubicBezTo>
                    <a:pt x="3153554" y="0"/>
                    <a:pt x="3168250" y="14695"/>
                    <a:pt x="3168250" y="32823"/>
                  </a:cubicBezTo>
                  <a:lnTo>
                    <a:pt x="3168250" y="299923"/>
                  </a:lnTo>
                  <a:cubicBezTo>
                    <a:pt x="3168250" y="308628"/>
                    <a:pt x="3164792" y="316977"/>
                    <a:pt x="3158636" y="323132"/>
                  </a:cubicBezTo>
                  <a:cubicBezTo>
                    <a:pt x="3152481" y="329288"/>
                    <a:pt x="3144132" y="332746"/>
                    <a:pt x="3135427" y="332746"/>
                  </a:cubicBezTo>
                  <a:lnTo>
                    <a:pt x="32823" y="332746"/>
                  </a:lnTo>
                  <a:cubicBezTo>
                    <a:pt x="14695" y="332746"/>
                    <a:pt x="0" y="318051"/>
                    <a:pt x="0" y="299923"/>
                  </a:cubicBezTo>
                  <a:lnTo>
                    <a:pt x="0" y="32823"/>
                  </a:lnTo>
                  <a:cubicBezTo>
                    <a:pt x="0" y="24118"/>
                    <a:pt x="3458" y="15769"/>
                    <a:pt x="9614" y="9614"/>
                  </a:cubicBezTo>
                  <a:cubicBezTo>
                    <a:pt x="15769" y="3458"/>
                    <a:pt x="24118" y="0"/>
                    <a:pt x="32823" y="0"/>
                  </a:cubicBezTo>
                  <a:close/>
                </a:path>
              </a:pathLst>
            </a:custGeom>
            <a:solidFill>
              <a:srgbClr val="D4D0DE"/>
            </a:solidFill>
            <a:ln cap="rnd">
              <a:noFill/>
              <a:prstDash val="solid"/>
              <a:round/>
            </a:ln>
          </p:spPr>
          <p:txBody>
            <a:bodyPr/>
            <a:lstStyle/>
            <a:p>
              <a:endParaRPr lang="en-US"/>
            </a:p>
          </p:txBody>
        </p:sp>
        <p:sp>
          <p:nvSpPr>
            <p:cNvPr id="18" name="TextBox 18"/>
            <p:cNvSpPr txBox="1"/>
            <p:nvPr/>
          </p:nvSpPr>
          <p:spPr>
            <a:xfrm>
              <a:off x="0" y="-66675"/>
              <a:ext cx="3168250" cy="399421"/>
            </a:xfrm>
            <a:prstGeom prst="rect">
              <a:avLst/>
            </a:prstGeom>
          </p:spPr>
          <p:txBody>
            <a:bodyPr lIns="50800" tIns="50800" rIns="50800" bIns="50800" rtlCol="0" anchor="ctr"/>
            <a:lstStyle/>
            <a:p>
              <a:pPr algn="ctr">
                <a:lnSpc>
                  <a:spcPts val="2209"/>
                </a:lnSpc>
              </a:pPr>
              <a:endParaRPr/>
            </a:p>
          </p:txBody>
        </p:sp>
      </p:grpSp>
      <p:grpSp>
        <p:nvGrpSpPr>
          <p:cNvPr id="19" name="Group 19"/>
          <p:cNvGrpSpPr/>
          <p:nvPr/>
        </p:nvGrpSpPr>
        <p:grpSpPr>
          <a:xfrm>
            <a:off x="5890040" y="5603840"/>
            <a:ext cx="12029448" cy="1396745"/>
            <a:chOff x="0" y="0"/>
            <a:chExt cx="3168250" cy="367867"/>
          </a:xfrm>
        </p:grpSpPr>
        <p:sp>
          <p:nvSpPr>
            <p:cNvPr id="20" name="Freeform 20"/>
            <p:cNvSpPr/>
            <p:nvPr/>
          </p:nvSpPr>
          <p:spPr>
            <a:xfrm>
              <a:off x="0" y="0"/>
              <a:ext cx="3168250" cy="367867"/>
            </a:xfrm>
            <a:custGeom>
              <a:avLst/>
              <a:gdLst/>
              <a:ahLst/>
              <a:cxnLst/>
              <a:rect l="l" t="t" r="r" b="b"/>
              <a:pathLst>
                <a:path w="3168250" h="367867">
                  <a:moveTo>
                    <a:pt x="32823" y="0"/>
                  </a:moveTo>
                  <a:lnTo>
                    <a:pt x="3135427" y="0"/>
                  </a:lnTo>
                  <a:cubicBezTo>
                    <a:pt x="3153554" y="0"/>
                    <a:pt x="3168250" y="14695"/>
                    <a:pt x="3168250" y="32823"/>
                  </a:cubicBezTo>
                  <a:lnTo>
                    <a:pt x="3168250" y="335044"/>
                  </a:lnTo>
                  <a:cubicBezTo>
                    <a:pt x="3168250" y="343749"/>
                    <a:pt x="3164792" y="352098"/>
                    <a:pt x="3158636" y="358253"/>
                  </a:cubicBezTo>
                  <a:cubicBezTo>
                    <a:pt x="3152481" y="364409"/>
                    <a:pt x="3144132" y="367867"/>
                    <a:pt x="3135427" y="367867"/>
                  </a:cubicBezTo>
                  <a:lnTo>
                    <a:pt x="32823" y="367867"/>
                  </a:lnTo>
                  <a:cubicBezTo>
                    <a:pt x="14695" y="367867"/>
                    <a:pt x="0" y="353172"/>
                    <a:pt x="0" y="335044"/>
                  </a:cubicBezTo>
                  <a:lnTo>
                    <a:pt x="0" y="32823"/>
                  </a:lnTo>
                  <a:cubicBezTo>
                    <a:pt x="0" y="24118"/>
                    <a:pt x="3458" y="15769"/>
                    <a:pt x="9614" y="9614"/>
                  </a:cubicBezTo>
                  <a:cubicBezTo>
                    <a:pt x="15769" y="3458"/>
                    <a:pt x="24118" y="0"/>
                    <a:pt x="32823" y="0"/>
                  </a:cubicBezTo>
                  <a:close/>
                </a:path>
              </a:pathLst>
            </a:custGeom>
            <a:solidFill>
              <a:srgbClr val="FFFBF7"/>
            </a:solidFill>
            <a:ln cap="rnd">
              <a:noFill/>
              <a:prstDash val="solid"/>
              <a:round/>
            </a:ln>
          </p:spPr>
          <p:txBody>
            <a:bodyPr/>
            <a:lstStyle/>
            <a:p>
              <a:endParaRPr lang="en-US"/>
            </a:p>
          </p:txBody>
        </p:sp>
        <p:sp>
          <p:nvSpPr>
            <p:cNvPr id="21" name="TextBox 21"/>
            <p:cNvSpPr txBox="1"/>
            <p:nvPr/>
          </p:nvSpPr>
          <p:spPr>
            <a:xfrm>
              <a:off x="0" y="-66675"/>
              <a:ext cx="3168250" cy="434542"/>
            </a:xfrm>
            <a:prstGeom prst="rect">
              <a:avLst/>
            </a:prstGeom>
          </p:spPr>
          <p:txBody>
            <a:bodyPr lIns="50800" tIns="50800" rIns="50800" bIns="50800" rtlCol="0" anchor="ctr"/>
            <a:lstStyle/>
            <a:p>
              <a:pPr algn="ctr">
                <a:lnSpc>
                  <a:spcPts val="2209"/>
                </a:lnSpc>
              </a:pPr>
              <a:endParaRPr/>
            </a:p>
          </p:txBody>
        </p:sp>
      </p:grpSp>
      <p:grpSp>
        <p:nvGrpSpPr>
          <p:cNvPr id="22" name="Group 22"/>
          <p:cNvGrpSpPr/>
          <p:nvPr/>
        </p:nvGrpSpPr>
        <p:grpSpPr>
          <a:xfrm>
            <a:off x="6002993" y="7744861"/>
            <a:ext cx="12029448" cy="1263395"/>
            <a:chOff x="0" y="0"/>
            <a:chExt cx="3168250" cy="332746"/>
          </a:xfrm>
        </p:grpSpPr>
        <p:sp>
          <p:nvSpPr>
            <p:cNvPr id="23" name="Freeform 23"/>
            <p:cNvSpPr/>
            <p:nvPr/>
          </p:nvSpPr>
          <p:spPr>
            <a:xfrm>
              <a:off x="0" y="0"/>
              <a:ext cx="3168250" cy="332746"/>
            </a:xfrm>
            <a:custGeom>
              <a:avLst/>
              <a:gdLst/>
              <a:ahLst/>
              <a:cxnLst/>
              <a:rect l="l" t="t" r="r" b="b"/>
              <a:pathLst>
                <a:path w="3168250" h="332746">
                  <a:moveTo>
                    <a:pt x="32823" y="0"/>
                  </a:moveTo>
                  <a:lnTo>
                    <a:pt x="3135427" y="0"/>
                  </a:lnTo>
                  <a:cubicBezTo>
                    <a:pt x="3153554" y="0"/>
                    <a:pt x="3168250" y="14695"/>
                    <a:pt x="3168250" y="32823"/>
                  </a:cubicBezTo>
                  <a:lnTo>
                    <a:pt x="3168250" y="299923"/>
                  </a:lnTo>
                  <a:cubicBezTo>
                    <a:pt x="3168250" y="308628"/>
                    <a:pt x="3164792" y="316977"/>
                    <a:pt x="3158636" y="323132"/>
                  </a:cubicBezTo>
                  <a:cubicBezTo>
                    <a:pt x="3152481" y="329288"/>
                    <a:pt x="3144132" y="332746"/>
                    <a:pt x="3135427" y="332746"/>
                  </a:cubicBezTo>
                  <a:lnTo>
                    <a:pt x="32823" y="332746"/>
                  </a:lnTo>
                  <a:cubicBezTo>
                    <a:pt x="14695" y="332746"/>
                    <a:pt x="0" y="318051"/>
                    <a:pt x="0" y="299923"/>
                  </a:cubicBezTo>
                  <a:lnTo>
                    <a:pt x="0" y="32823"/>
                  </a:lnTo>
                  <a:cubicBezTo>
                    <a:pt x="0" y="24118"/>
                    <a:pt x="3458" y="15769"/>
                    <a:pt x="9614" y="9614"/>
                  </a:cubicBezTo>
                  <a:cubicBezTo>
                    <a:pt x="15769" y="3458"/>
                    <a:pt x="24118" y="0"/>
                    <a:pt x="32823" y="0"/>
                  </a:cubicBezTo>
                  <a:close/>
                </a:path>
              </a:pathLst>
            </a:custGeom>
            <a:solidFill>
              <a:srgbClr val="D4D0DE"/>
            </a:solidFill>
            <a:ln cap="rnd">
              <a:noFill/>
              <a:prstDash val="solid"/>
              <a:round/>
            </a:ln>
          </p:spPr>
          <p:txBody>
            <a:bodyPr/>
            <a:lstStyle/>
            <a:p>
              <a:endParaRPr lang="en-US"/>
            </a:p>
          </p:txBody>
        </p:sp>
        <p:sp>
          <p:nvSpPr>
            <p:cNvPr id="24" name="TextBox 24"/>
            <p:cNvSpPr txBox="1"/>
            <p:nvPr/>
          </p:nvSpPr>
          <p:spPr>
            <a:xfrm>
              <a:off x="0" y="-66675"/>
              <a:ext cx="3168250" cy="399421"/>
            </a:xfrm>
            <a:prstGeom prst="rect">
              <a:avLst/>
            </a:prstGeom>
          </p:spPr>
          <p:txBody>
            <a:bodyPr lIns="50800" tIns="50800" rIns="50800" bIns="50800" rtlCol="0" anchor="ctr"/>
            <a:lstStyle/>
            <a:p>
              <a:pPr algn="ctr">
                <a:lnSpc>
                  <a:spcPts val="2209"/>
                </a:lnSpc>
              </a:pPr>
              <a:endParaRPr/>
            </a:p>
          </p:txBody>
        </p:sp>
      </p:grpSp>
      <p:grpSp>
        <p:nvGrpSpPr>
          <p:cNvPr id="25" name="Group 25"/>
          <p:cNvGrpSpPr/>
          <p:nvPr/>
        </p:nvGrpSpPr>
        <p:grpSpPr>
          <a:xfrm>
            <a:off x="5890040" y="7457785"/>
            <a:ext cx="12029448" cy="1398072"/>
            <a:chOff x="0" y="0"/>
            <a:chExt cx="3168250" cy="368216"/>
          </a:xfrm>
        </p:grpSpPr>
        <p:sp>
          <p:nvSpPr>
            <p:cNvPr id="26" name="Freeform 26"/>
            <p:cNvSpPr/>
            <p:nvPr/>
          </p:nvSpPr>
          <p:spPr>
            <a:xfrm>
              <a:off x="0" y="0"/>
              <a:ext cx="3168250" cy="368216"/>
            </a:xfrm>
            <a:custGeom>
              <a:avLst/>
              <a:gdLst/>
              <a:ahLst/>
              <a:cxnLst/>
              <a:rect l="l" t="t" r="r" b="b"/>
              <a:pathLst>
                <a:path w="3168250" h="368216">
                  <a:moveTo>
                    <a:pt x="32823" y="0"/>
                  </a:moveTo>
                  <a:lnTo>
                    <a:pt x="3135427" y="0"/>
                  </a:lnTo>
                  <a:cubicBezTo>
                    <a:pt x="3153554" y="0"/>
                    <a:pt x="3168250" y="14695"/>
                    <a:pt x="3168250" y="32823"/>
                  </a:cubicBezTo>
                  <a:lnTo>
                    <a:pt x="3168250" y="335394"/>
                  </a:lnTo>
                  <a:cubicBezTo>
                    <a:pt x="3168250" y="353521"/>
                    <a:pt x="3153554" y="368216"/>
                    <a:pt x="3135427" y="368216"/>
                  </a:cubicBezTo>
                  <a:lnTo>
                    <a:pt x="32823" y="368216"/>
                  </a:lnTo>
                  <a:cubicBezTo>
                    <a:pt x="24118" y="368216"/>
                    <a:pt x="15769" y="364758"/>
                    <a:pt x="9614" y="358603"/>
                  </a:cubicBezTo>
                  <a:cubicBezTo>
                    <a:pt x="3458" y="352447"/>
                    <a:pt x="0" y="344099"/>
                    <a:pt x="0" y="335394"/>
                  </a:cubicBezTo>
                  <a:lnTo>
                    <a:pt x="0" y="32823"/>
                  </a:lnTo>
                  <a:cubicBezTo>
                    <a:pt x="0" y="24118"/>
                    <a:pt x="3458" y="15769"/>
                    <a:pt x="9614" y="9614"/>
                  </a:cubicBezTo>
                  <a:cubicBezTo>
                    <a:pt x="15769" y="3458"/>
                    <a:pt x="24118" y="0"/>
                    <a:pt x="32823" y="0"/>
                  </a:cubicBezTo>
                  <a:close/>
                </a:path>
              </a:pathLst>
            </a:custGeom>
            <a:solidFill>
              <a:srgbClr val="FFFBF7"/>
            </a:solidFill>
            <a:ln cap="rnd">
              <a:noFill/>
              <a:prstDash val="solid"/>
              <a:round/>
            </a:ln>
          </p:spPr>
          <p:txBody>
            <a:bodyPr/>
            <a:lstStyle/>
            <a:p>
              <a:endParaRPr lang="en-US"/>
            </a:p>
          </p:txBody>
        </p:sp>
        <p:sp>
          <p:nvSpPr>
            <p:cNvPr id="27" name="TextBox 27"/>
            <p:cNvSpPr txBox="1"/>
            <p:nvPr/>
          </p:nvSpPr>
          <p:spPr>
            <a:xfrm>
              <a:off x="0" y="-66675"/>
              <a:ext cx="3168250" cy="434891"/>
            </a:xfrm>
            <a:prstGeom prst="rect">
              <a:avLst/>
            </a:prstGeom>
          </p:spPr>
          <p:txBody>
            <a:bodyPr lIns="50800" tIns="50800" rIns="50800" bIns="50800" rtlCol="0" anchor="ctr"/>
            <a:lstStyle/>
            <a:p>
              <a:pPr algn="ctr">
                <a:lnSpc>
                  <a:spcPts val="2209"/>
                </a:lnSpc>
              </a:pPr>
              <a:endParaRPr/>
            </a:p>
          </p:txBody>
        </p:sp>
      </p:grpSp>
      <p:sp>
        <p:nvSpPr>
          <p:cNvPr id="28" name="TextBox 28"/>
          <p:cNvSpPr txBox="1"/>
          <p:nvPr/>
        </p:nvSpPr>
        <p:spPr>
          <a:xfrm>
            <a:off x="6342530" y="3977813"/>
            <a:ext cx="11124469" cy="641350"/>
          </a:xfrm>
          <a:prstGeom prst="rect">
            <a:avLst/>
          </a:prstGeom>
        </p:spPr>
        <p:txBody>
          <a:bodyPr lIns="0" tIns="0" rIns="0" bIns="0" rtlCol="0" anchor="t">
            <a:spAutoFit/>
          </a:bodyPr>
          <a:lstStyle/>
          <a:p>
            <a:pPr algn="ctr">
              <a:lnSpc>
                <a:spcPts val="4400"/>
              </a:lnSpc>
            </a:pPr>
            <a:r>
              <a:rPr lang="en-US" sz="4000" b="1">
                <a:solidFill>
                  <a:srgbClr val="40325D"/>
                </a:solidFill>
                <a:latin typeface="Codec Pro Bold"/>
                <a:ea typeface="Codec Pro Bold"/>
                <a:cs typeface="Codec Pro Bold"/>
                <a:sym typeface="Codec Pro Bold"/>
              </a:rPr>
              <a:t>Go to your stations</a:t>
            </a:r>
          </a:p>
        </p:txBody>
      </p:sp>
      <p:sp>
        <p:nvSpPr>
          <p:cNvPr id="29" name="TextBox 29"/>
          <p:cNvSpPr txBox="1"/>
          <p:nvPr/>
        </p:nvSpPr>
        <p:spPr>
          <a:xfrm>
            <a:off x="6626399" y="1739077"/>
            <a:ext cx="10670734" cy="1089026"/>
          </a:xfrm>
          <a:prstGeom prst="rect">
            <a:avLst/>
          </a:prstGeom>
        </p:spPr>
        <p:txBody>
          <a:bodyPr lIns="0" tIns="0" rIns="0" bIns="0" rtlCol="0" anchor="t">
            <a:spAutoFit/>
          </a:bodyPr>
          <a:lstStyle/>
          <a:p>
            <a:pPr algn="ctr">
              <a:lnSpc>
                <a:spcPts val="8000"/>
              </a:lnSpc>
            </a:pPr>
            <a:r>
              <a:rPr lang="en-US" sz="8000">
                <a:solidFill>
                  <a:srgbClr val="40325D"/>
                </a:solidFill>
                <a:latin typeface="Bobby Jones"/>
                <a:ea typeface="Bobby Jones"/>
                <a:cs typeface="Bobby Jones"/>
                <a:sym typeface="Bobby Jones"/>
              </a:rPr>
              <a:t>INSTRUCTIONS</a:t>
            </a:r>
          </a:p>
        </p:txBody>
      </p:sp>
      <p:sp>
        <p:nvSpPr>
          <p:cNvPr id="30" name="TextBox 30"/>
          <p:cNvSpPr txBox="1"/>
          <p:nvPr/>
        </p:nvSpPr>
        <p:spPr>
          <a:xfrm>
            <a:off x="6165760" y="5972012"/>
            <a:ext cx="11478009" cy="641350"/>
          </a:xfrm>
          <a:prstGeom prst="rect">
            <a:avLst/>
          </a:prstGeom>
        </p:spPr>
        <p:txBody>
          <a:bodyPr lIns="0" tIns="0" rIns="0" bIns="0" rtlCol="0" anchor="t">
            <a:spAutoFit/>
          </a:bodyPr>
          <a:lstStyle/>
          <a:p>
            <a:pPr algn="ctr">
              <a:lnSpc>
                <a:spcPts val="4400"/>
              </a:lnSpc>
            </a:pPr>
            <a:r>
              <a:rPr lang="en-US" sz="4000" b="1">
                <a:solidFill>
                  <a:srgbClr val="40325D"/>
                </a:solidFill>
                <a:latin typeface="Codec Pro Bold"/>
                <a:ea typeface="Codec Pro Bold"/>
                <a:cs typeface="Codec Pro Bold"/>
                <a:sym typeface="Codec Pro Bold"/>
              </a:rPr>
              <a:t>Read the procedure and write your hypothesis</a:t>
            </a:r>
          </a:p>
        </p:txBody>
      </p:sp>
      <p:sp>
        <p:nvSpPr>
          <p:cNvPr id="31" name="TextBox 31"/>
          <p:cNvSpPr txBox="1"/>
          <p:nvPr/>
        </p:nvSpPr>
        <p:spPr>
          <a:xfrm>
            <a:off x="6165760" y="7817095"/>
            <a:ext cx="11478009" cy="641350"/>
          </a:xfrm>
          <a:prstGeom prst="rect">
            <a:avLst/>
          </a:prstGeom>
        </p:spPr>
        <p:txBody>
          <a:bodyPr lIns="0" tIns="0" rIns="0" bIns="0" rtlCol="0" anchor="t">
            <a:spAutoFit/>
          </a:bodyPr>
          <a:lstStyle/>
          <a:p>
            <a:pPr algn="ctr">
              <a:lnSpc>
                <a:spcPts val="4400"/>
              </a:lnSpc>
            </a:pPr>
            <a:r>
              <a:rPr lang="en-US" sz="4000" b="1">
                <a:solidFill>
                  <a:srgbClr val="40325D"/>
                </a:solidFill>
                <a:latin typeface="Codec Pro Bold"/>
                <a:ea typeface="Codec Pro Bold"/>
                <a:cs typeface="Codec Pro Bold"/>
                <a:sym typeface="Codec Pro Bold"/>
              </a:rPr>
              <a:t>Have a fun and SAFE lab!</a:t>
            </a:r>
          </a:p>
        </p:txBody>
      </p:sp>
      <p:pic>
        <p:nvPicPr>
          <p:cNvPr id="34" name="Online Media 18" title="20 minute countdown timer - Pastel Color Wheel background">
            <a:hlinkClick r:id="" action="ppaction://media"/>
            <a:extLst>
              <a:ext uri="{FF2B5EF4-FFF2-40B4-BE49-F238E27FC236}">
                <a16:creationId xmlns:a16="http://schemas.microsoft.com/office/drawing/2014/main" id="{4F1E2477-604C-3A21-FF30-91E9C346BE4C}"/>
              </a:ext>
            </a:extLst>
          </p:cNvPr>
          <p:cNvPicPr>
            <a:picLocks noRot="1" noChangeAspect="1"/>
          </p:cNvPicPr>
          <p:nvPr>
            <a:videoFile r:link="rId1"/>
          </p:nvPr>
        </p:nvPicPr>
        <p:blipFill>
          <a:blip r:embed="rId7"/>
          <a:stretch>
            <a:fillRect/>
          </a:stretch>
        </p:blipFill>
        <p:spPr>
          <a:xfrm>
            <a:off x="408694" y="4415366"/>
            <a:ext cx="4927423" cy="27262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a:stretch>
          </a:blipFill>
        </p:spPr>
        <p:txBody>
          <a:bodyPr/>
          <a:lstStyle/>
          <a:p>
            <a:endParaRPr lang="en-US"/>
          </a:p>
        </p:txBody>
      </p:sp>
      <p:grpSp>
        <p:nvGrpSpPr>
          <p:cNvPr id="3" name="Group 3"/>
          <p:cNvGrpSpPr/>
          <p:nvPr/>
        </p:nvGrpSpPr>
        <p:grpSpPr>
          <a:xfrm>
            <a:off x="1181100" y="1181100"/>
            <a:ext cx="16230600" cy="1885866"/>
            <a:chOff x="0" y="0"/>
            <a:chExt cx="4274726" cy="496689"/>
          </a:xfrm>
        </p:grpSpPr>
        <p:sp>
          <p:nvSpPr>
            <p:cNvPr id="4" name="Freeform 4"/>
            <p:cNvSpPr/>
            <p:nvPr/>
          </p:nvSpPr>
          <p:spPr>
            <a:xfrm>
              <a:off x="0" y="0"/>
              <a:ext cx="4274726" cy="496689"/>
            </a:xfrm>
            <a:custGeom>
              <a:avLst/>
              <a:gdLst/>
              <a:ahLst/>
              <a:cxnLst/>
              <a:rect l="l" t="t" r="r" b="b"/>
              <a:pathLst>
                <a:path w="4274726" h="496689">
                  <a:moveTo>
                    <a:pt x="24327" y="0"/>
                  </a:moveTo>
                  <a:lnTo>
                    <a:pt x="4250399" y="0"/>
                  </a:lnTo>
                  <a:cubicBezTo>
                    <a:pt x="4263834" y="0"/>
                    <a:pt x="4274726" y="10891"/>
                    <a:pt x="4274726" y="24327"/>
                  </a:cubicBezTo>
                  <a:lnTo>
                    <a:pt x="4274726" y="472362"/>
                  </a:lnTo>
                  <a:cubicBezTo>
                    <a:pt x="4274726" y="485798"/>
                    <a:pt x="4263834" y="496689"/>
                    <a:pt x="4250399" y="496689"/>
                  </a:cubicBezTo>
                  <a:lnTo>
                    <a:pt x="24327" y="496689"/>
                  </a:lnTo>
                  <a:cubicBezTo>
                    <a:pt x="10891" y="496689"/>
                    <a:pt x="0" y="485798"/>
                    <a:pt x="0" y="472362"/>
                  </a:cubicBezTo>
                  <a:lnTo>
                    <a:pt x="0" y="24327"/>
                  </a:lnTo>
                  <a:cubicBezTo>
                    <a:pt x="0" y="10891"/>
                    <a:pt x="10891" y="0"/>
                    <a:pt x="24327" y="0"/>
                  </a:cubicBezTo>
                  <a:close/>
                </a:path>
              </a:pathLst>
            </a:custGeom>
            <a:solidFill>
              <a:srgbClr val="AF698D"/>
            </a:solidFill>
            <a:ln cap="rnd">
              <a:noFill/>
              <a:prstDash val="solid"/>
              <a:round/>
            </a:ln>
          </p:spPr>
          <p:txBody>
            <a:bodyPr/>
            <a:lstStyle/>
            <a:p>
              <a:endParaRPr lang="en-US"/>
            </a:p>
          </p:txBody>
        </p:sp>
        <p:sp>
          <p:nvSpPr>
            <p:cNvPr id="5" name="TextBox 5"/>
            <p:cNvSpPr txBox="1"/>
            <p:nvPr/>
          </p:nvSpPr>
          <p:spPr>
            <a:xfrm>
              <a:off x="0" y="-66675"/>
              <a:ext cx="4274726" cy="563364"/>
            </a:xfrm>
            <a:prstGeom prst="rect">
              <a:avLst/>
            </a:prstGeom>
          </p:spPr>
          <p:txBody>
            <a:bodyPr lIns="50800" tIns="50800" rIns="50800" bIns="50800" rtlCol="0" anchor="ctr"/>
            <a:lstStyle/>
            <a:p>
              <a:pPr algn="ctr">
                <a:lnSpc>
                  <a:spcPts val="2209"/>
                </a:lnSpc>
              </a:pPr>
              <a:endParaRPr/>
            </a:p>
          </p:txBody>
        </p:sp>
      </p:grpSp>
      <p:grpSp>
        <p:nvGrpSpPr>
          <p:cNvPr id="6" name="Group 6"/>
          <p:cNvGrpSpPr/>
          <p:nvPr/>
        </p:nvGrpSpPr>
        <p:grpSpPr>
          <a:xfrm>
            <a:off x="1028700" y="1028700"/>
            <a:ext cx="16230600" cy="1885866"/>
            <a:chOff x="0" y="0"/>
            <a:chExt cx="4274726" cy="496689"/>
          </a:xfrm>
        </p:grpSpPr>
        <p:sp>
          <p:nvSpPr>
            <p:cNvPr id="7" name="Freeform 7"/>
            <p:cNvSpPr/>
            <p:nvPr/>
          </p:nvSpPr>
          <p:spPr>
            <a:xfrm>
              <a:off x="0" y="0"/>
              <a:ext cx="4274726" cy="496689"/>
            </a:xfrm>
            <a:custGeom>
              <a:avLst/>
              <a:gdLst/>
              <a:ahLst/>
              <a:cxnLst/>
              <a:rect l="l" t="t" r="r" b="b"/>
              <a:pathLst>
                <a:path w="4274726" h="496689">
                  <a:moveTo>
                    <a:pt x="24327" y="0"/>
                  </a:moveTo>
                  <a:lnTo>
                    <a:pt x="4250399" y="0"/>
                  </a:lnTo>
                  <a:cubicBezTo>
                    <a:pt x="4263834" y="0"/>
                    <a:pt x="4274726" y="10891"/>
                    <a:pt x="4274726" y="24327"/>
                  </a:cubicBezTo>
                  <a:lnTo>
                    <a:pt x="4274726" y="472362"/>
                  </a:lnTo>
                  <a:cubicBezTo>
                    <a:pt x="4274726" y="485798"/>
                    <a:pt x="4263834" y="496689"/>
                    <a:pt x="4250399" y="496689"/>
                  </a:cubicBezTo>
                  <a:lnTo>
                    <a:pt x="24327" y="496689"/>
                  </a:lnTo>
                  <a:cubicBezTo>
                    <a:pt x="10891" y="496689"/>
                    <a:pt x="0" y="485798"/>
                    <a:pt x="0" y="472362"/>
                  </a:cubicBezTo>
                  <a:lnTo>
                    <a:pt x="0" y="24327"/>
                  </a:lnTo>
                  <a:cubicBezTo>
                    <a:pt x="0" y="10891"/>
                    <a:pt x="10891" y="0"/>
                    <a:pt x="24327" y="0"/>
                  </a:cubicBezTo>
                  <a:close/>
                </a:path>
              </a:pathLst>
            </a:custGeom>
            <a:solidFill>
              <a:srgbClr val="ED8490"/>
            </a:solidFill>
            <a:ln cap="rnd">
              <a:noFill/>
              <a:prstDash val="solid"/>
              <a:round/>
            </a:ln>
          </p:spPr>
          <p:txBody>
            <a:bodyPr/>
            <a:lstStyle/>
            <a:p>
              <a:endParaRPr lang="en-US"/>
            </a:p>
          </p:txBody>
        </p:sp>
        <p:sp>
          <p:nvSpPr>
            <p:cNvPr id="8" name="TextBox 8"/>
            <p:cNvSpPr txBox="1"/>
            <p:nvPr/>
          </p:nvSpPr>
          <p:spPr>
            <a:xfrm>
              <a:off x="0" y="-66675"/>
              <a:ext cx="4274726" cy="563364"/>
            </a:xfrm>
            <a:prstGeom prst="rect">
              <a:avLst/>
            </a:prstGeom>
          </p:spPr>
          <p:txBody>
            <a:bodyPr lIns="50800" tIns="50800" rIns="50800" bIns="50800" rtlCol="0" anchor="ctr"/>
            <a:lstStyle/>
            <a:p>
              <a:pPr algn="ctr">
                <a:lnSpc>
                  <a:spcPts val="2209"/>
                </a:lnSpc>
              </a:pPr>
              <a:endParaRPr/>
            </a:p>
          </p:txBody>
        </p:sp>
      </p:grpSp>
      <p:sp>
        <p:nvSpPr>
          <p:cNvPr id="9" name="TextBox 9"/>
          <p:cNvSpPr txBox="1"/>
          <p:nvPr/>
        </p:nvSpPr>
        <p:spPr>
          <a:xfrm>
            <a:off x="1535487" y="1489033"/>
            <a:ext cx="15217026" cy="1089026"/>
          </a:xfrm>
          <a:prstGeom prst="rect">
            <a:avLst/>
          </a:prstGeom>
        </p:spPr>
        <p:txBody>
          <a:bodyPr lIns="0" tIns="0" rIns="0" bIns="0" rtlCol="0" anchor="t">
            <a:spAutoFit/>
          </a:bodyPr>
          <a:lstStyle/>
          <a:p>
            <a:pPr algn="ctr">
              <a:lnSpc>
                <a:spcPts val="8000"/>
              </a:lnSpc>
            </a:pPr>
            <a:r>
              <a:rPr lang="en-US" sz="8000">
                <a:solidFill>
                  <a:srgbClr val="40325D"/>
                </a:solidFill>
                <a:latin typeface="Bobby Jones"/>
                <a:ea typeface="Bobby Jones"/>
                <a:cs typeface="Bobby Jones"/>
                <a:sym typeface="Bobby Jones"/>
              </a:rPr>
              <a:t>RECAP</a:t>
            </a:r>
          </a:p>
        </p:txBody>
      </p:sp>
      <p:grpSp>
        <p:nvGrpSpPr>
          <p:cNvPr id="10" name="Group 10"/>
          <p:cNvGrpSpPr/>
          <p:nvPr/>
        </p:nvGrpSpPr>
        <p:grpSpPr>
          <a:xfrm>
            <a:off x="2717554" y="3592616"/>
            <a:ext cx="12852891" cy="6210798"/>
            <a:chOff x="0" y="0"/>
            <a:chExt cx="3314834" cy="1601800"/>
          </a:xfrm>
        </p:grpSpPr>
        <p:sp>
          <p:nvSpPr>
            <p:cNvPr id="11" name="Freeform 11"/>
            <p:cNvSpPr/>
            <p:nvPr/>
          </p:nvSpPr>
          <p:spPr>
            <a:xfrm>
              <a:off x="0" y="0"/>
              <a:ext cx="3314834" cy="1601800"/>
            </a:xfrm>
            <a:custGeom>
              <a:avLst/>
              <a:gdLst/>
              <a:ahLst/>
              <a:cxnLst/>
              <a:rect l="l" t="t" r="r" b="b"/>
              <a:pathLst>
                <a:path w="3314834" h="1601800">
                  <a:moveTo>
                    <a:pt x="30720" y="0"/>
                  </a:moveTo>
                  <a:lnTo>
                    <a:pt x="3284115" y="0"/>
                  </a:lnTo>
                  <a:cubicBezTo>
                    <a:pt x="3301081" y="0"/>
                    <a:pt x="3314834" y="13754"/>
                    <a:pt x="3314834" y="30720"/>
                  </a:cubicBezTo>
                  <a:lnTo>
                    <a:pt x="3314834" y="1571081"/>
                  </a:lnTo>
                  <a:cubicBezTo>
                    <a:pt x="3314834" y="1588047"/>
                    <a:pt x="3301081" y="1601800"/>
                    <a:pt x="3284115" y="1601800"/>
                  </a:cubicBezTo>
                  <a:lnTo>
                    <a:pt x="30720" y="1601800"/>
                  </a:lnTo>
                  <a:cubicBezTo>
                    <a:pt x="13754" y="1601800"/>
                    <a:pt x="0" y="1588047"/>
                    <a:pt x="0" y="1571081"/>
                  </a:cubicBezTo>
                  <a:lnTo>
                    <a:pt x="0" y="30720"/>
                  </a:lnTo>
                  <a:cubicBezTo>
                    <a:pt x="0" y="13754"/>
                    <a:pt x="13754" y="0"/>
                    <a:pt x="30720" y="0"/>
                  </a:cubicBezTo>
                  <a:close/>
                </a:path>
              </a:pathLst>
            </a:custGeom>
            <a:solidFill>
              <a:srgbClr val="FFFBF7"/>
            </a:solidFill>
            <a:ln cap="rnd">
              <a:noFill/>
              <a:prstDash val="solid"/>
              <a:round/>
            </a:ln>
          </p:spPr>
          <p:txBody>
            <a:bodyPr/>
            <a:lstStyle/>
            <a:p>
              <a:endParaRPr lang="en-US"/>
            </a:p>
          </p:txBody>
        </p:sp>
        <p:sp>
          <p:nvSpPr>
            <p:cNvPr id="12" name="TextBox 12"/>
            <p:cNvSpPr txBox="1"/>
            <p:nvPr/>
          </p:nvSpPr>
          <p:spPr>
            <a:xfrm>
              <a:off x="0" y="-66675"/>
              <a:ext cx="3314834" cy="1668475"/>
            </a:xfrm>
            <a:prstGeom prst="rect">
              <a:avLst/>
            </a:prstGeom>
          </p:spPr>
          <p:txBody>
            <a:bodyPr lIns="50800" tIns="50800" rIns="50800" bIns="50800" rtlCol="0" anchor="ctr"/>
            <a:lstStyle/>
            <a:p>
              <a:pPr algn="ctr">
                <a:lnSpc>
                  <a:spcPts val="2209"/>
                </a:lnSpc>
              </a:pPr>
              <a:endParaRPr/>
            </a:p>
          </p:txBody>
        </p:sp>
      </p:grpSp>
      <p:sp>
        <p:nvSpPr>
          <p:cNvPr id="13" name="TextBox 13"/>
          <p:cNvSpPr txBox="1"/>
          <p:nvPr/>
        </p:nvSpPr>
        <p:spPr>
          <a:xfrm>
            <a:off x="3296117" y="4677416"/>
            <a:ext cx="11695765" cy="3025650"/>
          </a:xfrm>
          <a:prstGeom prst="rect">
            <a:avLst/>
          </a:prstGeom>
        </p:spPr>
        <p:txBody>
          <a:bodyPr lIns="0" tIns="0" rIns="0" bIns="0" rtlCol="0" anchor="t">
            <a:spAutoFit/>
          </a:bodyPr>
          <a:lstStyle/>
          <a:p>
            <a:pPr algn="ctr">
              <a:lnSpc>
                <a:spcPts val="4664"/>
              </a:lnSpc>
            </a:pPr>
            <a:r>
              <a:rPr lang="en-US" sz="4240">
                <a:solidFill>
                  <a:srgbClr val="40325D"/>
                </a:solidFill>
                <a:latin typeface="Codec Pro"/>
                <a:ea typeface="Codec Pro"/>
                <a:cs typeface="Codec Pro"/>
                <a:sym typeface="Codec Pro"/>
              </a:rPr>
              <a:t>Enzymes function </a:t>
            </a:r>
            <a:r>
              <a:rPr lang="en-US" sz="4240" b="1">
                <a:solidFill>
                  <a:srgbClr val="40325D"/>
                </a:solidFill>
                <a:latin typeface="Codec Pro Bold"/>
                <a:ea typeface="Codec Pro Bold"/>
                <a:cs typeface="Codec Pro Bold"/>
                <a:sym typeface="Codec Pro Bold"/>
              </a:rPr>
              <a:t>best </a:t>
            </a:r>
            <a:r>
              <a:rPr lang="en-US" sz="4240">
                <a:solidFill>
                  <a:srgbClr val="40325D"/>
                </a:solidFill>
                <a:latin typeface="Codec Pro"/>
                <a:ea typeface="Codec Pro"/>
                <a:cs typeface="Codec Pro"/>
                <a:sym typeface="Codec Pro"/>
              </a:rPr>
              <a:t>under </a:t>
            </a:r>
            <a:r>
              <a:rPr lang="en-US" sz="4240" b="1">
                <a:solidFill>
                  <a:srgbClr val="40325D"/>
                </a:solidFill>
                <a:latin typeface="Codec Pro Bold"/>
                <a:ea typeface="Codec Pro Bold"/>
                <a:cs typeface="Codec Pro Bold"/>
                <a:sym typeface="Codec Pro Bold"/>
              </a:rPr>
              <a:t>specific temperature conditions.</a:t>
            </a:r>
            <a:r>
              <a:rPr lang="en-US" sz="4240">
                <a:solidFill>
                  <a:srgbClr val="40325D"/>
                </a:solidFill>
                <a:latin typeface="Codec Pro"/>
                <a:ea typeface="Codec Pro"/>
                <a:cs typeface="Codec Pro"/>
                <a:sym typeface="Codec Pro"/>
              </a:rPr>
              <a:t> </a:t>
            </a:r>
          </a:p>
          <a:p>
            <a:pPr algn="ctr">
              <a:lnSpc>
                <a:spcPts val="4664"/>
              </a:lnSpc>
            </a:pPr>
            <a:endParaRPr lang="en-US" sz="4240">
              <a:solidFill>
                <a:srgbClr val="40325D"/>
              </a:solidFill>
              <a:latin typeface="Codec Pro"/>
              <a:ea typeface="Codec Pro"/>
              <a:cs typeface="Codec Pro"/>
              <a:sym typeface="Codec Pro"/>
            </a:endParaRPr>
          </a:p>
          <a:p>
            <a:pPr algn="ctr">
              <a:lnSpc>
                <a:spcPts val="4664"/>
              </a:lnSpc>
            </a:pPr>
            <a:r>
              <a:rPr lang="en-US" sz="4240">
                <a:solidFill>
                  <a:srgbClr val="40325D"/>
                </a:solidFill>
                <a:latin typeface="Codec Pro"/>
                <a:ea typeface="Codec Pro"/>
                <a:cs typeface="Codec Pro"/>
                <a:sym typeface="Codec Pro"/>
              </a:rPr>
              <a:t>What were your predictions?</a:t>
            </a:r>
          </a:p>
          <a:p>
            <a:pPr algn="ctr">
              <a:lnSpc>
                <a:spcPts val="4664"/>
              </a:lnSpc>
            </a:pPr>
            <a:r>
              <a:rPr lang="en-US" sz="4240">
                <a:solidFill>
                  <a:srgbClr val="40325D"/>
                </a:solidFill>
                <a:latin typeface="Codec Pro"/>
                <a:ea typeface="Codec Pro"/>
                <a:cs typeface="Codec Pro"/>
                <a:sym typeface="Codec Pro"/>
              </a:rPr>
              <a:t>What ended up happening?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Custom</PresentationFormat>
  <Paragraphs>66</Paragraphs>
  <Slides>17</Slides>
  <Notes>10</Notes>
  <HiddenSlides>0</HiddenSlides>
  <MMClips>3</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The Next Superhero?</dc:title>
  <cp:lastModifiedBy>Emmy Aracely Sifuentes</cp:lastModifiedBy>
  <cp:revision>171</cp:revision>
  <dcterms:created xsi:type="dcterms:W3CDTF">2006-08-16T00:00:00Z</dcterms:created>
  <dcterms:modified xsi:type="dcterms:W3CDTF">2025-04-02T15:26:12Z</dcterms:modified>
  <dc:identifier>DAGeq43fjdI</dc:identifier>
</cp:coreProperties>
</file>