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94" r:id="rId2"/>
  </p:sldMasterIdLst>
  <p:notesMasterIdLst>
    <p:notesMasterId r:id="rId27"/>
  </p:notesMasterIdLst>
  <p:sldIdLst>
    <p:sldId id="454" r:id="rId3"/>
    <p:sldId id="259" r:id="rId4"/>
    <p:sldId id="374" r:id="rId5"/>
    <p:sldId id="458" r:id="rId6"/>
    <p:sldId id="351" r:id="rId7"/>
    <p:sldId id="432" r:id="rId8"/>
    <p:sldId id="337" r:id="rId9"/>
    <p:sldId id="420" r:id="rId10"/>
    <p:sldId id="421" r:id="rId11"/>
    <p:sldId id="422" r:id="rId12"/>
    <p:sldId id="355" r:id="rId13"/>
    <p:sldId id="423" r:id="rId14"/>
    <p:sldId id="424" r:id="rId15"/>
    <p:sldId id="425" r:id="rId16"/>
    <p:sldId id="399" r:id="rId17"/>
    <p:sldId id="400" r:id="rId18"/>
    <p:sldId id="402" r:id="rId19"/>
    <p:sldId id="401" r:id="rId20"/>
    <p:sldId id="406" r:id="rId21"/>
    <p:sldId id="403" r:id="rId22"/>
    <p:sldId id="404" r:id="rId23"/>
    <p:sldId id="378" r:id="rId24"/>
    <p:sldId id="441" r:id="rId25"/>
    <p:sldId id="457" r:id="rId26"/>
  </p:sldIdLst>
  <p:sldSz cx="9144000" cy="5143500" type="screen16x9"/>
  <p:notesSz cx="7102475" cy="9388475"/>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8D437D80-CD2C-4323-917D-41E880DC0382}">
          <p14:sldIdLst>
            <p14:sldId id="454"/>
            <p14:sldId id="259"/>
            <p14:sldId id="374"/>
            <p14:sldId id="458"/>
            <p14:sldId id="351"/>
            <p14:sldId id="432"/>
            <p14:sldId id="337"/>
            <p14:sldId id="420"/>
            <p14:sldId id="421"/>
            <p14:sldId id="422"/>
            <p14:sldId id="355"/>
            <p14:sldId id="423"/>
            <p14:sldId id="424"/>
            <p14:sldId id="425"/>
            <p14:sldId id="399"/>
            <p14:sldId id="400"/>
            <p14:sldId id="402"/>
            <p14:sldId id="401"/>
            <p14:sldId id="406"/>
            <p14:sldId id="403"/>
            <p14:sldId id="404"/>
            <p14:sldId id="378"/>
            <p14:sldId id="441"/>
            <p14:sldId id="457"/>
          </p14:sldIdLst>
        </p14:section>
        <p14:section name="Untitled Section" id="{F853260A-E1AE-4C9C-8AFB-50A28CF475A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2500C0"/>
    <a:srgbClr val="0033CC"/>
    <a:srgbClr val="000000"/>
    <a:srgbClr val="9999FF"/>
    <a:srgbClr val="6699FF"/>
    <a:srgbClr val="6666FF"/>
    <a:srgbClr val="3366FF"/>
    <a:srgbClr val="0066FF"/>
    <a:srgbClr val="0095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83773" autoAdjust="0"/>
  </p:normalViewPr>
  <p:slideViewPr>
    <p:cSldViewPr snapToGrid="0">
      <p:cViewPr>
        <p:scale>
          <a:sx n="86" d="100"/>
          <a:sy n="86" d="100"/>
        </p:scale>
        <p:origin x="1291" y="451"/>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C265FC-88DB-4D27-AA88-B84B3C9502B1}" type="doc">
      <dgm:prSet loTypeId="urn:microsoft.com/office/officeart/2016/7/layout/BasicLinearProcessNumbered" loCatId="process" qsTypeId="urn:microsoft.com/office/officeart/2005/8/quickstyle/simple1" qsCatId="simple" csTypeId="urn:microsoft.com/office/officeart/2005/8/colors/ColorSchemeForSuggestions" csCatId="other" phldr="1"/>
      <dgm:spPr/>
      <dgm:t>
        <a:bodyPr/>
        <a:lstStyle/>
        <a:p>
          <a:endParaRPr lang="en-US"/>
        </a:p>
      </dgm:t>
    </dgm:pt>
    <dgm:pt modelId="{4CA3F086-F01D-40AD-A6A6-16C77BE5B288}">
      <dgm:prSet custT="1"/>
      <dgm:spPr/>
      <dgm:t>
        <a:bodyPr/>
        <a:lstStyle/>
        <a:p>
          <a:pPr algn="ctr"/>
          <a:r>
            <a:rPr lang="en-US" sz="2400" dirty="0"/>
            <a:t>FISCAL</a:t>
          </a:r>
        </a:p>
      </dgm:t>
    </dgm:pt>
    <dgm:pt modelId="{28FF33F3-2A9B-4A98-AC89-9AFA44A138FA}" type="parTrans" cxnId="{6593CF5D-6234-44B9-B9D9-2E4249DC0DC1}">
      <dgm:prSet/>
      <dgm:spPr/>
      <dgm:t>
        <a:bodyPr/>
        <a:lstStyle/>
        <a:p>
          <a:endParaRPr lang="en-US"/>
        </a:p>
      </dgm:t>
    </dgm:pt>
    <dgm:pt modelId="{A4865DAA-83FF-4186-8F1A-41E5CD255212}" type="sibTrans" cxnId="{6593CF5D-6234-44B9-B9D9-2E4249DC0DC1}">
      <dgm:prSet phldrT="1" phldr="0"/>
      <dgm:spPr/>
      <dgm:t>
        <a:bodyPr/>
        <a:lstStyle/>
        <a:p>
          <a:r>
            <a:rPr lang="en-US"/>
            <a:t>1</a:t>
          </a:r>
        </a:p>
      </dgm:t>
    </dgm:pt>
    <dgm:pt modelId="{A7E83EA3-FD9E-477A-B6E4-B321114CBA19}">
      <dgm:prSet/>
      <dgm:spPr/>
      <dgm:t>
        <a:bodyPr/>
        <a:lstStyle/>
        <a:p>
          <a:pPr algn="ctr"/>
          <a:r>
            <a:rPr lang="en-US" sz="1200" dirty="0"/>
            <a:t>Money used by agencies to fight infestation</a:t>
          </a:r>
        </a:p>
      </dgm:t>
    </dgm:pt>
    <dgm:pt modelId="{4A488BAA-4DCB-4B19-9F77-5D5CC6E7A1D2}" type="parTrans" cxnId="{0842680C-0D78-448F-868B-D6CCAB227DB8}">
      <dgm:prSet/>
      <dgm:spPr/>
      <dgm:t>
        <a:bodyPr/>
        <a:lstStyle/>
        <a:p>
          <a:endParaRPr lang="en-US"/>
        </a:p>
      </dgm:t>
    </dgm:pt>
    <dgm:pt modelId="{50D7D913-8665-4BBA-B259-18AB4EB0507A}" type="sibTrans" cxnId="{0842680C-0D78-448F-868B-D6CCAB227DB8}">
      <dgm:prSet/>
      <dgm:spPr/>
      <dgm:t>
        <a:bodyPr/>
        <a:lstStyle/>
        <a:p>
          <a:endParaRPr lang="en-US"/>
        </a:p>
      </dgm:t>
    </dgm:pt>
    <dgm:pt modelId="{A0027E88-0579-4AB9-AE52-A3C88318965B}">
      <dgm:prSet custT="1"/>
      <dgm:spPr/>
      <dgm:t>
        <a:bodyPr/>
        <a:lstStyle/>
        <a:p>
          <a:pPr algn="ctr"/>
          <a:r>
            <a:rPr lang="en-US" sz="2400"/>
            <a:t>PHYSICAL</a:t>
          </a:r>
        </a:p>
      </dgm:t>
    </dgm:pt>
    <dgm:pt modelId="{DBE1896E-1BC3-407B-B635-466204E7E8E5}" type="parTrans" cxnId="{A922F793-87B8-4330-8F01-3E055F2D7232}">
      <dgm:prSet/>
      <dgm:spPr/>
      <dgm:t>
        <a:bodyPr/>
        <a:lstStyle/>
        <a:p>
          <a:endParaRPr lang="en-US"/>
        </a:p>
      </dgm:t>
    </dgm:pt>
    <dgm:pt modelId="{39A13896-8115-4755-9ECC-8CF132BDD937}" type="sibTrans" cxnId="{A922F793-87B8-4330-8F01-3E055F2D7232}">
      <dgm:prSet phldrT="2" phldr="0"/>
      <dgm:spPr/>
      <dgm:t>
        <a:bodyPr/>
        <a:lstStyle/>
        <a:p>
          <a:r>
            <a:rPr lang="en-US"/>
            <a:t>2</a:t>
          </a:r>
        </a:p>
      </dgm:t>
    </dgm:pt>
    <dgm:pt modelId="{8291324E-70D1-4443-AFC0-B5DA9AF3CF3F}">
      <dgm:prSet/>
      <dgm:spPr/>
      <dgm:t>
        <a:bodyPr/>
        <a:lstStyle/>
        <a:p>
          <a:pPr algn="l"/>
          <a:r>
            <a:rPr lang="en-US" sz="1200"/>
            <a:t>Infrastructure or ecological damage caused by infestation</a:t>
          </a:r>
        </a:p>
      </dgm:t>
    </dgm:pt>
    <dgm:pt modelId="{F294D950-8145-45AE-9F5B-19DE25A8D49C}" type="parTrans" cxnId="{2C16B2EB-CA62-49B1-B339-E07837EA951C}">
      <dgm:prSet/>
      <dgm:spPr/>
      <dgm:t>
        <a:bodyPr/>
        <a:lstStyle/>
        <a:p>
          <a:endParaRPr lang="en-US"/>
        </a:p>
      </dgm:t>
    </dgm:pt>
    <dgm:pt modelId="{9C95B9EC-E471-47B3-BAA4-B2E1A53A1F83}" type="sibTrans" cxnId="{2C16B2EB-CA62-49B1-B339-E07837EA951C}">
      <dgm:prSet/>
      <dgm:spPr/>
      <dgm:t>
        <a:bodyPr/>
        <a:lstStyle/>
        <a:p>
          <a:endParaRPr lang="en-US"/>
        </a:p>
      </dgm:t>
    </dgm:pt>
    <dgm:pt modelId="{FF561C02-F61A-4337-9C64-AE16CD7DD940}">
      <dgm:prSet custT="1"/>
      <dgm:spPr/>
      <dgm:t>
        <a:bodyPr/>
        <a:lstStyle/>
        <a:p>
          <a:pPr algn="ctr"/>
          <a:r>
            <a:rPr lang="en-US" sz="2000" dirty="0"/>
            <a:t>ENVIRONMENTAL</a:t>
          </a:r>
        </a:p>
      </dgm:t>
    </dgm:pt>
    <dgm:pt modelId="{6EC276C0-BF7E-4228-A982-70AE890D9586}" type="parTrans" cxnId="{B377184F-B48E-49B6-8FA2-12716BA11998}">
      <dgm:prSet/>
      <dgm:spPr/>
      <dgm:t>
        <a:bodyPr/>
        <a:lstStyle/>
        <a:p>
          <a:endParaRPr lang="en-US"/>
        </a:p>
      </dgm:t>
    </dgm:pt>
    <dgm:pt modelId="{5E23865D-3A65-4A1E-A1C9-DE74247597A2}" type="sibTrans" cxnId="{B377184F-B48E-49B6-8FA2-12716BA11998}">
      <dgm:prSet phldrT="3" phldr="0"/>
      <dgm:spPr/>
      <dgm:t>
        <a:bodyPr/>
        <a:lstStyle/>
        <a:p>
          <a:r>
            <a:rPr lang="en-US"/>
            <a:t>3</a:t>
          </a:r>
        </a:p>
      </dgm:t>
    </dgm:pt>
    <dgm:pt modelId="{B5FB02C5-2A57-48EA-9651-E4A3131DC004}">
      <dgm:prSet/>
      <dgm:spPr/>
      <dgm:t>
        <a:bodyPr/>
        <a:lstStyle/>
        <a:p>
          <a:pPr algn="l"/>
          <a:r>
            <a:rPr lang="en-US" sz="1200"/>
            <a:t>Filtering out nutrients and damaging local ecosystems</a:t>
          </a:r>
        </a:p>
      </dgm:t>
    </dgm:pt>
    <dgm:pt modelId="{3D22CAA3-980E-4175-97B4-04CEF541F201}" type="parTrans" cxnId="{9F0E35C7-9C58-476D-BAA6-2CB428455C98}">
      <dgm:prSet/>
      <dgm:spPr/>
      <dgm:t>
        <a:bodyPr/>
        <a:lstStyle/>
        <a:p>
          <a:endParaRPr lang="en-US"/>
        </a:p>
      </dgm:t>
    </dgm:pt>
    <dgm:pt modelId="{8C34AE7A-CA07-4B76-8C29-3DFCC2684EBD}" type="sibTrans" cxnId="{9F0E35C7-9C58-476D-BAA6-2CB428455C98}">
      <dgm:prSet/>
      <dgm:spPr/>
      <dgm:t>
        <a:bodyPr/>
        <a:lstStyle/>
        <a:p>
          <a:endParaRPr lang="en-US"/>
        </a:p>
      </dgm:t>
    </dgm:pt>
    <dgm:pt modelId="{0CD19E83-8189-49C2-9E2B-6F63675564B8}">
      <dgm:prSet custT="1"/>
      <dgm:spPr/>
      <dgm:t>
        <a:bodyPr/>
        <a:lstStyle/>
        <a:p>
          <a:pPr algn="ctr"/>
          <a:r>
            <a:rPr lang="en-US" sz="2400"/>
            <a:t>ECONOMIC</a:t>
          </a:r>
        </a:p>
      </dgm:t>
    </dgm:pt>
    <dgm:pt modelId="{59265758-3527-4200-A721-79E26B336424}" type="parTrans" cxnId="{1EBAC327-D8D3-4DF5-BD0A-465B7B134839}">
      <dgm:prSet/>
      <dgm:spPr/>
      <dgm:t>
        <a:bodyPr/>
        <a:lstStyle/>
        <a:p>
          <a:endParaRPr lang="en-US"/>
        </a:p>
      </dgm:t>
    </dgm:pt>
    <dgm:pt modelId="{73C0CD23-6CC5-485A-98EB-5BD43D0CB0CA}" type="sibTrans" cxnId="{1EBAC327-D8D3-4DF5-BD0A-465B7B134839}">
      <dgm:prSet phldrT="4" phldr="0"/>
      <dgm:spPr/>
      <dgm:t>
        <a:bodyPr/>
        <a:lstStyle/>
        <a:p>
          <a:r>
            <a:rPr lang="en-US"/>
            <a:t>4</a:t>
          </a:r>
        </a:p>
      </dgm:t>
    </dgm:pt>
    <dgm:pt modelId="{B641785D-0029-4BC6-9FD0-62A70828F5CB}">
      <dgm:prSet/>
      <dgm:spPr/>
      <dgm:t>
        <a:bodyPr/>
        <a:lstStyle/>
        <a:p>
          <a:pPr algn="l"/>
          <a:r>
            <a:rPr lang="en-US" sz="1200" dirty="0"/>
            <a:t>Physical removal</a:t>
          </a:r>
        </a:p>
      </dgm:t>
    </dgm:pt>
    <dgm:pt modelId="{B09C1A7C-1D06-4079-9280-8AC5ECD0A08D}" type="parTrans" cxnId="{B7E6FFDD-006C-4E4E-ABD0-D9EB151E1BF1}">
      <dgm:prSet/>
      <dgm:spPr/>
      <dgm:t>
        <a:bodyPr/>
        <a:lstStyle/>
        <a:p>
          <a:endParaRPr lang="en-US"/>
        </a:p>
      </dgm:t>
    </dgm:pt>
    <dgm:pt modelId="{10EF5967-1305-4FE2-A266-D4BB5AE45772}" type="sibTrans" cxnId="{B7E6FFDD-006C-4E4E-ABD0-D9EB151E1BF1}">
      <dgm:prSet/>
      <dgm:spPr/>
      <dgm:t>
        <a:bodyPr/>
        <a:lstStyle/>
        <a:p>
          <a:endParaRPr lang="en-US"/>
        </a:p>
      </dgm:t>
    </dgm:pt>
    <dgm:pt modelId="{E5B1DEC0-34A7-4F03-B595-51B7C9E20070}">
      <dgm:prSet/>
      <dgm:spPr/>
      <dgm:t>
        <a:bodyPr/>
        <a:lstStyle/>
        <a:p>
          <a:pPr algn="l"/>
          <a:r>
            <a:rPr lang="en-US" sz="1200" dirty="0"/>
            <a:t>Infrastructure damage</a:t>
          </a:r>
        </a:p>
      </dgm:t>
    </dgm:pt>
    <dgm:pt modelId="{69FB2E55-4500-4A71-AAC2-7B80B4671B68}" type="parTrans" cxnId="{0407FA2E-50F7-41E6-B137-75441E1F4019}">
      <dgm:prSet/>
      <dgm:spPr/>
      <dgm:t>
        <a:bodyPr/>
        <a:lstStyle/>
        <a:p>
          <a:endParaRPr lang="en-US"/>
        </a:p>
      </dgm:t>
    </dgm:pt>
    <dgm:pt modelId="{D738A3FA-D95C-4106-BDA3-52FED0024A2D}" type="sibTrans" cxnId="{0407FA2E-50F7-41E6-B137-75441E1F4019}">
      <dgm:prSet/>
      <dgm:spPr/>
      <dgm:t>
        <a:bodyPr/>
        <a:lstStyle/>
        <a:p>
          <a:endParaRPr lang="en-US"/>
        </a:p>
      </dgm:t>
    </dgm:pt>
    <dgm:pt modelId="{6329EF67-AE9A-432A-A7A2-968A9C961882}" type="pres">
      <dgm:prSet presAssocID="{9BC265FC-88DB-4D27-AA88-B84B3C9502B1}" presName="Name0" presStyleCnt="0">
        <dgm:presLayoutVars>
          <dgm:animLvl val="lvl"/>
          <dgm:resizeHandles val="exact"/>
        </dgm:presLayoutVars>
      </dgm:prSet>
      <dgm:spPr/>
    </dgm:pt>
    <dgm:pt modelId="{8547A683-88EF-4B5D-B1C3-156A917545EA}" type="pres">
      <dgm:prSet presAssocID="{4CA3F086-F01D-40AD-A6A6-16C77BE5B288}" presName="compositeNode" presStyleCnt="0">
        <dgm:presLayoutVars>
          <dgm:bulletEnabled val="1"/>
        </dgm:presLayoutVars>
      </dgm:prSet>
      <dgm:spPr/>
    </dgm:pt>
    <dgm:pt modelId="{A4339DB8-7ECA-4C53-9018-9C53E850C7F4}" type="pres">
      <dgm:prSet presAssocID="{4CA3F086-F01D-40AD-A6A6-16C77BE5B288}" presName="bgRect" presStyleLbl="bgAccFollowNode1" presStyleIdx="0" presStyleCnt="4"/>
      <dgm:spPr/>
    </dgm:pt>
    <dgm:pt modelId="{C9F9B904-E0B0-4089-943C-A65B11BAD5DC}" type="pres">
      <dgm:prSet presAssocID="{A4865DAA-83FF-4186-8F1A-41E5CD255212}" presName="sibTransNodeCircle" presStyleLbl="alignNode1" presStyleIdx="0" presStyleCnt="8">
        <dgm:presLayoutVars>
          <dgm:chMax val="0"/>
          <dgm:bulletEnabled/>
        </dgm:presLayoutVars>
      </dgm:prSet>
      <dgm:spPr/>
    </dgm:pt>
    <dgm:pt modelId="{C405AD16-0418-4CF7-9B18-7A2D91B3A392}" type="pres">
      <dgm:prSet presAssocID="{4CA3F086-F01D-40AD-A6A6-16C77BE5B288}" presName="bottomLine" presStyleLbl="alignNode1" presStyleIdx="1" presStyleCnt="8">
        <dgm:presLayoutVars/>
      </dgm:prSet>
      <dgm:spPr/>
    </dgm:pt>
    <dgm:pt modelId="{52D8073D-8EE1-4B3F-966B-F67C3E5E2BD5}" type="pres">
      <dgm:prSet presAssocID="{4CA3F086-F01D-40AD-A6A6-16C77BE5B288}" presName="nodeText" presStyleLbl="bgAccFollowNode1" presStyleIdx="0" presStyleCnt="4">
        <dgm:presLayoutVars>
          <dgm:bulletEnabled val="1"/>
        </dgm:presLayoutVars>
      </dgm:prSet>
      <dgm:spPr/>
    </dgm:pt>
    <dgm:pt modelId="{2BCACDC8-3FEB-488D-91F8-139E7FC8F94A}" type="pres">
      <dgm:prSet presAssocID="{A4865DAA-83FF-4186-8F1A-41E5CD255212}" presName="sibTrans" presStyleCnt="0"/>
      <dgm:spPr/>
    </dgm:pt>
    <dgm:pt modelId="{CB197139-03FA-4AE2-AEE2-24609557FDFA}" type="pres">
      <dgm:prSet presAssocID="{A0027E88-0579-4AB9-AE52-A3C88318965B}" presName="compositeNode" presStyleCnt="0">
        <dgm:presLayoutVars>
          <dgm:bulletEnabled val="1"/>
        </dgm:presLayoutVars>
      </dgm:prSet>
      <dgm:spPr/>
    </dgm:pt>
    <dgm:pt modelId="{5EF99648-903C-4C95-B9B1-25F822F36C31}" type="pres">
      <dgm:prSet presAssocID="{A0027E88-0579-4AB9-AE52-A3C88318965B}" presName="bgRect" presStyleLbl="bgAccFollowNode1" presStyleIdx="1" presStyleCnt="4"/>
      <dgm:spPr/>
    </dgm:pt>
    <dgm:pt modelId="{2ED12794-D32A-453B-91C0-E9C68576F825}" type="pres">
      <dgm:prSet presAssocID="{39A13896-8115-4755-9ECC-8CF132BDD937}" presName="sibTransNodeCircle" presStyleLbl="alignNode1" presStyleIdx="2" presStyleCnt="8">
        <dgm:presLayoutVars>
          <dgm:chMax val="0"/>
          <dgm:bulletEnabled/>
        </dgm:presLayoutVars>
      </dgm:prSet>
      <dgm:spPr/>
    </dgm:pt>
    <dgm:pt modelId="{51491713-40FE-46C5-9F96-A1A2818CE3C0}" type="pres">
      <dgm:prSet presAssocID="{A0027E88-0579-4AB9-AE52-A3C88318965B}" presName="bottomLine" presStyleLbl="alignNode1" presStyleIdx="3" presStyleCnt="8">
        <dgm:presLayoutVars/>
      </dgm:prSet>
      <dgm:spPr/>
    </dgm:pt>
    <dgm:pt modelId="{9BF984A1-2CFB-482D-B80D-B20CFE9DF246}" type="pres">
      <dgm:prSet presAssocID="{A0027E88-0579-4AB9-AE52-A3C88318965B}" presName="nodeText" presStyleLbl="bgAccFollowNode1" presStyleIdx="1" presStyleCnt="4">
        <dgm:presLayoutVars>
          <dgm:bulletEnabled val="1"/>
        </dgm:presLayoutVars>
      </dgm:prSet>
      <dgm:spPr/>
    </dgm:pt>
    <dgm:pt modelId="{7E4024F0-0410-4AD2-B1E3-C54A60B6BEDC}" type="pres">
      <dgm:prSet presAssocID="{39A13896-8115-4755-9ECC-8CF132BDD937}" presName="sibTrans" presStyleCnt="0"/>
      <dgm:spPr/>
    </dgm:pt>
    <dgm:pt modelId="{70092824-C2B2-46B0-924D-CBFAD7FE7564}" type="pres">
      <dgm:prSet presAssocID="{FF561C02-F61A-4337-9C64-AE16CD7DD940}" presName="compositeNode" presStyleCnt="0">
        <dgm:presLayoutVars>
          <dgm:bulletEnabled val="1"/>
        </dgm:presLayoutVars>
      </dgm:prSet>
      <dgm:spPr/>
    </dgm:pt>
    <dgm:pt modelId="{F04A51C3-89FC-4E8C-A74B-CD9C2D39B0B0}" type="pres">
      <dgm:prSet presAssocID="{FF561C02-F61A-4337-9C64-AE16CD7DD940}" presName="bgRect" presStyleLbl="bgAccFollowNode1" presStyleIdx="2" presStyleCnt="4" custScaleX="108809"/>
      <dgm:spPr/>
    </dgm:pt>
    <dgm:pt modelId="{EBC492B7-D5FD-4D51-8025-0F455CFCF3E4}" type="pres">
      <dgm:prSet presAssocID="{5E23865D-3A65-4A1E-A1C9-DE74247597A2}" presName="sibTransNodeCircle" presStyleLbl="alignNode1" presStyleIdx="4" presStyleCnt="8">
        <dgm:presLayoutVars>
          <dgm:chMax val="0"/>
          <dgm:bulletEnabled/>
        </dgm:presLayoutVars>
      </dgm:prSet>
      <dgm:spPr/>
    </dgm:pt>
    <dgm:pt modelId="{69474EAF-D767-4B61-9BBE-77AAEEA7393D}" type="pres">
      <dgm:prSet presAssocID="{FF561C02-F61A-4337-9C64-AE16CD7DD940}" presName="bottomLine" presStyleLbl="alignNode1" presStyleIdx="5" presStyleCnt="8">
        <dgm:presLayoutVars/>
      </dgm:prSet>
      <dgm:spPr/>
    </dgm:pt>
    <dgm:pt modelId="{F21A9A00-C88A-49B2-B072-6906E841E45D}" type="pres">
      <dgm:prSet presAssocID="{FF561C02-F61A-4337-9C64-AE16CD7DD940}" presName="nodeText" presStyleLbl="bgAccFollowNode1" presStyleIdx="2" presStyleCnt="4">
        <dgm:presLayoutVars>
          <dgm:bulletEnabled val="1"/>
        </dgm:presLayoutVars>
      </dgm:prSet>
      <dgm:spPr/>
    </dgm:pt>
    <dgm:pt modelId="{FF68E1FA-8008-46AD-B4F0-991A132E5C32}" type="pres">
      <dgm:prSet presAssocID="{5E23865D-3A65-4A1E-A1C9-DE74247597A2}" presName="sibTrans" presStyleCnt="0"/>
      <dgm:spPr/>
    </dgm:pt>
    <dgm:pt modelId="{670BC570-84A4-4E8F-A116-7077F15FF2A1}" type="pres">
      <dgm:prSet presAssocID="{0CD19E83-8189-49C2-9E2B-6F63675564B8}" presName="compositeNode" presStyleCnt="0">
        <dgm:presLayoutVars>
          <dgm:bulletEnabled val="1"/>
        </dgm:presLayoutVars>
      </dgm:prSet>
      <dgm:spPr/>
    </dgm:pt>
    <dgm:pt modelId="{ECF1F4F6-1C65-4DB8-8AE0-10276DFEC170}" type="pres">
      <dgm:prSet presAssocID="{0CD19E83-8189-49C2-9E2B-6F63675564B8}" presName="bgRect" presStyleLbl="bgAccFollowNode1" presStyleIdx="3" presStyleCnt="4"/>
      <dgm:spPr/>
    </dgm:pt>
    <dgm:pt modelId="{0E71B45C-ACAB-4344-855F-25123689E837}" type="pres">
      <dgm:prSet presAssocID="{73C0CD23-6CC5-485A-98EB-5BD43D0CB0CA}" presName="sibTransNodeCircle" presStyleLbl="alignNode1" presStyleIdx="6" presStyleCnt="8">
        <dgm:presLayoutVars>
          <dgm:chMax val="0"/>
          <dgm:bulletEnabled/>
        </dgm:presLayoutVars>
      </dgm:prSet>
      <dgm:spPr/>
    </dgm:pt>
    <dgm:pt modelId="{F6CF0CAF-E2AF-4651-A170-30849D7C7190}" type="pres">
      <dgm:prSet presAssocID="{0CD19E83-8189-49C2-9E2B-6F63675564B8}" presName="bottomLine" presStyleLbl="alignNode1" presStyleIdx="7" presStyleCnt="8">
        <dgm:presLayoutVars/>
      </dgm:prSet>
      <dgm:spPr/>
    </dgm:pt>
    <dgm:pt modelId="{813FA1AB-B9C0-454B-82F4-ADC110B99A9C}" type="pres">
      <dgm:prSet presAssocID="{0CD19E83-8189-49C2-9E2B-6F63675564B8}" presName="nodeText" presStyleLbl="bgAccFollowNode1" presStyleIdx="3" presStyleCnt="4">
        <dgm:presLayoutVars>
          <dgm:bulletEnabled val="1"/>
        </dgm:presLayoutVars>
      </dgm:prSet>
      <dgm:spPr/>
    </dgm:pt>
  </dgm:ptLst>
  <dgm:cxnLst>
    <dgm:cxn modelId="{0842680C-0D78-448F-868B-D6CCAB227DB8}" srcId="{4CA3F086-F01D-40AD-A6A6-16C77BE5B288}" destId="{A7E83EA3-FD9E-477A-B6E4-B321114CBA19}" srcOrd="0" destOrd="0" parTransId="{4A488BAA-4DCB-4B19-9F77-5D5CC6E7A1D2}" sibTransId="{50D7D913-8665-4BBA-B259-18AB4EB0507A}"/>
    <dgm:cxn modelId="{1EBAC327-D8D3-4DF5-BD0A-465B7B134839}" srcId="{9BC265FC-88DB-4D27-AA88-B84B3C9502B1}" destId="{0CD19E83-8189-49C2-9E2B-6F63675564B8}" srcOrd="3" destOrd="0" parTransId="{59265758-3527-4200-A721-79E26B336424}" sibTransId="{73C0CD23-6CC5-485A-98EB-5BD43D0CB0CA}"/>
    <dgm:cxn modelId="{0407FA2E-50F7-41E6-B137-75441E1F4019}" srcId="{0CD19E83-8189-49C2-9E2B-6F63675564B8}" destId="{E5B1DEC0-34A7-4F03-B595-51B7C9E20070}" srcOrd="1" destOrd="0" parTransId="{69FB2E55-4500-4A71-AAC2-7B80B4671B68}" sibTransId="{D738A3FA-D95C-4106-BDA3-52FED0024A2D}"/>
    <dgm:cxn modelId="{1FCCF45C-8BF6-4D8A-9826-000431EA2BDB}" type="presOf" srcId="{5E23865D-3A65-4A1E-A1C9-DE74247597A2}" destId="{EBC492B7-D5FD-4D51-8025-0F455CFCF3E4}" srcOrd="0" destOrd="0" presId="urn:microsoft.com/office/officeart/2016/7/layout/BasicLinearProcessNumbered"/>
    <dgm:cxn modelId="{6593CF5D-6234-44B9-B9D9-2E4249DC0DC1}" srcId="{9BC265FC-88DB-4D27-AA88-B84B3C9502B1}" destId="{4CA3F086-F01D-40AD-A6A6-16C77BE5B288}" srcOrd="0" destOrd="0" parTransId="{28FF33F3-2A9B-4A98-AC89-9AFA44A138FA}" sibTransId="{A4865DAA-83FF-4186-8F1A-41E5CD255212}"/>
    <dgm:cxn modelId="{7BDE8142-798F-4A18-A44E-C44F63A2818F}" type="presOf" srcId="{73C0CD23-6CC5-485A-98EB-5BD43D0CB0CA}" destId="{0E71B45C-ACAB-4344-855F-25123689E837}" srcOrd="0" destOrd="0" presId="urn:microsoft.com/office/officeart/2016/7/layout/BasicLinearProcessNumbered"/>
    <dgm:cxn modelId="{513C4648-601C-494F-AF3B-729126FD65EC}" type="presOf" srcId="{A0027E88-0579-4AB9-AE52-A3C88318965B}" destId="{5EF99648-903C-4C95-B9B1-25F822F36C31}" srcOrd="0" destOrd="0" presId="urn:microsoft.com/office/officeart/2016/7/layout/BasicLinearProcessNumbered"/>
    <dgm:cxn modelId="{FDE38F6A-BF2A-4105-AC27-45797FE04A5F}" type="presOf" srcId="{9BC265FC-88DB-4D27-AA88-B84B3C9502B1}" destId="{6329EF67-AE9A-432A-A7A2-968A9C961882}" srcOrd="0" destOrd="0" presId="urn:microsoft.com/office/officeart/2016/7/layout/BasicLinearProcessNumbered"/>
    <dgm:cxn modelId="{4C173E4C-6E3A-4D8A-BBC7-F4588636E673}" type="presOf" srcId="{A0027E88-0579-4AB9-AE52-A3C88318965B}" destId="{9BF984A1-2CFB-482D-B80D-B20CFE9DF246}" srcOrd="1" destOrd="0" presId="urn:microsoft.com/office/officeart/2016/7/layout/BasicLinearProcessNumbered"/>
    <dgm:cxn modelId="{21B3736D-58F1-4C15-BC83-BCFEB8649EE6}" type="presOf" srcId="{8291324E-70D1-4443-AFC0-B5DA9AF3CF3F}" destId="{9BF984A1-2CFB-482D-B80D-B20CFE9DF246}" srcOrd="0" destOrd="1" presId="urn:microsoft.com/office/officeart/2016/7/layout/BasicLinearProcessNumbered"/>
    <dgm:cxn modelId="{B377184F-B48E-49B6-8FA2-12716BA11998}" srcId="{9BC265FC-88DB-4D27-AA88-B84B3C9502B1}" destId="{FF561C02-F61A-4337-9C64-AE16CD7DD940}" srcOrd="2" destOrd="0" parTransId="{6EC276C0-BF7E-4228-A982-70AE890D9586}" sibTransId="{5E23865D-3A65-4A1E-A1C9-DE74247597A2}"/>
    <dgm:cxn modelId="{D1EBB17C-6AFA-4509-907A-9FC9357856FF}" type="presOf" srcId="{FF561C02-F61A-4337-9C64-AE16CD7DD940}" destId="{F21A9A00-C88A-49B2-B072-6906E841E45D}" srcOrd="1" destOrd="0" presId="urn:microsoft.com/office/officeart/2016/7/layout/BasicLinearProcessNumbered"/>
    <dgm:cxn modelId="{2FCD868A-DB0C-4AA1-B177-3AD870217183}" type="presOf" srcId="{FF561C02-F61A-4337-9C64-AE16CD7DD940}" destId="{F04A51C3-89FC-4E8C-A74B-CD9C2D39B0B0}" srcOrd="0" destOrd="0" presId="urn:microsoft.com/office/officeart/2016/7/layout/BasicLinearProcessNumbered"/>
    <dgm:cxn modelId="{A922F793-87B8-4330-8F01-3E055F2D7232}" srcId="{9BC265FC-88DB-4D27-AA88-B84B3C9502B1}" destId="{A0027E88-0579-4AB9-AE52-A3C88318965B}" srcOrd="1" destOrd="0" parTransId="{DBE1896E-1BC3-407B-B635-466204E7E8E5}" sibTransId="{39A13896-8115-4755-9ECC-8CF132BDD937}"/>
    <dgm:cxn modelId="{505A34A4-A2FF-4DB9-88B4-22C7928342C3}" type="presOf" srcId="{A7E83EA3-FD9E-477A-B6E4-B321114CBA19}" destId="{52D8073D-8EE1-4B3F-966B-F67C3E5E2BD5}" srcOrd="0" destOrd="1" presId="urn:microsoft.com/office/officeart/2016/7/layout/BasicLinearProcessNumbered"/>
    <dgm:cxn modelId="{C34056BC-108A-4386-A5E6-42E56F385431}" type="presOf" srcId="{0CD19E83-8189-49C2-9E2B-6F63675564B8}" destId="{ECF1F4F6-1C65-4DB8-8AE0-10276DFEC170}" srcOrd="0" destOrd="0" presId="urn:microsoft.com/office/officeart/2016/7/layout/BasicLinearProcessNumbered"/>
    <dgm:cxn modelId="{4FC9ECBE-170F-44FA-9AFD-C3AACBE83D96}" type="presOf" srcId="{39A13896-8115-4755-9ECC-8CF132BDD937}" destId="{2ED12794-D32A-453B-91C0-E9C68576F825}" srcOrd="0" destOrd="0" presId="urn:microsoft.com/office/officeart/2016/7/layout/BasicLinearProcessNumbered"/>
    <dgm:cxn modelId="{3B249EC2-5EAE-4ECE-8B39-A7441226BEC5}" type="presOf" srcId="{0CD19E83-8189-49C2-9E2B-6F63675564B8}" destId="{813FA1AB-B9C0-454B-82F4-ADC110B99A9C}" srcOrd="1" destOrd="0" presId="urn:microsoft.com/office/officeart/2016/7/layout/BasicLinearProcessNumbered"/>
    <dgm:cxn modelId="{9F0E35C7-9C58-476D-BAA6-2CB428455C98}" srcId="{FF561C02-F61A-4337-9C64-AE16CD7DD940}" destId="{B5FB02C5-2A57-48EA-9651-E4A3131DC004}" srcOrd="0" destOrd="0" parTransId="{3D22CAA3-980E-4175-97B4-04CEF541F201}" sibTransId="{8C34AE7A-CA07-4B76-8C29-3DFCC2684EBD}"/>
    <dgm:cxn modelId="{0F78F0DB-59FD-464D-A32F-3BC0039D991A}" type="presOf" srcId="{4CA3F086-F01D-40AD-A6A6-16C77BE5B288}" destId="{52D8073D-8EE1-4B3F-966B-F67C3E5E2BD5}" srcOrd="1" destOrd="0" presId="urn:microsoft.com/office/officeart/2016/7/layout/BasicLinearProcessNumbered"/>
    <dgm:cxn modelId="{B7E6FFDD-006C-4E4E-ABD0-D9EB151E1BF1}" srcId="{0CD19E83-8189-49C2-9E2B-6F63675564B8}" destId="{B641785D-0029-4BC6-9FD0-62A70828F5CB}" srcOrd="0" destOrd="0" parTransId="{B09C1A7C-1D06-4079-9280-8AC5ECD0A08D}" sibTransId="{10EF5967-1305-4FE2-A266-D4BB5AE45772}"/>
    <dgm:cxn modelId="{C60AC5DF-005D-4470-883E-90F55ACAB70B}" type="presOf" srcId="{B641785D-0029-4BC6-9FD0-62A70828F5CB}" destId="{813FA1AB-B9C0-454B-82F4-ADC110B99A9C}" srcOrd="0" destOrd="1" presId="urn:microsoft.com/office/officeart/2016/7/layout/BasicLinearProcessNumbered"/>
    <dgm:cxn modelId="{BE200AE8-52DC-4E1D-8219-9140A5636112}" type="presOf" srcId="{B5FB02C5-2A57-48EA-9651-E4A3131DC004}" destId="{F21A9A00-C88A-49B2-B072-6906E841E45D}" srcOrd="0" destOrd="1" presId="urn:microsoft.com/office/officeart/2016/7/layout/BasicLinearProcessNumbered"/>
    <dgm:cxn modelId="{23555BE9-3838-4BCD-A05F-311B2B91D3F5}" type="presOf" srcId="{4CA3F086-F01D-40AD-A6A6-16C77BE5B288}" destId="{A4339DB8-7ECA-4C53-9018-9C53E850C7F4}" srcOrd="0" destOrd="0" presId="urn:microsoft.com/office/officeart/2016/7/layout/BasicLinearProcessNumbered"/>
    <dgm:cxn modelId="{2C16B2EB-CA62-49B1-B339-E07837EA951C}" srcId="{A0027E88-0579-4AB9-AE52-A3C88318965B}" destId="{8291324E-70D1-4443-AFC0-B5DA9AF3CF3F}" srcOrd="0" destOrd="0" parTransId="{F294D950-8145-45AE-9F5B-19DE25A8D49C}" sibTransId="{9C95B9EC-E471-47B3-BAA4-B2E1A53A1F83}"/>
    <dgm:cxn modelId="{CF8B2BEE-187A-409C-8146-96A63A8BE975}" type="presOf" srcId="{E5B1DEC0-34A7-4F03-B595-51B7C9E20070}" destId="{813FA1AB-B9C0-454B-82F4-ADC110B99A9C}" srcOrd="0" destOrd="2" presId="urn:microsoft.com/office/officeart/2016/7/layout/BasicLinearProcessNumbered"/>
    <dgm:cxn modelId="{5C7166FB-CF7D-4146-8194-1656A254D3FD}" type="presOf" srcId="{A4865DAA-83FF-4186-8F1A-41E5CD255212}" destId="{C9F9B904-E0B0-4089-943C-A65B11BAD5DC}" srcOrd="0" destOrd="0" presId="urn:microsoft.com/office/officeart/2016/7/layout/BasicLinearProcessNumbered"/>
    <dgm:cxn modelId="{A5897BA0-908D-4CA7-BBDF-4C1FFF69FFD5}" type="presParOf" srcId="{6329EF67-AE9A-432A-A7A2-968A9C961882}" destId="{8547A683-88EF-4B5D-B1C3-156A917545EA}" srcOrd="0" destOrd="0" presId="urn:microsoft.com/office/officeart/2016/7/layout/BasicLinearProcessNumbered"/>
    <dgm:cxn modelId="{8D0E7BA6-98C6-48B4-9119-AAF02372B1F6}" type="presParOf" srcId="{8547A683-88EF-4B5D-B1C3-156A917545EA}" destId="{A4339DB8-7ECA-4C53-9018-9C53E850C7F4}" srcOrd="0" destOrd="0" presId="urn:microsoft.com/office/officeart/2016/7/layout/BasicLinearProcessNumbered"/>
    <dgm:cxn modelId="{7F80CC22-2DBF-4415-80A5-B4AD42EBD44D}" type="presParOf" srcId="{8547A683-88EF-4B5D-B1C3-156A917545EA}" destId="{C9F9B904-E0B0-4089-943C-A65B11BAD5DC}" srcOrd="1" destOrd="0" presId="urn:microsoft.com/office/officeart/2016/7/layout/BasicLinearProcessNumbered"/>
    <dgm:cxn modelId="{F95C11E4-2F59-4954-B236-8BEC72FB8224}" type="presParOf" srcId="{8547A683-88EF-4B5D-B1C3-156A917545EA}" destId="{C405AD16-0418-4CF7-9B18-7A2D91B3A392}" srcOrd="2" destOrd="0" presId="urn:microsoft.com/office/officeart/2016/7/layout/BasicLinearProcessNumbered"/>
    <dgm:cxn modelId="{22EBAE14-770B-46B2-8964-EC01DDD2349F}" type="presParOf" srcId="{8547A683-88EF-4B5D-B1C3-156A917545EA}" destId="{52D8073D-8EE1-4B3F-966B-F67C3E5E2BD5}" srcOrd="3" destOrd="0" presId="urn:microsoft.com/office/officeart/2016/7/layout/BasicLinearProcessNumbered"/>
    <dgm:cxn modelId="{89AECE3B-D389-4FC5-A055-AF1273C86162}" type="presParOf" srcId="{6329EF67-AE9A-432A-A7A2-968A9C961882}" destId="{2BCACDC8-3FEB-488D-91F8-139E7FC8F94A}" srcOrd="1" destOrd="0" presId="urn:microsoft.com/office/officeart/2016/7/layout/BasicLinearProcessNumbered"/>
    <dgm:cxn modelId="{A8EC2EC7-C66F-4B31-8A68-937B3B992FA4}" type="presParOf" srcId="{6329EF67-AE9A-432A-A7A2-968A9C961882}" destId="{CB197139-03FA-4AE2-AEE2-24609557FDFA}" srcOrd="2" destOrd="0" presId="urn:microsoft.com/office/officeart/2016/7/layout/BasicLinearProcessNumbered"/>
    <dgm:cxn modelId="{919BC6CA-6183-4BBB-A0C4-2756756652AD}" type="presParOf" srcId="{CB197139-03FA-4AE2-AEE2-24609557FDFA}" destId="{5EF99648-903C-4C95-B9B1-25F822F36C31}" srcOrd="0" destOrd="0" presId="urn:microsoft.com/office/officeart/2016/7/layout/BasicLinearProcessNumbered"/>
    <dgm:cxn modelId="{18F2E4DA-445E-4873-94F9-3F0EEBF2E808}" type="presParOf" srcId="{CB197139-03FA-4AE2-AEE2-24609557FDFA}" destId="{2ED12794-D32A-453B-91C0-E9C68576F825}" srcOrd="1" destOrd="0" presId="urn:microsoft.com/office/officeart/2016/7/layout/BasicLinearProcessNumbered"/>
    <dgm:cxn modelId="{87B82872-AEFE-4382-A5B2-73834CF1ABED}" type="presParOf" srcId="{CB197139-03FA-4AE2-AEE2-24609557FDFA}" destId="{51491713-40FE-46C5-9F96-A1A2818CE3C0}" srcOrd="2" destOrd="0" presId="urn:microsoft.com/office/officeart/2016/7/layout/BasicLinearProcessNumbered"/>
    <dgm:cxn modelId="{471F781C-D0B3-425F-B0F0-C9897F1895A8}" type="presParOf" srcId="{CB197139-03FA-4AE2-AEE2-24609557FDFA}" destId="{9BF984A1-2CFB-482D-B80D-B20CFE9DF246}" srcOrd="3" destOrd="0" presId="urn:microsoft.com/office/officeart/2016/7/layout/BasicLinearProcessNumbered"/>
    <dgm:cxn modelId="{79521283-3FE9-4C98-89F0-881C460F62B5}" type="presParOf" srcId="{6329EF67-AE9A-432A-A7A2-968A9C961882}" destId="{7E4024F0-0410-4AD2-B1E3-C54A60B6BEDC}" srcOrd="3" destOrd="0" presId="urn:microsoft.com/office/officeart/2016/7/layout/BasicLinearProcessNumbered"/>
    <dgm:cxn modelId="{4B4304C9-AE83-4A9A-B11E-0C0D25466206}" type="presParOf" srcId="{6329EF67-AE9A-432A-A7A2-968A9C961882}" destId="{70092824-C2B2-46B0-924D-CBFAD7FE7564}" srcOrd="4" destOrd="0" presId="urn:microsoft.com/office/officeart/2016/7/layout/BasicLinearProcessNumbered"/>
    <dgm:cxn modelId="{44E91D44-0816-4AA5-A7BC-042559F947F9}" type="presParOf" srcId="{70092824-C2B2-46B0-924D-CBFAD7FE7564}" destId="{F04A51C3-89FC-4E8C-A74B-CD9C2D39B0B0}" srcOrd="0" destOrd="0" presId="urn:microsoft.com/office/officeart/2016/7/layout/BasicLinearProcessNumbered"/>
    <dgm:cxn modelId="{07FBF35C-FCE2-4A3A-88BC-22C275883A87}" type="presParOf" srcId="{70092824-C2B2-46B0-924D-CBFAD7FE7564}" destId="{EBC492B7-D5FD-4D51-8025-0F455CFCF3E4}" srcOrd="1" destOrd="0" presId="urn:microsoft.com/office/officeart/2016/7/layout/BasicLinearProcessNumbered"/>
    <dgm:cxn modelId="{2454F79D-3F55-46BB-A46A-F0630F9980D3}" type="presParOf" srcId="{70092824-C2B2-46B0-924D-CBFAD7FE7564}" destId="{69474EAF-D767-4B61-9BBE-77AAEEA7393D}" srcOrd="2" destOrd="0" presId="urn:microsoft.com/office/officeart/2016/7/layout/BasicLinearProcessNumbered"/>
    <dgm:cxn modelId="{C5663CCE-D8BD-4AC2-8080-BC801CDCBCD4}" type="presParOf" srcId="{70092824-C2B2-46B0-924D-CBFAD7FE7564}" destId="{F21A9A00-C88A-49B2-B072-6906E841E45D}" srcOrd="3" destOrd="0" presId="urn:microsoft.com/office/officeart/2016/7/layout/BasicLinearProcessNumbered"/>
    <dgm:cxn modelId="{F645D623-D6EC-4ED6-94C3-16B6B648AE73}" type="presParOf" srcId="{6329EF67-AE9A-432A-A7A2-968A9C961882}" destId="{FF68E1FA-8008-46AD-B4F0-991A132E5C32}" srcOrd="5" destOrd="0" presId="urn:microsoft.com/office/officeart/2016/7/layout/BasicLinearProcessNumbered"/>
    <dgm:cxn modelId="{1E973EC0-2EF1-414B-A143-829DF423848E}" type="presParOf" srcId="{6329EF67-AE9A-432A-A7A2-968A9C961882}" destId="{670BC570-84A4-4E8F-A116-7077F15FF2A1}" srcOrd="6" destOrd="0" presId="urn:microsoft.com/office/officeart/2016/7/layout/BasicLinearProcessNumbered"/>
    <dgm:cxn modelId="{B3161291-2249-4825-83A1-6454E91C11BD}" type="presParOf" srcId="{670BC570-84A4-4E8F-A116-7077F15FF2A1}" destId="{ECF1F4F6-1C65-4DB8-8AE0-10276DFEC170}" srcOrd="0" destOrd="0" presId="urn:microsoft.com/office/officeart/2016/7/layout/BasicLinearProcessNumbered"/>
    <dgm:cxn modelId="{363BA02C-1D5F-4702-8068-87B1A6061446}" type="presParOf" srcId="{670BC570-84A4-4E8F-A116-7077F15FF2A1}" destId="{0E71B45C-ACAB-4344-855F-25123689E837}" srcOrd="1" destOrd="0" presId="urn:microsoft.com/office/officeart/2016/7/layout/BasicLinearProcessNumbered"/>
    <dgm:cxn modelId="{5EAA0EE3-89A6-466C-8DAA-2E846804F70F}" type="presParOf" srcId="{670BC570-84A4-4E8F-A116-7077F15FF2A1}" destId="{F6CF0CAF-E2AF-4651-A170-30849D7C7190}" srcOrd="2" destOrd="0" presId="urn:microsoft.com/office/officeart/2016/7/layout/BasicLinearProcessNumbered"/>
    <dgm:cxn modelId="{68088EC6-F91A-47D7-9AF9-8C602209E0D9}" type="presParOf" srcId="{670BC570-84A4-4E8F-A116-7077F15FF2A1}" destId="{813FA1AB-B9C0-454B-82F4-ADC110B99A9C}"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339DB8-7ECA-4C53-9018-9C53E850C7F4}">
      <dsp:nvSpPr>
        <dsp:cNvPr id="0" name=""/>
        <dsp:cNvSpPr/>
      </dsp:nvSpPr>
      <dsp:spPr>
        <a:xfrm>
          <a:off x="2021" y="638995"/>
          <a:ext cx="1973046" cy="2762265"/>
        </a:xfrm>
        <a:prstGeom prst="rect">
          <a:avLst/>
        </a:prstGeom>
        <a:solidFill>
          <a:schemeClr val="bg1">
            <a:lumMod val="95000"/>
            <a:hueOff val="0"/>
            <a:satOff val="0"/>
            <a:lumOff val="0"/>
            <a:alphaOff val="0"/>
          </a:schemeClr>
        </a:solidFill>
        <a:ln w="12700" cap="flat" cmpd="sng" algn="ctr">
          <a:solidFill>
            <a:schemeClr val="bg1">
              <a:lumMod val="9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3826" tIns="330200" rIns="153826" bIns="330200" numCol="1" spcCol="1270" anchor="t" anchorCtr="0">
          <a:noAutofit/>
        </a:bodyPr>
        <a:lstStyle/>
        <a:p>
          <a:pPr marL="0" lvl="0" indent="0" algn="ctr" defTabSz="1066800">
            <a:lnSpc>
              <a:spcPct val="90000"/>
            </a:lnSpc>
            <a:spcBef>
              <a:spcPct val="0"/>
            </a:spcBef>
            <a:spcAft>
              <a:spcPct val="35000"/>
            </a:spcAft>
            <a:buNone/>
          </a:pPr>
          <a:r>
            <a:rPr lang="en-US" sz="2400" kern="1200" dirty="0"/>
            <a:t>FISCAL</a:t>
          </a:r>
        </a:p>
        <a:p>
          <a:pPr marL="114300" lvl="1" indent="-114300" algn="ctr" defTabSz="533400">
            <a:lnSpc>
              <a:spcPct val="90000"/>
            </a:lnSpc>
            <a:spcBef>
              <a:spcPct val="0"/>
            </a:spcBef>
            <a:spcAft>
              <a:spcPct val="15000"/>
            </a:spcAft>
            <a:buChar char="•"/>
          </a:pPr>
          <a:r>
            <a:rPr lang="en-US" sz="1200" kern="1200" dirty="0"/>
            <a:t>Money used by agencies to fight infestation</a:t>
          </a:r>
        </a:p>
      </dsp:txBody>
      <dsp:txXfrm>
        <a:off x="2021" y="1688656"/>
        <a:ext cx="1973046" cy="1657359"/>
      </dsp:txXfrm>
    </dsp:sp>
    <dsp:sp modelId="{C9F9B904-E0B0-4089-943C-A65B11BAD5DC}">
      <dsp:nvSpPr>
        <dsp:cNvPr id="0" name=""/>
        <dsp:cNvSpPr/>
      </dsp:nvSpPr>
      <dsp:spPr>
        <a:xfrm>
          <a:off x="574205" y="915222"/>
          <a:ext cx="828679" cy="82867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607" tIns="12700" rIns="64607" bIns="12700" numCol="1" spcCol="1270" anchor="ctr" anchorCtr="0">
          <a:noAutofit/>
        </a:bodyPr>
        <a:lstStyle/>
        <a:p>
          <a:pPr marL="0" lvl="0" indent="0" algn="ctr" defTabSz="1778000">
            <a:lnSpc>
              <a:spcPct val="90000"/>
            </a:lnSpc>
            <a:spcBef>
              <a:spcPct val="0"/>
            </a:spcBef>
            <a:spcAft>
              <a:spcPct val="35000"/>
            </a:spcAft>
            <a:buNone/>
          </a:pPr>
          <a:r>
            <a:rPr lang="en-US" sz="4000" kern="1200"/>
            <a:t>1</a:t>
          </a:r>
        </a:p>
      </dsp:txBody>
      <dsp:txXfrm>
        <a:off x="695562" y="1036579"/>
        <a:ext cx="585965" cy="585965"/>
      </dsp:txXfrm>
    </dsp:sp>
    <dsp:sp modelId="{C405AD16-0418-4CF7-9B18-7A2D91B3A392}">
      <dsp:nvSpPr>
        <dsp:cNvPr id="0" name=""/>
        <dsp:cNvSpPr/>
      </dsp:nvSpPr>
      <dsp:spPr>
        <a:xfrm>
          <a:off x="2021" y="3401189"/>
          <a:ext cx="1973046"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F99648-903C-4C95-B9B1-25F822F36C31}">
      <dsp:nvSpPr>
        <dsp:cNvPr id="0" name=""/>
        <dsp:cNvSpPr/>
      </dsp:nvSpPr>
      <dsp:spPr>
        <a:xfrm>
          <a:off x="2172373" y="638995"/>
          <a:ext cx="1973046" cy="2762265"/>
        </a:xfrm>
        <a:prstGeom prst="rect">
          <a:avLst/>
        </a:prstGeom>
        <a:solidFill>
          <a:schemeClr val="bg1">
            <a:lumMod val="95000"/>
            <a:hueOff val="0"/>
            <a:satOff val="0"/>
            <a:lumOff val="0"/>
            <a:alphaOff val="0"/>
          </a:schemeClr>
        </a:solidFill>
        <a:ln w="12700" cap="flat" cmpd="sng" algn="ctr">
          <a:solidFill>
            <a:schemeClr val="bg1">
              <a:lumMod val="9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3826" tIns="330200" rIns="153826" bIns="330200" numCol="1" spcCol="1270" anchor="t" anchorCtr="0">
          <a:noAutofit/>
        </a:bodyPr>
        <a:lstStyle/>
        <a:p>
          <a:pPr marL="0" lvl="0" indent="0" algn="ctr" defTabSz="1066800">
            <a:lnSpc>
              <a:spcPct val="90000"/>
            </a:lnSpc>
            <a:spcBef>
              <a:spcPct val="0"/>
            </a:spcBef>
            <a:spcAft>
              <a:spcPct val="35000"/>
            </a:spcAft>
            <a:buNone/>
          </a:pPr>
          <a:r>
            <a:rPr lang="en-US" sz="2400" kern="1200"/>
            <a:t>PHYSICAL</a:t>
          </a:r>
        </a:p>
        <a:p>
          <a:pPr marL="114300" lvl="1" indent="-114300" algn="l" defTabSz="533400">
            <a:lnSpc>
              <a:spcPct val="90000"/>
            </a:lnSpc>
            <a:spcBef>
              <a:spcPct val="0"/>
            </a:spcBef>
            <a:spcAft>
              <a:spcPct val="15000"/>
            </a:spcAft>
            <a:buChar char="•"/>
          </a:pPr>
          <a:r>
            <a:rPr lang="en-US" sz="1200" kern="1200"/>
            <a:t>Infrastructure or ecological damage caused by infestation</a:t>
          </a:r>
        </a:p>
      </dsp:txBody>
      <dsp:txXfrm>
        <a:off x="2172373" y="1688656"/>
        <a:ext cx="1973046" cy="1657359"/>
      </dsp:txXfrm>
    </dsp:sp>
    <dsp:sp modelId="{2ED12794-D32A-453B-91C0-E9C68576F825}">
      <dsp:nvSpPr>
        <dsp:cNvPr id="0" name=""/>
        <dsp:cNvSpPr/>
      </dsp:nvSpPr>
      <dsp:spPr>
        <a:xfrm>
          <a:off x="2744556" y="915222"/>
          <a:ext cx="828679" cy="82867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607" tIns="12700" rIns="64607" bIns="12700" numCol="1" spcCol="1270" anchor="ctr" anchorCtr="0">
          <a:noAutofit/>
        </a:bodyPr>
        <a:lstStyle/>
        <a:p>
          <a:pPr marL="0" lvl="0" indent="0" algn="ctr" defTabSz="1778000">
            <a:lnSpc>
              <a:spcPct val="90000"/>
            </a:lnSpc>
            <a:spcBef>
              <a:spcPct val="0"/>
            </a:spcBef>
            <a:spcAft>
              <a:spcPct val="35000"/>
            </a:spcAft>
            <a:buNone/>
          </a:pPr>
          <a:r>
            <a:rPr lang="en-US" sz="4000" kern="1200"/>
            <a:t>2</a:t>
          </a:r>
        </a:p>
      </dsp:txBody>
      <dsp:txXfrm>
        <a:off x="2865913" y="1036579"/>
        <a:ext cx="585965" cy="585965"/>
      </dsp:txXfrm>
    </dsp:sp>
    <dsp:sp modelId="{51491713-40FE-46C5-9F96-A1A2818CE3C0}">
      <dsp:nvSpPr>
        <dsp:cNvPr id="0" name=""/>
        <dsp:cNvSpPr/>
      </dsp:nvSpPr>
      <dsp:spPr>
        <a:xfrm>
          <a:off x="2172373" y="3401189"/>
          <a:ext cx="1973046"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4A51C3-89FC-4E8C-A74B-CD9C2D39B0B0}">
      <dsp:nvSpPr>
        <dsp:cNvPr id="0" name=""/>
        <dsp:cNvSpPr/>
      </dsp:nvSpPr>
      <dsp:spPr>
        <a:xfrm>
          <a:off x="4342724" y="638995"/>
          <a:ext cx="2146852" cy="2762265"/>
        </a:xfrm>
        <a:prstGeom prst="rect">
          <a:avLst/>
        </a:prstGeom>
        <a:solidFill>
          <a:schemeClr val="bg1">
            <a:lumMod val="95000"/>
            <a:hueOff val="0"/>
            <a:satOff val="0"/>
            <a:lumOff val="0"/>
            <a:alphaOff val="0"/>
          </a:schemeClr>
        </a:solidFill>
        <a:ln w="12700" cap="flat" cmpd="sng" algn="ctr">
          <a:solidFill>
            <a:schemeClr val="bg1">
              <a:lumMod val="9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3826" tIns="330200" rIns="153826" bIns="330200" numCol="1" spcCol="1270" anchor="t" anchorCtr="0">
          <a:noAutofit/>
        </a:bodyPr>
        <a:lstStyle/>
        <a:p>
          <a:pPr marL="0" lvl="0" indent="0" algn="ctr" defTabSz="889000">
            <a:lnSpc>
              <a:spcPct val="90000"/>
            </a:lnSpc>
            <a:spcBef>
              <a:spcPct val="0"/>
            </a:spcBef>
            <a:spcAft>
              <a:spcPct val="35000"/>
            </a:spcAft>
            <a:buNone/>
          </a:pPr>
          <a:r>
            <a:rPr lang="en-US" sz="2000" kern="1200" dirty="0"/>
            <a:t>ENVIRONMENTAL</a:t>
          </a:r>
        </a:p>
        <a:p>
          <a:pPr marL="114300" lvl="1" indent="-114300" algn="l" defTabSz="533400">
            <a:lnSpc>
              <a:spcPct val="90000"/>
            </a:lnSpc>
            <a:spcBef>
              <a:spcPct val="0"/>
            </a:spcBef>
            <a:spcAft>
              <a:spcPct val="15000"/>
            </a:spcAft>
            <a:buChar char="•"/>
          </a:pPr>
          <a:r>
            <a:rPr lang="en-US" sz="1200" kern="1200"/>
            <a:t>Filtering out nutrients and damaging local ecosystems</a:t>
          </a:r>
        </a:p>
      </dsp:txBody>
      <dsp:txXfrm>
        <a:off x="4342724" y="1688656"/>
        <a:ext cx="2146852" cy="1657359"/>
      </dsp:txXfrm>
    </dsp:sp>
    <dsp:sp modelId="{EBC492B7-D5FD-4D51-8025-0F455CFCF3E4}">
      <dsp:nvSpPr>
        <dsp:cNvPr id="0" name=""/>
        <dsp:cNvSpPr/>
      </dsp:nvSpPr>
      <dsp:spPr>
        <a:xfrm>
          <a:off x="5001811" y="915222"/>
          <a:ext cx="828679" cy="82867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607" tIns="12700" rIns="64607" bIns="12700" numCol="1" spcCol="1270" anchor="ctr" anchorCtr="0">
          <a:noAutofit/>
        </a:bodyPr>
        <a:lstStyle/>
        <a:p>
          <a:pPr marL="0" lvl="0" indent="0" algn="ctr" defTabSz="1778000">
            <a:lnSpc>
              <a:spcPct val="90000"/>
            </a:lnSpc>
            <a:spcBef>
              <a:spcPct val="0"/>
            </a:spcBef>
            <a:spcAft>
              <a:spcPct val="35000"/>
            </a:spcAft>
            <a:buNone/>
          </a:pPr>
          <a:r>
            <a:rPr lang="en-US" sz="4000" kern="1200"/>
            <a:t>3</a:t>
          </a:r>
        </a:p>
      </dsp:txBody>
      <dsp:txXfrm>
        <a:off x="5123168" y="1036579"/>
        <a:ext cx="585965" cy="585965"/>
      </dsp:txXfrm>
    </dsp:sp>
    <dsp:sp modelId="{69474EAF-D767-4B61-9BBE-77AAEEA7393D}">
      <dsp:nvSpPr>
        <dsp:cNvPr id="0" name=""/>
        <dsp:cNvSpPr/>
      </dsp:nvSpPr>
      <dsp:spPr>
        <a:xfrm>
          <a:off x="4429627" y="3401189"/>
          <a:ext cx="1973046"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F1F4F6-1C65-4DB8-8AE0-10276DFEC170}">
      <dsp:nvSpPr>
        <dsp:cNvPr id="0" name=""/>
        <dsp:cNvSpPr/>
      </dsp:nvSpPr>
      <dsp:spPr>
        <a:xfrm>
          <a:off x="6686882" y="638995"/>
          <a:ext cx="1973046" cy="2762265"/>
        </a:xfrm>
        <a:prstGeom prst="rect">
          <a:avLst/>
        </a:prstGeom>
        <a:solidFill>
          <a:schemeClr val="bg1">
            <a:lumMod val="95000"/>
            <a:hueOff val="0"/>
            <a:satOff val="0"/>
            <a:lumOff val="0"/>
            <a:alphaOff val="0"/>
          </a:schemeClr>
        </a:solidFill>
        <a:ln w="12700" cap="flat" cmpd="sng" algn="ctr">
          <a:solidFill>
            <a:schemeClr val="bg1">
              <a:lumMod val="9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3826" tIns="330200" rIns="153826" bIns="330200" numCol="1" spcCol="1270" anchor="t" anchorCtr="0">
          <a:noAutofit/>
        </a:bodyPr>
        <a:lstStyle/>
        <a:p>
          <a:pPr marL="0" lvl="0" indent="0" algn="ctr" defTabSz="1066800">
            <a:lnSpc>
              <a:spcPct val="90000"/>
            </a:lnSpc>
            <a:spcBef>
              <a:spcPct val="0"/>
            </a:spcBef>
            <a:spcAft>
              <a:spcPct val="35000"/>
            </a:spcAft>
            <a:buNone/>
          </a:pPr>
          <a:r>
            <a:rPr lang="en-US" sz="2400" kern="1200"/>
            <a:t>ECONOMIC</a:t>
          </a:r>
        </a:p>
        <a:p>
          <a:pPr marL="114300" lvl="1" indent="-114300" algn="l" defTabSz="533400">
            <a:lnSpc>
              <a:spcPct val="90000"/>
            </a:lnSpc>
            <a:spcBef>
              <a:spcPct val="0"/>
            </a:spcBef>
            <a:spcAft>
              <a:spcPct val="15000"/>
            </a:spcAft>
            <a:buChar char="•"/>
          </a:pPr>
          <a:r>
            <a:rPr lang="en-US" sz="1200" kern="1200" dirty="0"/>
            <a:t>Physical removal</a:t>
          </a:r>
        </a:p>
        <a:p>
          <a:pPr marL="114300" lvl="1" indent="-114300" algn="l" defTabSz="533400">
            <a:lnSpc>
              <a:spcPct val="90000"/>
            </a:lnSpc>
            <a:spcBef>
              <a:spcPct val="0"/>
            </a:spcBef>
            <a:spcAft>
              <a:spcPct val="15000"/>
            </a:spcAft>
            <a:buChar char="•"/>
          </a:pPr>
          <a:r>
            <a:rPr lang="en-US" sz="1200" kern="1200" dirty="0"/>
            <a:t>Infrastructure damage</a:t>
          </a:r>
        </a:p>
      </dsp:txBody>
      <dsp:txXfrm>
        <a:off x="6686882" y="1688656"/>
        <a:ext cx="1973046" cy="1657359"/>
      </dsp:txXfrm>
    </dsp:sp>
    <dsp:sp modelId="{0E71B45C-ACAB-4344-855F-25123689E837}">
      <dsp:nvSpPr>
        <dsp:cNvPr id="0" name=""/>
        <dsp:cNvSpPr/>
      </dsp:nvSpPr>
      <dsp:spPr>
        <a:xfrm>
          <a:off x="7259065" y="915222"/>
          <a:ext cx="828679" cy="82867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607" tIns="12700" rIns="64607" bIns="12700" numCol="1" spcCol="1270" anchor="ctr" anchorCtr="0">
          <a:noAutofit/>
        </a:bodyPr>
        <a:lstStyle/>
        <a:p>
          <a:pPr marL="0" lvl="0" indent="0" algn="ctr" defTabSz="1778000">
            <a:lnSpc>
              <a:spcPct val="90000"/>
            </a:lnSpc>
            <a:spcBef>
              <a:spcPct val="0"/>
            </a:spcBef>
            <a:spcAft>
              <a:spcPct val="35000"/>
            </a:spcAft>
            <a:buNone/>
          </a:pPr>
          <a:r>
            <a:rPr lang="en-US" sz="4000" kern="1200"/>
            <a:t>4</a:t>
          </a:r>
        </a:p>
      </dsp:txBody>
      <dsp:txXfrm>
        <a:off x="7380422" y="1036579"/>
        <a:ext cx="585965" cy="585965"/>
      </dsp:txXfrm>
    </dsp:sp>
    <dsp:sp modelId="{F6CF0CAF-E2AF-4651-A170-30849D7C7190}">
      <dsp:nvSpPr>
        <dsp:cNvPr id="0" name=""/>
        <dsp:cNvSpPr/>
      </dsp:nvSpPr>
      <dsp:spPr>
        <a:xfrm>
          <a:off x="6686882" y="3401189"/>
          <a:ext cx="1973046"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423863" y="704850"/>
            <a:ext cx="6256337"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10248" y="4459526"/>
            <a:ext cx="5681979" cy="4224814"/>
          </a:xfrm>
          <a:prstGeom prst="rect">
            <a:avLst/>
          </a:prstGeom>
          <a:noFill/>
          <a:ln>
            <a:noFill/>
          </a:ln>
        </p:spPr>
        <p:txBody>
          <a:bodyPr lIns="94213" tIns="94213" rIns="94213" bIns="94213"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268304733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Impact!</a:t>
            </a:r>
            <a:endParaRPr dirty="0"/>
          </a:p>
        </p:txBody>
      </p:sp>
    </p:spTree>
    <p:extLst>
      <p:ext uri="{BB962C8B-B14F-4D97-AF65-F5344CB8AC3E}">
        <p14:creationId xmlns:p14="http://schemas.microsoft.com/office/powerpoint/2010/main" val="2881584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422275" y="704850"/>
            <a:ext cx="6257925" cy="35194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710248" y="4459526"/>
            <a:ext cx="5681979" cy="4224814"/>
          </a:xfrm>
          <a:prstGeom prst="rect">
            <a:avLst/>
          </a:prstGeom>
        </p:spPr>
        <p:txBody>
          <a:bodyPr lIns="94213" tIns="94213" rIns="94213" bIns="94213" anchor="t" anchorCtr="0">
            <a:noAutofit/>
          </a:bodyPr>
          <a:lstStyle/>
          <a:p>
            <a:r>
              <a:rPr lang="en-US" dirty="0"/>
              <a:t>How our solution helps Elizabeth scale, expand, and protect</a:t>
            </a:r>
          </a:p>
          <a:p>
            <a:pPr marL="235572" indent="-235572">
              <a:buAutoNum type="arabicPeriod"/>
            </a:pPr>
            <a:r>
              <a:rPr lang="en-US" dirty="0"/>
              <a:t>Automated collection let’s her sample more places more frequently</a:t>
            </a:r>
          </a:p>
          <a:p>
            <a:pPr marL="235572" indent="-235572">
              <a:buAutoNum type="arabicPeriod"/>
            </a:pPr>
            <a:r>
              <a:rPr lang="en-US" dirty="0"/>
              <a:t>Multiple life cycle indicators allows for early detection and effective mitigation</a:t>
            </a:r>
          </a:p>
          <a:p>
            <a:pPr marL="235572" indent="-235572">
              <a:buAutoNum type="arabicPeriod"/>
            </a:pPr>
            <a:r>
              <a:rPr lang="en-US" dirty="0"/>
              <a:t>Lab analysis is high through put</a:t>
            </a:r>
          </a:p>
          <a:p>
            <a:pPr marL="235572" indent="-235572">
              <a:buAutoNum type="arabicPeriod"/>
            </a:pPr>
            <a:r>
              <a:rPr lang="en-US" dirty="0"/>
              <a:t>Working with Bureau of Rec on a cure (own the whole stack)</a:t>
            </a:r>
            <a:endParaRPr dirty="0"/>
          </a:p>
        </p:txBody>
      </p:sp>
    </p:spTree>
    <p:extLst>
      <p:ext uri="{BB962C8B-B14F-4D97-AF65-F5344CB8AC3E}">
        <p14:creationId xmlns:p14="http://schemas.microsoft.com/office/powerpoint/2010/main" val="3224181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228600" indent="0">
              <a:lnSpc>
                <a:spcPct val="100000"/>
              </a:lnSpc>
              <a:buFont typeface="Arial" panose="020B0604020202020204" pitchFamily="34" charset="0"/>
              <a:buNone/>
            </a:pPr>
            <a:endParaRPr lang="en-US" dirty="0"/>
          </a:p>
        </p:txBody>
      </p:sp>
    </p:spTree>
    <p:extLst>
      <p:ext uri="{BB962C8B-B14F-4D97-AF65-F5344CB8AC3E}">
        <p14:creationId xmlns:p14="http://schemas.microsoft.com/office/powerpoint/2010/main" val="1711847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228600" indent="0">
              <a:lnSpc>
                <a:spcPct val="100000"/>
              </a:lnSpc>
              <a:buFont typeface="Arial" panose="020B0604020202020204" pitchFamily="34" charset="0"/>
              <a:buNone/>
            </a:pPr>
            <a:endParaRPr lang="en-US" dirty="0"/>
          </a:p>
        </p:txBody>
      </p:sp>
    </p:spTree>
    <p:extLst>
      <p:ext uri="{BB962C8B-B14F-4D97-AF65-F5344CB8AC3E}">
        <p14:creationId xmlns:p14="http://schemas.microsoft.com/office/powerpoint/2010/main" val="1210484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228600" indent="0">
              <a:lnSpc>
                <a:spcPct val="100000"/>
              </a:lnSpc>
              <a:buFont typeface="Arial" panose="020B0604020202020204" pitchFamily="34" charset="0"/>
              <a:buNone/>
            </a:pPr>
            <a:endParaRPr lang="en-US" dirty="0"/>
          </a:p>
        </p:txBody>
      </p:sp>
    </p:spTree>
    <p:extLst>
      <p:ext uri="{BB962C8B-B14F-4D97-AF65-F5344CB8AC3E}">
        <p14:creationId xmlns:p14="http://schemas.microsoft.com/office/powerpoint/2010/main" val="694078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228600" indent="0">
              <a:lnSpc>
                <a:spcPct val="100000"/>
              </a:lnSpc>
              <a:buFont typeface="Arial" panose="020B0604020202020204" pitchFamily="34" charset="0"/>
              <a:buNone/>
            </a:pPr>
            <a:endParaRPr lang="en-US" dirty="0"/>
          </a:p>
        </p:txBody>
      </p:sp>
    </p:spTree>
    <p:extLst>
      <p:ext uri="{BB962C8B-B14F-4D97-AF65-F5344CB8AC3E}">
        <p14:creationId xmlns:p14="http://schemas.microsoft.com/office/powerpoint/2010/main" val="2768526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228600" indent="0">
              <a:lnSpc>
                <a:spcPct val="100000"/>
              </a:lnSpc>
              <a:buFont typeface="Arial" panose="020B0604020202020204" pitchFamily="34" charset="0"/>
              <a:buNone/>
            </a:pPr>
            <a:endParaRPr lang="en-US" dirty="0"/>
          </a:p>
        </p:txBody>
      </p:sp>
    </p:spTree>
    <p:extLst>
      <p:ext uri="{BB962C8B-B14F-4D97-AF65-F5344CB8AC3E}">
        <p14:creationId xmlns:p14="http://schemas.microsoft.com/office/powerpoint/2010/main" val="3711055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228600" indent="0">
              <a:lnSpc>
                <a:spcPct val="100000"/>
              </a:lnSpc>
              <a:buFont typeface="Arial" panose="020B0604020202020204" pitchFamily="34" charset="0"/>
              <a:buNone/>
            </a:pPr>
            <a:endParaRPr lang="en-US" dirty="0"/>
          </a:p>
        </p:txBody>
      </p:sp>
    </p:spTree>
    <p:extLst>
      <p:ext uri="{BB962C8B-B14F-4D97-AF65-F5344CB8AC3E}">
        <p14:creationId xmlns:p14="http://schemas.microsoft.com/office/powerpoint/2010/main" val="19676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228600" indent="0">
              <a:lnSpc>
                <a:spcPct val="100000"/>
              </a:lnSpc>
              <a:buFont typeface="Arial" panose="020B0604020202020204" pitchFamily="34" charset="0"/>
              <a:buNone/>
            </a:pPr>
            <a:endParaRPr lang="en-US" dirty="0"/>
          </a:p>
        </p:txBody>
      </p:sp>
    </p:spTree>
    <p:extLst>
      <p:ext uri="{BB962C8B-B14F-4D97-AF65-F5344CB8AC3E}">
        <p14:creationId xmlns:p14="http://schemas.microsoft.com/office/powerpoint/2010/main" val="1125129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EQO is in a position to own the whole stack. Effective prevention, diagnostics of early to late stage populations, applicable and effective infestation analytics, massive reduction in the cost of mitigation, increase in efficacy of mitigation, and, soon, effective eradication of infestations. What’s more, once treated, EQO prevention services are necessary to protect water resources going forward. EQO technologies protect and aide water resources at every stage. We own the stack, as they say in the pharmaceutical industry.</a:t>
            </a:r>
          </a:p>
        </p:txBody>
      </p:sp>
    </p:spTree>
    <p:extLst>
      <p:ext uri="{BB962C8B-B14F-4D97-AF65-F5344CB8AC3E}">
        <p14:creationId xmlns:p14="http://schemas.microsoft.com/office/powerpoint/2010/main" val="2484837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8: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8" name="Google Shape;478;p8:notes"/>
          <p:cNvSpPr txBox="1">
            <a:spLocks noGrp="1"/>
          </p:cNvSpPr>
          <p:nvPr>
            <p:ph type="body" idx="1"/>
          </p:nvPr>
        </p:nvSpPr>
        <p:spPr>
          <a:xfrm>
            <a:off x="710248" y="4459526"/>
            <a:ext cx="5681979" cy="4224814"/>
          </a:xfrm>
          <a:prstGeom prst="rect">
            <a:avLst/>
          </a:prstGeom>
          <a:noFill/>
          <a:ln>
            <a:noFill/>
          </a:ln>
        </p:spPr>
        <p:txBody>
          <a:bodyPr spcFirstLastPara="1" wrap="square" lIns="94200" tIns="94200" rIns="94200" bIns="94200" anchor="t" anchorCtr="0">
            <a:noAutofit/>
          </a:bodyPr>
          <a:lstStyle/>
          <a:p>
            <a:pPr marL="0" lvl="0" indent="0" algn="l" rtl="0">
              <a:spcBef>
                <a:spcPts val="0"/>
              </a:spcBef>
              <a:spcAft>
                <a:spcPts val="0"/>
              </a:spcAft>
              <a:buNone/>
            </a:pPr>
            <a:r>
              <a:rPr lang="en-US"/>
              <a:t>Why Elizabeth has to work so hard with limited results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Spread</a:t>
            </a:r>
          </a:p>
          <a:p>
            <a:r>
              <a:rPr lang="en-US" dirty="0"/>
              <a:t>Quagga Mussels not included</a:t>
            </a:r>
          </a:p>
        </p:txBody>
      </p:sp>
    </p:spTree>
    <p:extLst>
      <p:ext uri="{BB962C8B-B14F-4D97-AF65-F5344CB8AC3E}">
        <p14:creationId xmlns:p14="http://schemas.microsoft.com/office/powerpoint/2010/main" val="2795467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422275" y="704850"/>
            <a:ext cx="6257925" cy="35194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710248" y="4459526"/>
            <a:ext cx="5681979" cy="4224814"/>
          </a:xfrm>
          <a:prstGeom prst="rect">
            <a:avLst/>
          </a:prstGeom>
        </p:spPr>
        <p:txBody>
          <a:bodyPr lIns="94213" tIns="94213" rIns="94213" bIns="94213" anchor="t" anchorCtr="0">
            <a:noAutofit/>
          </a:bodyPr>
          <a:lstStyle/>
          <a:p>
            <a:r>
              <a:rPr lang="en-US" dirty="0"/>
              <a:t>Why Elizabeth has to work so hard with limited results</a:t>
            </a:r>
          </a:p>
        </p:txBody>
      </p:sp>
    </p:spTree>
    <p:extLst>
      <p:ext uri="{BB962C8B-B14F-4D97-AF65-F5344CB8AC3E}">
        <p14:creationId xmlns:p14="http://schemas.microsoft.com/office/powerpoint/2010/main" val="2656727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422275" y="704850"/>
            <a:ext cx="6257925" cy="35194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710248" y="4459526"/>
            <a:ext cx="5681979" cy="4224814"/>
          </a:xfrm>
          <a:prstGeom prst="rect">
            <a:avLst/>
          </a:prstGeom>
        </p:spPr>
        <p:txBody>
          <a:bodyPr lIns="94213" tIns="94213" rIns="94213" bIns="94213" anchor="t" anchorCtr="0">
            <a:noAutofit/>
          </a:bodyPr>
          <a:lstStyle/>
          <a:p>
            <a:r>
              <a:rPr lang="en-US" dirty="0"/>
              <a:t>Why Elizabeth has to work so hard with limited results</a:t>
            </a:r>
          </a:p>
        </p:txBody>
      </p:sp>
    </p:spTree>
    <p:extLst>
      <p:ext uri="{BB962C8B-B14F-4D97-AF65-F5344CB8AC3E}">
        <p14:creationId xmlns:p14="http://schemas.microsoft.com/office/powerpoint/2010/main" val="1726154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422275" y="704850"/>
            <a:ext cx="6257925" cy="35194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710248" y="4459526"/>
            <a:ext cx="5681979" cy="4224814"/>
          </a:xfrm>
          <a:prstGeom prst="rect">
            <a:avLst/>
          </a:prstGeom>
        </p:spPr>
        <p:txBody>
          <a:bodyPr lIns="94213" tIns="94213" rIns="94213" bIns="94213" anchor="t" anchorCtr="0">
            <a:noAutofit/>
          </a:bodyPr>
          <a:lstStyle/>
          <a:p>
            <a:r>
              <a:rPr lang="en-US" dirty="0"/>
              <a:t>Why Elizabeth has to work so hard with limited results</a:t>
            </a:r>
          </a:p>
        </p:txBody>
      </p:sp>
    </p:spTree>
    <p:extLst>
      <p:ext uri="{BB962C8B-B14F-4D97-AF65-F5344CB8AC3E}">
        <p14:creationId xmlns:p14="http://schemas.microsoft.com/office/powerpoint/2010/main" val="1133282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422275" y="704850"/>
            <a:ext cx="6257925" cy="35194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710248" y="4459526"/>
            <a:ext cx="5681979" cy="4224814"/>
          </a:xfrm>
          <a:prstGeom prst="rect">
            <a:avLst/>
          </a:prstGeom>
        </p:spPr>
        <p:txBody>
          <a:bodyPr lIns="94213" tIns="94213" rIns="94213" bIns="94213" anchor="t" anchorCtr="0">
            <a:noAutofit/>
          </a:bodyPr>
          <a:lstStyle/>
          <a:p>
            <a:r>
              <a:rPr lang="en-US" dirty="0"/>
              <a:t>Why Elizabeth has to work so hard with limited results</a:t>
            </a:r>
          </a:p>
        </p:txBody>
      </p:sp>
    </p:spTree>
    <p:extLst>
      <p:ext uri="{BB962C8B-B14F-4D97-AF65-F5344CB8AC3E}">
        <p14:creationId xmlns:p14="http://schemas.microsoft.com/office/powerpoint/2010/main" val="1313618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422275" y="704850"/>
            <a:ext cx="6257925" cy="35194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710248" y="4459526"/>
            <a:ext cx="5681979" cy="4224814"/>
          </a:xfrm>
          <a:prstGeom prst="rect">
            <a:avLst/>
          </a:prstGeom>
        </p:spPr>
        <p:txBody>
          <a:bodyPr lIns="94213" tIns="94213" rIns="94213" bIns="94213" anchor="t" anchorCtr="0">
            <a:noAutofit/>
          </a:bodyPr>
          <a:lstStyle/>
          <a:p>
            <a:r>
              <a:rPr lang="en-US" dirty="0"/>
              <a:t>How our solution helps Elizabeth scale, expand, and protect</a:t>
            </a:r>
          </a:p>
          <a:p>
            <a:pPr marL="235572" indent="-235572">
              <a:buAutoNum type="arabicPeriod"/>
            </a:pPr>
            <a:r>
              <a:rPr lang="en-US" dirty="0"/>
              <a:t>Automated collection let’s her sample more places more frequently</a:t>
            </a:r>
          </a:p>
          <a:p>
            <a:pPr marL="235572" indent="-235572">
              <a:buAutoNum type="arabicPeriod"/>
            </a:pPr>
            <a:r>
              <a:rPr lang="en-US" dirty="0"/>
              <a:t>Multiple life cycle indicators allows for early detection and effective mitigation</a:t>
            </a:r>
          </a:p>
          <a:p>
            <a:pPr marL="235572" indent="-235572">
              <a:buAutoNum type="arabicPeriod"/>
            </a:pPr>
            <a:r>
              <a:rPr lang="en-US" dirty="0"/>
              <a:t>Lab analysis is high through put</a:t>
            </a:r>
          </a:p>
          <a:p>
            <a:pPr marL="235572" indent="-235572">
              <a:buAutoNum type="arabicPeriod"/>
            </a:pPr>
            <a:r>
              <a:rPr lang="en-US" dirty="0"/>
              <a:t>Working with Bureau of Rec on a cure (own the whole stack)</a:t>
            </a:r>
            <a:endParaRPr dirty="0"/>
          </a:p>
        </p:txBody>
      </p:sp>
    </p:spTree>
    <p:extLst>
      <p:ext uri="{BB962C8B-B14F-4D97-AF65-F5344CB8AC3E}">
        <p14:creationId xmlns:p14="http://schemas.microsoft.com/office/powerpoint/2010/main" val="3159000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422275" y="704850"/>
            <a:ext cx="6257925" cy="35194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710248" y="4459526"/>
            <a:ext cx="5681979" cy="4224814"/>
          </a:xfrm>
          <a:prstGeom prst="rect">
            <a:avLst/>
          </a:prstGeom>
        </p:spPr>
        <p:txBody>
          <a:bodyPr lIns="94213" tIns="94213" rIns="94213" bIns="94213" anchor="t" anchorCtr="0">
            <a:noAutofit/>
          </a:bodyPr>
          <a:lstStyle/>
          <a:p>
            <a:r>
              <a:rPr lang="en-US" dirty="0"/>
              <a:t>How our solution helps Elizabeth scale, expand, and protect</a:t>
            </a:r>
          </a:p>
          <a:p>
            <a:pPr marL="235572" indent="-235572">
              <a:buAutoNum type="arabicPeriod"/>
            </a:pPr>
            <a:r>
              <a:rPr lang="en-US" dirty="0"/>
              <a:t>Automated collection let’s her sample more places more frequently</a:t>
            </a:r>
          </a:p>
          <a:p>
            <a:pPr marL="235572" indent="-235572">
              <a:buAutoNum type="arabicPeriod"/>
            </a:pPr>
            <a:r>
              <a:rPr lang="en-US" dirty="0"/>
              <a:t>Multiple life cycle indicators allows for early detection and effective mitigation</a:t>
            </a:r>
          </a:p>
          <a:p>
            <a:pPr marL="235572" indent="-235572">
              <a:buAutoNum type="arabicPeriod"/>
            </a:pPr>
            <a:r>
              <a:rPr lang="en-US" dirty="0"/>
              <a:t>Lab analysis is high through put</a:t>
            </a:r>
          </a:p>
          <a:p>
            <a:pPr marL="235572" indent="-235572">
              <a:buAutoNum type="arabicPeriod"/>
            </a:pPr>
            <a:r>
              <a:rPr lang="en-US" dirty="0"/>
              <a:t>Working with Bureau of Rec on a cure (own the whole stack)</a:t>
            </a:r>
            <a:endParaRPr dirty="0"/>
          </a:p>
        </p:txBody>
      </p:sp>
    </p:spTree>
    <p:extLst>
      <p:ext uri="{BB962C8B-B14F-4D97-AF65-F5344CB8AC3E}">
        <p14:creationId xmlns:p14="http://schemas.microsoft.com/office/powerpoint/2010/main" val="4091455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422275" y="704850"/>
            <a:ext cx="6257925" cy="35194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710248" y="4459526"/>
            <a:ext cx="5681979" cy="4224814"/>
          </a:xfrm>
          <a:prstGeom prst="rect">
            <a:avLst/>
          </a:prstGeom>
        </p:spPr>
        <p:txBody>
          <a:bodyPr lIns="94213" tIns="94213" rIns="94213" bIns="94213" anchor="t" anchorCtr="0">
            <a:noAutofit/>
          </a:bodyPr>
          <a:lstStyle/>
          <a:p>
            <a:r>
              <a:rPr lang="en-US" dirty="0"/>
              <a:t>How our solution helps Elizabeth scale, expand, and protect</a:t>
            </a:r>
          </a:p>
          <a:p>
            <a:pPr marL="235572" indent="-235572">
              <a:buAutoNum type="arabicPeriod"/>
            </a:pPr>
            <a:r>
              <a:rPr lang="en-US" dirty="0"/>
              <a:t>Automated collection let’s her sample more places more frequently</a:t>
            </a:r>
          </a:p>
          <a:p>
            <a:pPr marL="235572" indent="-235572">
              <a:buAutoNum type="arabicPeriod"/>
            </a:pPr>
            <a:r>
              <a:rPr lang="en-US" dirty="0"/>
              <a:t>Multiple life cycle indicators allows for early detection and effective mitigation</a:t>
            </a:r>
          </a:p>
          <a:p>
            <a:pPr marL="235572" indent="-235572">
              <a:buAutoNum type="arabicPeriod"/>
            </a:pPr>
            <a:r>
              <a:rPr lang="en-US" dirty="0"/>
              <a:t>Lab analysis is high through put</a:t>
            </a:r>
          </a:p>
          <a:p>
            <a:pPr marL="235572" indent="-235572">
              <a:buAutoNum type="arabicPeriod"/>
            </a:pPr>
            <a:r>
              <a:rPr lang="en-US" dirty="0"/>
              <a:t>Working with Bureau of Rec on a cure (own the whole stack)</a:t>
            </a:r>
            <a:endParaRPr dirty="0"/>
          </a:p>
        </p:txBody>
      </p:sp>
    </p:spTree>
    <p:extLst>
      <p:ext uri="{BB962C8B-B14F-4D97-AF65-F5344CB8AC3E}">
        <p14:creationId xmlns:p14="http://schemas.microsoft.com/office/powerpoint/2010/main" val="2886611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1_gallery_03">
    <p:spTree>
      <p:nvGrpSpPr>
        <p:cNvPr id="1" name="Shape 24"/>
        <p:cNvGrpSpPr/>
        <p:nvPr/>
      </p:nvGrpSpPr>
      <p:grpSpPr>
        <a:xfrm>
          <a:off x="0" y="0"/>
          <a:ext cx="0" cy="0"/>
          <a:chOff x="0" y="0"/>
          <a:chExt cx="0" cy="0"/>
        </a:xfrm>
      </p:grpSpPr>
      <p:sp>
        <p:nvSpPr>
          <p:cNvPr id="25" name="Shape 25"/>
          <p:cNvSpPr txBox="1"/>
          <p:nvPr/>
        </p:nvSpPr>
        <p:spPr>
          <a:xfrm>
            <a:off x="0" y="186192"/>
            <a:ext cx="2610947" cy="911170"/>
          </a:xfrm>
          <a:prstGeom prst="rect">
            <a:avLst/>
          </a:prstGeom>
          <a:solidFill>
            <a:schemeClr val="lt1"/>
          </a:solid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Font typeface="Arial"/>
              <a:buNone/>
            </a:pPr>
            <a:endParaRPr sz="700" b="0" i="0" u="none" strike="noStrike" cap="none">
              <a:solidFill>
                <a:srgbClr val="FFFFFF"/>
              </a:solidFill>
              <a:latin typeface="Open Sans"/>
              <a:ea typeface="Open Sans"/>
              <a:cs typeface="Open Sans"/>
              <a:sym typeface="Open Sans"/>
            </a:endParaRPr>
          </a:p>
        </p:txBody>
      </p:sp>
      <p:sp>
        <p:nvSpPr>
          <p:cNvPr id="26" name="Shape 26"/>
          <p:cNvSpPr>
            <a:spLocks noGrp="1"/>
          </p:cNvSpPr>
          <p:nvPr>
            <p:ph type="pic" idx="2"/>
          </p:nvPr>
        </p:nvSpPr>
        <p:spPr>
          <a:xfrm>
            <a:off x="-1588" y="0"/>
            <a:ext cx="9145588" cy="3957615"/>
          </a:xfrm>
          <a:prstGeom prst="rect">
            <a:avLst/>
          </a:prstGeom>
          <a:noFill/>
          <a:ln>
            <a:noFill/>
          </a:ln>
        </p:spPr>
        <p:txBody>
          <a:bodyPr lIns="91425" tIns="91425" rIns="91425" bIns="91425" anchor="ctr" anchorCtr="0"/>
          <a:lstStyle>
            <a:lvl1pPr marL="0" marR="0" lvl="0" indent="0" algn="ctr"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 name="Shape 27"/>
          <p:cNvSpPr txBox="1"/>
          <p:nvPr/>
        </p:nvSpPr>
        <p:spPr>
          <a:xfrm>
            <a:off x="-1588" y="4854201"/>
            <a:ext cx="1947999" cy="296238"/>
          </a:xfrm>
          <a:prstGeom prst="rect">
            <a:avLst/>
          </a:prstGeom>
          <a:solidFill>
            <a:schemeClr val="lt1"/>
          </a:solid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Font typeface="Arial"/>
              <a:buNone/>
            </a:pPr>
            <a:endParaRPr sz="700" b="0" i="0" u="none" strike="noStrike" cap="none">
              <a:solidFill>
                <a:srgbClr val="FFFFFF"/>
              </a:solidFill>
              <a:latin typeface="Open Sans"/>
              <a:ea typeface="Open Sans"/>
              <a:cs typeface="Open Sans"/>
              <a:sym typeface="Open Sans"/>
            </a:endParaRPr>
          </a:p>
        </p:txBody>
      </p:sp>
    </p:spTree>
    <p:extLst>
      <p:ext uri="{BB962C8B-B14F-4D97-AF65-F5344CB8AC3E}">
        <p14:creationId xmlns:p14="http://schemas.microsoft.com/office/powerpoint/2010/main" val="4003756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gallery_09">
    <p:spTree>
      <p:nvGrpSpPr>
        <p:cNvPr id="1" name="Shape 97"/>
        <p:cNvGrpSpPr/>
        <p:nvPr/>
      </p:nvGrpSpPr>
      <p:grpSpPr>
        <a:xfrm>
          <a:off x="0" y="0"/>
          <a:ext cx="0" cy="0"/>
          <a:chOff x="0" y="0"/>
          <a:chExt cx="0" cy="0"/>
        </a:xfrm>
      </p:grpSpPr>
      <p:sp>
        <p:nvSpPr>
          <p:cNvPr id="98" name="Shape 98"/>
          <p:cNvSpPr txBox="1"/>
          <p:nvPr/>
        </p:nvSpPr>
        <p:spPr>
          <a:xfrm>
            <a:off x="0" y="186192"/>
            <a:ext cx="2610947" cy="911170"/>
          </a:xfrm>
          <a:prstGeom prst="rect">
            <a:avLst/>
          </a:prstGeom>
          <a:solidFill>
            <a:schemeClr val="lt1"/>
          </a:solid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Font typeface="Arial"/>
              <a:buNone/>
            </a:pPr>
            <a:endParaRPr sz="700" b="0" i="0" u="none" strike="noStrike" cap="none">
              <a:solidFill>
                <a:srgbClr val="FFFFFF"/>
              </a:solidFill>
              <a:latin typeface="Open Sans"/>
              <a:ea typeface="Open Sans"/>
              <a:cs typeface="Open Sans"/>
              <a:sym typeface="Open Sans"/>
            </a:endParaRPr>
          </a:p>
        </p:txBody>
      </p:sp>
      <p:sp>
        <p:nvSpPr>
          <p:cNvPr id="99" name="Shape 99"/>
          <p:cNvSpPr txBox="1"/>
          <p:nvPr/>
        </p:nvSpPr>
        <p:spPr>
          <a:xfrm>
            <a:off x="-1588" y="4854201"/>
            <a:ext cx="1947999" cy="296238"/>
          </a:xfrm>
          <a:prstGeom prst="rect">
            <a:avLst/>
          </a:prstGeom>
          <a:solidFill>
            <a:schemeClr val="lt1"/>
          </a:solid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Font typeface="Arial"/>
              <a:buNone/>
            </a:pPr>
            <a:endParaRPr sz="700" b="0" i="0" u="none" strike="noStrike" cap="none">
              <a:solidFill>
                <a:srgbClr val="FFFFFF"/>
              </a:solidFill>
              <a:latin typeface="Open Sans"/>
              <a:ea typeface="Open Sans"/>
              <a:cs typeface="Open Sans"/>
              <a:sym typeface="Open Sans"/>
            </a:endParaRPr>
          </a:p>
        </p:txBody>
      </p:sp>
      <p:sp>
        <p:nvSpPr>
          <p:cNvPr id="100" name="Shape 100"/>
          <p:cNvSpPr txBox="1"/>
          <p:nvPr/>
        </p:nvSpPr>
        <p:spPr>
          <a:xfrm>
            <a:off x="208154" y="4773067"/>
            <a:ext cx="2402792" cy="377372"/>
          </a:xfrm>
          <a:prstGeom prst="rect">
            <a:avLst/>
          </a:prstGeom>
          <a:solidFill>
            <a:schemeClr val="lt1"/>
          </a:solid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Font typeface="Arial"/>
              <a:buNone/>
            </a:pPr>
            <a:endParaRPr sz="700" b="0" i="0" u="none" strike="noStrike" cap="none">
              <a:solidFill>
                <a:srgbClr val="FFFFFF"/>
              </a:solidFill>
              <a:latin typeface="Open Sans"/>
              <a:ea typeface="Open Sans"/>
              <a:cs typeface="Open Sans"/>
              <a:sym typeface="Open Sans"/>
            </a:endParaRPr>
          </a:p>
        </p:txBody>
      </p:sp>
      <p:sp>
        <p:nvSpPr>
          <p:cNvPr id="101" name="Shape 101"/>
          <p:cNvSpPr>
            <a:spLocks noGrp="1"/>
          </p:cNvSpPr>
          <p:nvPr>
            <p:ph type="pic" idx="2"/>
          </p:nvPr>
        </p:nvSpPr>
        <p:spPr>
          <a:xfrm>
            <a:off x="-48579" y="-14944"/>
            <a:ext cx="2304000" cy="5199529"/>
          </a:xfrm>
          <a:prstGeom prst="rect">
            <a:avLst/>
          </a:prstGeom>
          <a:noFill/>
          <a:ln>
            <a:noFill/>
          </a:ln>
        </p:spPr>
        <p:txBody>
          <a:bodyPr lIns="91425" tIns="91425" rIns="91425" bIns="91425" anchor="ctr" anchorCtr="0"/>
          <a:lstStyle>
            <a:lvl1pPr marL="0" marR="0" lvl="0" indent="0" algn="ctr"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2" name="Shape 102"/>
          <p:cNvSpPr>
            <a:spLocks noGrp="1"/>
          </p:cNvSpPr>
          <p:nvPr>
            <p:ph type="pic" idx="3"/>
          </p:nvPr>
        </p:nvSpPr>
        <p:spPr>
          <a:xfrm>
            <a:off x="4573028" y="-21882"/>
            <a:ext cx="2304000" cy="5206467"/>
          </a:xfrm>
          <a:prstGeom prst="rect">
            <a:avLst/>
          </a:prstGeom>
          <a:noFill/>
          <a:ln>
            <a:noFill/>
          </a:ln>
        </p:spPr>
        <p:txBody>
          <a:bodyPr lIns="91425" tIns="91425" rIns="91425" bIns="91425" anchor="ctr" anchorCtr="0"/>
          <a:lstStyle>
            <a:lvl1pPr marL="0" marR="0" lvl="0" indent="0" algn="ctr"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3" name="Shape 103"/>
          <p:cNvSpPr>
            <a:spLocks noGrp="1"/>
          </p:cNvSpPr>
          <p:nvPr>
            <p:ph type="pic" idx="4"/>
          </p:nvPr>
        </p:nvSpPr>
        <p:spPr>
          <a:xfrm>
            <a:off x="2262083" y="-14941"/>
            <a:ext cx="2304000" cy="5199525"/>
          </a:xfrm>
          <a:prstGeom prst="rect">
            <a:avLst/>
          </a:prstGeom>
          <a:noFill/>
          <a:ln>
            <a:noFill/>
          </a:ln>
        </p:spPr>
        <p:txBody>
          <a:bodyPr lIns="91425" tIns="91425" rIns="91425" bIns="91425" anchor="ctr" anchorCtr="0"/>
          <a:lstStyle>
            <a:lvl1pPr marL="0" marR="0" lvl="0" indent="0" algn="ctr"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4" name="Shape 104"/>
          <p:cNvSpPr>
            <a:spLocks noGrp="1"/>
          </p:cNvSpPr>
          <p:nvPr>
            <p:ph type="pic" idx="5"/>
          </p:nvPr>
        </p:nvSpPr>
        <p:spPr>
          <a:xfrm>
            <a:off x="6883696" y="-14941"/>
            <a:ext cx="2304000" cy="5199525"/>
          </a:xfrm>
          <a:prstGeom prst="rect">
            <a:avLst/>
          </a:prstGeom>
          <a:noFill/>
          <a:ln>
            <a:noFill/>
          </a:ln>
        </p:spPr>
        <p:txBody>
          <a:bodyPr lIns="91425" tIns="91425" rIns="91425" bIns="91425" anchor="ctr" anchorCtr="0"/>
          <a:lstStyle>
            <a:lvl1pPr marL="0" marR="0" lvl="0" indent="0" algn="ctr"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922503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Generic_02">
    <p:spTree>
      <p:nvGrpSpPr>
        <p:cNvPr id="1" name="Shape 105"/>
        <p:cNvGrpSpPr/>
        <p:nvPr/>
      </p:nvGrpSpPr>
      <p:grpSpPr>
        <a:xfrm>
          <a:off x="0" y="0"/>
          <a:ext cx="0" cy="0"/>
          <a:chOff x="0" y="0"/>
          <a:chExt cx="0" cy="0"/>
        </a:xfrm>
      </p:grpSpPr>
      <p:sp>
        <p:nvSpPr>
          <p:cNvPr id="106" name="Shape 106"/>
          <p:cNvSpPr txBox="1">
            <a:spLocks noGrp="1"/>
          </p:cNvSpPr>
          <p:nvPr>
            <p:ph type="body" idx="1"/>
          </p:nvPr>
        </p:nvSpPr>
        <p:spPr>
          <a:xfrm>
            <a:off x="430789" y="3461512"/>
            <a:ext cx="1975976" cy="1303252"/>
          </a:xfrm>
          <a:prstGeom prst="rect">
            <a:avLst/>
          </a:prstGeom>
          <a:noFill/>
          <a:ln>
            <a:noFill/>
          </a:ln>
        </p:spPr>
        <p:txBody>
          <a:bodyPr lIns="91425" tIns="91425" rIns="91425" bIns="91425" anchor="t" anchorCtr="0"/>
          <a:lstStyle>
            <a:lvl1pPr marL="0" marR="0" lvl="0" indent="0" algn="just"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7" name="Shape 107"/>
          <p:cNvSpPr>
            <a:spLocks noGrp="1"/>
          </p:cNvSpPr>
          <p:nvPr>
            <p:ph type="pic" idx="2"/>
          </p:nvPr>
        </p:nvSpPr>
        <p:spPr>
          <a:xfrm>
            <a:off x="423985" y="1196040"/>
            <a:ext cx="1978802" cy="2165858"/>
          </a:xfrm>
          <a:prstGeom prst="rect">
            <a:avLst/>
          </a:prstGeom>
          <a:noFill/>
          <a:ln>
            <a:noFill/>
          </a:ln>
        </p:spPr>
        <p:txBody>
          <a:bodyPr lIns="91425" tIns="91425" rIns="91425" bIns="91425" anchor="t" anchorCtr="0"/>
          <a:lstStyle>
            <a:lvl1pPr marL="0" marR="0" lvl="0" indent="0" algn="l"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8" name="Shape 108"/>
          <p:cNvSpPr txBox="1">
            <a:spLocks noGrp="1"/>
          </p:cNvSpPr>
          <p:nvPr>
            <p:ph type="ctrTitle"/>
          </p:nvPr>
        </p:nvSpPr>
        <p:spPr>
          <a:xfrm>
            <a:off x="416277" y="216908"/>
            <a:ext cx="1954388" cy="828339"/>
          </a:xfrm>
          <a:prstGeom prst="rect">
            <a:avLst/>
          </a:prstGeom>
          <a:noFill/>
          <a:ln>
            <a:noFill/>
          </a:ln>
        </p:spPr>
        <p:txBody>
          <a:bodyPr lIns="91425" tIns="91425" rIns="91425" bIns="91425" anchor="ctr" anchorCtr="0"/>
          <a:lstStyle>
            <a:lvl1pPr marL="0" marR="0" lvl="0" indent="0" algn="l" rtl="0">
              <a:lnSpc>
                <a:spcPct val="80000"/>
              </a:lnSpc>
              <a:spcBef>
                <a:spcPts val="0"/>
              </a:spcBef>
              <a:spcAft>
                <a:spcPts val="0"/>
              </a:spcAft>
              <a:buClr>
                <a:srgbClr val="FFFFFF"/>
              </a:buClr>
              <a:buFont typeface="Open Sans"/>
              <a:buNone/>
              <a:defRPr sz="1800" b="0" i="0" u="none" strike="noStrike" cap="none">
                <a:solidFill>
                  <a:srgbClr val="FFFFFF"/>
                </a:solidFill>
                <a:latin typeface="Open Sans"/>
                <a:ea typeface="Open Sans"/>
                <a:cs typeface="Open Sans"/>
                <a:sym typeface="Open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Tree>
    <p:extLst>
      <p:ext uri="{BB962C8B-B14F-4D97-AF65-F5344CB8AC3E}">
        <p14:creationId xmlns:p14="http://schemas.microsoft.com/office/powerpoint/2010/main" val="2240305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4_gallery_09">
    <p:spTree>
      <p:nvGrpSpPr>
        <p:cNvPr id="1" name="Shape 109"/>
        <p:cNvGrpSpPr/>
        <p:nvPr/>
      </p:nvGrpSpPr>
      <p:grpSpPr>
        <a:xfrm>
          <a:off x="0" y="0"/>
          <a:ext cx="0" cy="0"/>
          <a:chOff x="0" y="0"/>
          <a:chExt cx="0" cy="0"/>
        </a:xfrm>
      </p:grpSpPr>
      <p:sp>
        <p:nvSpPr>
          <p:cNvPr id="110" name="Shape 110"/>
          <p:cNvSpPr>
            <a:spLocks noGrp="1"/>
          </p:cNvSpPr>
          <p:nvPr>
            <p:ph type="pic" idx="2"/>
          </p:nvPr>
        </p:nvSpPr>
        <p:spPr>
          <a:xfrm>
            <a:off x="4872292" y="-21882"/>
            <a:ext cx="2133164" cy="5206468"/>
          </a:xfrm>
          <a:prstGeom prst="rect">
            <a:avLst/>
          </a:prstGeom>
          <a:noFill/>
          <a:ln>
            <a:noFill/>
          </a:ln>
        </p:spPr>
        <p:txBody>
          <a:bodyPr lIns="91425" tIns="91425" rIns="91425" bIns="91425" anchor="ctr" anchorCtr="0"/>
          <a:lstStyle>
            <a:lvl1pPr marL="0" marR="0" lvl="0" indent="0" algn="ctr"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1" name="Shape 111"/>
          <p:cNvSpPr>
            <a:spLocks noGrp="1"/>
          </p:cNvSpPr>
          <p:nvPr>
            <p:ph type="pic" idx="3"/>
          </p:nvPr>
        </p:nvSpPr>
        <p:spPr>
          <a:xfrm>
            <a:off x="2732591" y="-14941"/>
            <a:ext cx="2133164" cy="5199525"/>
          </a:xfrm>
          <a:prstGeom prst="rect">
            <a:avLst/>
          </a:prstGeom>
          <a:noFill/>
          <a:ln>
            <a:noFill/>
          </a:ln>
        </p:spPr>
        <p:txBody>
          <a:bodyPr lIns="91425" tIns="91425" rIns="91425" bIns="91425" anchor="ctr" anchorCtr="0"/>
          <a:lstStyle>
            <a:lvl1pPr marL="0" marR="0" lvl="0" indent="0" algn="ctr"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2" name="Shape 112"/>
          <p:cNvSpPr>
            <a:spLocks noGrp="1"/>
          </p:cNvSpPr>
          <p:nvPr>
            <p:ph type="pic" idx="4"/>
          </p:nvPr>
        </p:nvSpPr>
        <p:spPr>
          <a:xfrm>
            <a:off x="7011721" y="-14941"/>
            <a:ext cx="2133164" cy="5199525"/>
          </a:xfrm>
          <a:prstGeom prst="rect">
            <a:avLst/>
          </a:prstGeom>
          <a:noFill/>
          <a:ln>
            <a:noFill/>
          </a:ln>
        </p:spPr>
        <p:txBody>
          <a:bodyPr lIns="91425" tIns="91425" rIns="91425" bIns="91425" anchor="ctr" anchorCtr="0"/>
          <a:lstStyle>
            <a:lvl1pPr marL="0" marR="0" lvl="0" indent="0" algn="ctr"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3" name="Shape 113"/>
          <p:cNvSpPr txBox="1">
            <a:spLocks noGrp="1"/>
          </p:cNvSpPr>
          <p:nvPr>
            <p:ph type="ctrTitle"/>
          </p:nvPr>
        </p:nvSpPr>
        <p:spPr>
          <a:xfrm>
            <a:off x="416277" y="216908"/>
            <a:ext cx="1954388" cy="828339"/>
          </a:xfrm>
          <a:prstGeom prst="rect">
            <a:avLst/>
          </a:prstGeom>
          <a:noFill/>
          <a:ln>
            <a:noFill/>
          </a:ln>
        </p:spPr>
        <p:txBody>
          <a:bodyPr lIns="91425" tIns="91425" rIns="91425" bIns="91425" anchor="ctr" anchorCtr="0"/>
          <a:lstStyle>
            <a:lvl1pPr marL="0" marR="0" lvl="0" indent="0" algn="l" rtl="0">
              <a:lnSpc>
                <a:spcPct val="80000"/>
              </a:lnSpc>
              <a:spcBef>
                <a:spcPts val="0"/>
              </a:spcBef>
              <a:spcAft>
                <a:spcPts val="0"/>
              </a:spcAft>
              <a:buClr>
                <a:srgbClr val="FFFFFF"/>
              </a:buClr>
              <a:buFont typeface="Open Sans"/>
              <a:buNone/>
              <a:defRPr sz="1800" b="0" i="0" u="none" strike="noStrike" cap="none">
                <a:solidFill>
                  <a:srgbClr val="FFFFFF"/>
                </a:solidFill>
                <a:latin typeface="Open Sans"/>
                <a:ea typeface="Open Sans"/>
                <a:cs typeface="Open Sans"/>
                <a:sym typeface="Open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14" name="Shape 114"/>
          <p:cNvSpPr txBox="1">
            <a:spLocks noGrp="1"/>
          </p:cNvSpPr>
          <p:nvPr>
            <p:ph type="body" idx="1"/>
          </p:nvPr>
        </p:nvSpPr>
        <p:spPr>
          <a:xfrm>
            <a:off x="416766" y="1196040"/>
            <a:ext cx="1975976" cy="3584681"/>
          </a:xfrm>
          <a:prstGeom prst="rect">
            <a:avLst/>
          </a:prstGeom>
          <a:noFill/>
          <a:ln>
            <a:noFill/>
          </a:ln>
        </p:spPr>
        <p:txBody>
          <a:bodyPr lIns="91425" tIns="91425" rIns="91425" bIns="91425" anchor="t" anchorCtr="0"/>
          <a:lstStyle>
            <a:lvl1pPr marL="0" marR="0" lvl="0" indent="0" algn="just"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98169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4">
                                            <p:txEl>
                                              <p:pRg st="0" end="0"/>
                                            </p:txEl>
                                          </p:spTgt>
                                        </p:tgtEl>
                                        <p:attrNameLst>
                                          <p:attrName>style.visibility</p:attrName>
                                        </p:attrNameLst>
                                      </p:cBhvr>
                                      <p:to>
                                        <p:strVal val="visible"/>
                                      </p:to>
                                    </p:set>
                                    <p:animEffect transition="in" filter="fade">
                                      <p:cBhvr>
                                        <p:cTn id="7" dur="500"/>
                                        <p:tgtEl>
                                          <p:spTgt spid="1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4">
                                            <p:txEl>
                                              <p:charRg st="1" end="1"/>
                                            </p:txEl>
                                          </p:spTgt>
                                        </p:tgtEl>
                                        <p:attrNameLst>
                                          <p:attrName>style.visibility</p:attrName>
                                        </p:attrNameLst>
                                      </p:cBhvr>
                                      <p:to>
                                        <p:strVal val="visible"/>
                                      </p:to>
                                    </p:set>
                                    <p:animEffect transition="in" filter="fade">
                                      <p:cBhvr>
                                        <p:cTn id="10" dur="500"/>
                                        <p:tgtEl>
                                          <p:spTgt spid="114">
                                            <p:txEl>
                                              <p:char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4">
                                            <p:txEl>
                                              <p:charRg st="1" end="1"/>
                                            </p:txEl>
                                          </p:spTgt>
                                        </p:tgtEl>
                                        <p:attrNameLst>
                                          <p:attrName>style.visibility</p:attrName>
                                        </p:attrNameLst>
                                      </p:cBhvr>
                                      <p:to>
                                        <p:strVal val="visible"/>
                                      </p:to>
                                    </p:set>
                                    <p:animEffect transition="in" filter="fade">
                                      <p:cBhvr>
                                        <p:cTn id="13" dur="500"/>
                                        <p:tgtEl>
                                          <p:spTgt spid="114">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4">
                                            <p:txEl>
                                              <p:charRg st="1" end="1"/>
                                            </p:txEl>
                                          </p:spTgt>
                                        </p:tgtEl>
                                        <p:attrNameLst>
                                          <p:attrName>style.visibility</p:attrName>
                                        </p:attrNameLst>
                                      </p:cBhvr>
                                      <p:to>
                                        <p:strVal val="visible"/>
                                      </p:to>
                                    </p:set>
                                    <p:animEffect transition="in" filter="fade">
                                      <p:cBhvr>
                                        <p:cTn id="16" dur="500"/>
                                        <p:tgtEl>
                                          <p:spTgt spid="114">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14">
                                            <p:txEl>
                                              <p:charRg st="1" end="1"/>
                                            </p:txEl>
                                          </p:spTgt>
                                        </p:tgtEl>
                                        <p:attrNameLst>
                                          <p:attrName>style.visibility</p:attrName>
                                        </p:attrNameLst>
                                      </p:cBhvr>
                                      <p:to>
                                        <p:strVal val="visible"/>
                                      </p:to>
                                    </p:set>
                                    <p:animEffect transition="in" filter="fade">
                                      <p:cBhvr>
                                        <p:cTn id="19" dur="500"/>
                                        <p:tgtEl>
                                          <p:spTgt spid="114">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14">
                                            <p:txEl>
                                              <p:charRg st="1" end="1"/>
                                            </p:txEl>
                                          </p:spTgt>
                                        </p:tgtEl>
                                        <p:attrNameLst>
                                          <p:attrName>style.visibility</p:attrName>
                                        </p:attrNameLst>
                                      </p:cBhvr>
                                      <p:to>
                                        <p:strVal val="visible"/>
                                      </p:to>
                                    </p:set>
                                    <p:animEffect transition="in" filter="fade">
                                      <p:cBhvr>
                                        <p:cTn id="22" dur="500"/>
                                        <p:tgtEl>
                                          <p:spTgt spid="114">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14">
                                            <p:txEl>
                                              <p:charRg st="1" end="1"/>
                                            </p:txEl>
                                          </p:spTgt>
                                        </p:tgtEl>
                                        <p:attrNameLst>
                                          <p:attrName>style.visibility</p:attrName>
                                        </p:attrNameLst>
                                      </p:cBhvr>
                                      <p:to>
                                        <p:strVal val="visible"/>
                                      </p:to>
                                    </p:set>
                                    <p:animEffect transition="in" filter="fade">
                                      <p:cBhvr>
                                        <p:cTn id="25" dur="500"/>
                                        <p:tgtEl>
                                          <p:spTgt spid="114">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14">
                                            <p:txEl>
                                              <p:charRg st="1" end="1"/>
                                            </p:txEl>
                                          </p:spTgt>
                                        </p:tgtEl>
                                        <p:attrNameLst>
                                          <p:attrName>style.visibility</p:attrName>
                                        </p:attrNameLst>
                                      </p:cBhvr>
                                      <p:to>
                                        <p:strVal val="visible"/>
                                      </p:to>
                                    </p:set>
                                    <p:animEffect transition="in" filter="fade">
                                      <p:cBhvr>
                                        <p:cTn id="28" dur="500"/>
                                        <p:tgtEl>
                                          <p:spTgt spid="114">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14">
                                            <p:txEl>
                                              <p:charRg st="1" end="1"/>
                                            </p:txEl>
                                          </p:spTgt>
                                        </p:tgtEl>
                                        <p:attrNameLst>
                                          <p:attrName>style.visibility</p:attrName>
                                        </p:attrNameLst>
                                      </p:cBhvr>
                                      <p:to>
                                        <p:strVal val="visible"/>
                                      </p:to>
                                    </p:set>
                                    <p:animEffect transition="in" filter="fade">
                                      <p:cBhvr>
                                        <p:cTn id="31" dur="500"/>
                                        <p:tgtEl>
                                          <p:spTgt spid="114">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Resume">
    <p:spTree>
      <p:nvGrpSpPr>
        <p:cNvPr id="1" name="Shape 115"/>
        <p:cNvGrpSpPr/>
        <p:nvPr/>
      </p:nvGrpSpPr>
      <p:grpSpPr>
        <a:xfrm>
          <a:off x="0" y="0"/>
          <a:ext cx="0" cy="0"/>
          <a:chOff x="0" y="0"/>
          <a:chExt cx="0" cy="0"/>
        </a:xfrm>
      </p:grpSpPr>
      <p:sp>
        <p:nvSpPr>
          <p:cNvPr id="116" name="Shape 116"/>
          <p:cNvSpPr>
            <a:spLocks noGrp="1"/>
          </p:cNvSpPr>
          <p:nvPr>
            <p:ph type="pic" idx="2"/>
          </p:nvPr>
        </p:nvSpPr>
        <p:spPr>
          <a:xfrm>
            <a:off x="4580471" y="0"/>
            <a:ext cx="4585939" cy="5143499"/>
          </a:xfrm>
          <a:prstGeom prst="rect">
            <a:avLst/>
          </a:prstGeom>
          <a:noFill/>
          <a:ln>
            <a:noFill/>
          </a:ln>
        </p:spPr>
        <p:txBody>
          <a:bodyPr lIns="91425" tIns="91425" rIns="91425" bIns="91425" anchor="ctr" anchorCtr="0"/>
          <a:lstStyle>
            <a:lvl1pPr marL="0" marR="0" lvl="0" indent="0" algn="ctr"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7" name="Shape 117"/>
          <p:cNvSpPr txBox="1">
            <a:spLocks noGrp="1"/>
          </p:cNvSpPr>
          <p:nvPr>
            <p:ph type="ctrTitle"/>
          </p:nvPr>
        </p:nvSpPr>
        <p:spPr>
          <a:xfrm>
            <a:off x="416277" y="216908"/>
            <a:ext cx="1954388" cy="828339"/>
          </a:xfrm>
          <a:prstGeom prst="rect">
            <a:avLst/>
          </a:prstGeom>
          <a:noFill/>
          <a:ln>
            <a:noFill/>
          </a:ln>
        </p:spPr>
        <p:txBody>
          <a:bodyPr lIns="91425" tIns="91425" rIns="91425" bIns="91425" anchor="ctr" anchorCtr="0"/>
          <a:lstStyle>
            <a:lvl1pPr marL="0" marR="0" lvl="0" indent="0" algn="l" rtl="0">
              <a:lnSpc>
                <a:spcPct val="80000"/>
              </a:lnSpc>
              <a:spcBef>
                <a:spcPts val="0"/>
              </a:spcBef>
              <a:spcAft>
                <a:spcPts val="0"/>
              </a:spcAft>
              <a:buClr>
                <a:srgbClr val="FFFFFF"/>
              </a:buClr>
              <a:buFont typeface="Open Sans"/>
              <a:buNone/>
              <a:defRPr sz="1800" b="0" i="0" u="none" strike="noStrike" cap="none">
                <a:solidFill>
                  <a:srgbClr val="FFFFFF"/>
                </a:solidFill>
                <a:latin typeface="Open Sans"/>
                <a:ea typeface="Open Sans"/>
                <a:cs typeface="Open Sans"/>
                <a:sym typeface="Open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Tree>
    <p:extLst>
      <p:ext uri="{BB962C8B-B14F-4D97-AF65-F5344CB8AC3E}">
        <p14:creationId xmlns:p14="http://schemas.microsoft.com/office/powerpoint/2010/main" val="1617726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ontact-02">
    <p:spTree>
      <p:nvGrpSpPr>
        <p:cNvPr id="1" name="Shape 118"/>
        <p:cNvGrpSpPr/>
        <p:nvPr/>
      </p:nvGrpSpPr>
      <p:grpSpPr>
        <a:xfrm>
          <a:off x="0" y="0"/>
          <a:ext cx="0" cy="0"/>
          <a:chOff x="0" y="0"/>
          <a:chExt cx="0" cy="0"/>
        </a:xfrm>
      </p:grpSpPr>
      <p:sp>
        <p:nvSpPr>
          <p:cNvPr id="119" name="Shape 119"/>
          <p:cNvSpPr>
            <a:spLocks noGrp="1"/>
          </p:cNvSpPr>
          <p:nvPr>
            <p:ph type="pic" idx="2"/>
          </p:nvPr>
        </p:nvSpPr>
        <p:spPr>
          <a:xfrm>
            <a:off x="4522117" y="0"/>
            <a:ext cx="4621882" cy="5148931"/>
          </a:xfrm>
          <a:prstGeom prst="rect">
            <a:avLst/>
          </a:prstGeom>
          <a:noFill/>
          <a:ln>
            <a:noFill/>
          </a:ln>
        </p:spPr>
        <p:txBody>
          <a:bodyPr lIns="91425" tIns="91425" rIns="91425" bIns="91425" anchor="t" anchorCtr="0"/>
          <a:lstStyle>
            <a:lvl1pPr marL="0" marR="0" lvl="0" indent="0" algn="l"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0" name="Shape 120"/>
          <p:cNvSpPr txBox="1">
            <a:spLocks noGrp="1"/>
          </p:cNvSpPr>
          <p:nvPr>
            <p:ph type="body" idx="1"/>
          </p:nvPr>
        </p:nvSpPr>
        <p:spPr>
          <a:xfrm>
            <a:off x="416277" y="1536324"/>
            <a:ext cx="3752308" cy="3037759"/>
          </a:xfrm>
          <a:prstGeom prst="rect">
            <a:avLst/>
          </a:prstGeom>
          <a:noFill/>
          <a:ln>
            <a:noFill/>
          </a:ln>
        </p:spPr>
        <p:txBody>
          <a:bodyPr lIns="91425" tIns="91425" rIns="91425" bIns="91425" anchor="t" anchorCtr="0"/>
          <a:lstStyle>
            <a:lvl1pPr marL="0" marR="0" lvl="0" indent="0" algn="l"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1" name="Shape 121"/>
          <p:cNvSpPr txBox="1">
            <a:spLocks noGrp="1"/>
          </p:cNvSpPr>
          <p:nvPr>
            <p:ph type="ctrTitle"/>
          </p:nvPr>
        </p:nvSpPr>
        <p:spPr>
          <a:xfrm>
            <a:off x="416277" y="216908"/>
            <a:ext cx="1954388" cy="828339"/>
          </a:xfrm>
          <a:prstGeom prst="rect">
            <a:avLst/>
          </a:prstGeom>
          <a:noFill/>
          <a:ln>
            <a:noFill/>
          </a:ln>
        </p:spPr>
        <p:txBody>
          <a:bodyPr lIns="91425" tIns="91425" rIns="91425" bIns="91425" anchor="ctr" anchorCtr="0"/>
          <a:lstStyle>
            <a:lvl1pPr marL="0" marR="0" lvl="0" indent="0" algn="l" rtl="0">
              <a:lnSpc>
                <a:spcPct val="80000"/>
              </a:lnSpc>
              <a:spcBef>
                <a:spcPts val="0"/>
              </a:spcBef>
              <a:spcAft>
                <a:spcPts val="0"/>
              </a:spcAft>
              <a:buClr>
                <a:srgbClr val="FFFFFF"/>
              </a:buClr>
              <a:buFont typeface="Open Sans"/>
              <a:buNone/>
              <a:defRPr sz="1800" b="0" i="0" u="none" strike="noStrike" cap="none">
                <a:solidFill>
                  <a:srgbClr val="FFFFFF"/>
                </a:solidFill>
                <a:latin typeface="Open Sans"/>
                <a:ea typeface="Open Sans"/>
                <a:cs typeface="Open Sans"/>
                <a:sym typeface="Open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Tree>
    <p:extLst>
      <p:ext uri="{BB962C8B-B14F-4D97-AF65-F5344CB8AC3E}">
        <p14:creationId xmlns:p14="http://schemas.microsoft.com/office/powerpoint/2010/main" val="40189016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9_about 04">
    <p:spTree>
      <p:nvGrpSpPr>
        <p:cNvPr id="1" name="Shape 122"/>
        <p:cNvGrpSpPr/>
        <p:nvPr/>
      </p:nvGrpSpPr>
      <p:grpSpPr>
        <a:xfrm>
          <a:off x="0" y="0"/>
          <a:ext cx="0" cy="0"/>
          <a:chOff x="0" y="0"/>
          <a:chExt cx="0" cy="0"/>
        </a:xfrm>
      </p:grpSpPr>
      <p:sp>
        <p:nvSpPr>
          <p:cNvPr id="123" name="Shape 123"/>
          <p:cNvSpPr>
            <a:spLocks noGrp="1"/>
          </p:cNvSpPr>
          <p:nvPr>
            <p:ph type="pic" idx="2"/>
          </p:nvPr>
        </p:nvSpPr>
        <p:spPr>
          <a:xfrm>
            <a:off x="1270690" y="1433500"/>
            <a:ext cx="2066591" cy="2066591"/>
          </a:xfrm>
          <a:prstGeom prst="rect">
            <a:avLst/>
          </a:prstGeom>
          <a:noFill/>
          <a:ln>
            <a:noFill/>
          </a:ln>
        </p:spPr>
        <p:txBody>
          <a:bodyPr lIns="91425" tIns="91425" rIns="91425" bIns="91425" anchor="ctr" anchorCtr="0"/>
          <a:lstStyle>
            <a:lvl1pPr marL="0" marR="0" lvl="0" indent="0" algn="ctr" rtl="0">
              <a:lnSpc>
                <a:spcPct val="120000"/>
              </a:lnSpc>
              <a:spcBef>
                <a:spcPts val="160"/>
              </a:spcBef>
              <a:spcAft>
                <a:spcPts val="0"/>
              </a:spcAft>
              <a:buClr>
                <a:srgbClr val="202F3E"/>
              </a:buClr>
              <a:buFont typeface="Arial"/>
              <a:buNone/>
              <a:defRPr sz="800" b="0" i="0" u="none" strike="noStrike" cap="none">
                <a:solidFill>
                  <a:srgbClr val="202F3E"/>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4" name="Shape 124"/>
          <p:cNvSpPr>
            <a:spLocks noGrp="1"/>
          </p:cNvSpPr>
          <p:nvPr>
            <p:ph type="pic" idx="3"/>
          </p:nvPr>
        </p:nvSpPr>
        <p:spPr>
          <a:xfrm>
            <a:off x="3568410" y="1433500"/>
            <a:ext cx="2066591" cy="2066591"/>
          </a:xfrm>
          <a:prstGeom prst="rect">
            <a:avLst/>
          </a:prstGeom>
          <a:noFill/>
          <a:ln>
            <a:noFill/>
          </a:ln>
        </p:spPr>
        <p:txBody>
          <a:bodyPr lIns="91425" tIns="91425" rIns="91425" bIns="91425" anchor="ctr" anchorCtr="0"/>
          <a:lstStyle>
            <a:lvl1pPr marL="0" marR="0" lvl="0" indent="0" algn="ctr" rtl="0">
              <a:lnSpc>
                <a:spcPct val="120000"/>
              </a:lnSpc>
              <a:spcBef>
                <a:spcPts val="160"/>
              </a:spcBef>
              <a:spcAft>
                <a:spcPts val="0"/>
              </a:spcAft>
              <a:buClr>
                <a:srgbClr val="202F3E"/>
              </a:buClr>
              <a:buFont typeface="Arial"/>
              <a:buNone/>
              <a:defRPr sz="800" b="0" i="0" u="none" strike="noStrike" cap="none">
                <a:solidFill>
                  <a:srgbClr val="202F3E"/>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5" name="Shape 125"/>
          <p:cNvSpPr>
            <a:spLocks noGrp="1"/>
          </p:cNvSpPr>
          <p:nvPr>
            <p:ph type="pic" idx="4"/>
          </p:nvPr>
        </p:nvSpPr>
        <p:spPr>
          <a:xfrm>
            <a:off x="5866132" y="1433500"/>
            <a:ext cx="2066591" cy="2066591"/>
          </a:xfrm>
          <a:prstGeom prst="rect">
            <a:avLst/>
          </a:prstGeom>
          <a:noFill/>
          <a:ln>
            <a:noFill/>
          </a:ln>
        </p:spPr>
        <p:txBody>
          <a:bodyPr lIns="91425" tIns="91425" rIns="91425" bIns="91425" anchor="ctr" anchorCtr="0"/>
          <a:lstStyle>
            <a:lvl1pPr marL="0" marR="0" lvl="0" indent="0" algn="ctr" rtl="0">
              <a:lnSpc>
                <a:spcPct val="120000"/>
              </a:lnSpc>
              <a:spcBef>
                <a:spcPts val="160"/>
              </a:spcBef>
              <a:spcAft>
                <a:spcPts val="0"/>
              </a:spcAft>
              <a:buClr>
                <a:srgbClr val="202F3E"/>
              </a:buClr>
              <a:buFont typeface="Arial"/>
              <a:buNone/>
              <a:defRPr sz="800" b="0" i="0" u="none" strike="noStrike" cap="none">
                <a:solidFill>
                  <a:srgbClr val="202F3E"/>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6" name="Shape 126"/>
          <p:cNvSpPr txBox="1">
            <a:spLocks noGrp="1"/>
          </p:cNvSpPr>
          <p:nvPr>
            <p:ph type="body" idx="1"/>
          </p:nvPr>
        </p:nvSpPr>
        <p:spPr>
          <a:xfrm>
            <a:off x="1271678" y="3582135"/>
            <a:ext cx="2067609" cy="1077551"/>
          </a:xfrm>
          <a:prstGeom prst="rect">
            <a:avLst/>
          </a:prstGeom>
          <a:noFill/>
          <a:ln>
            <a:noFill/>
          </a:ln>
        </p:spPr>
        <p:txBody>
          <a:bodyPr lIns="91425" tIns="91425" rIns="91425" bIns="91425" anchor="t" anchorCtr="0"/>
          <a:lstStyle>
            <a:lvl1pPr marL="0" marR="0" lvl="0" indent="0" algn="just" rtl="0">
              <a:lnSpc>
                <a:spcPct val="120000"/>
              </a:lnSpc>
              <a:spcBef>
                <a:spcPts val="120"/>
              </a:spcBef>
              <a:spcAft>
                <a:spcPts val="0"/>
              </a:spcAft>
              <a:buClr>
                <a:srgbClr val="202F3E"/>
              </a:buClr>
              <a:buFont typeface="Arial"/>
              <a:buNone/>
              <a:defRPr sz="600" b="0" i="0" u="none" strike="noStrike" cap="none">
                <a:solidFill>
                  <a:srgbClr val="202F3E"/>
                </a:solidFill>
                <a:latin typeface="Open Sans"/>
                <a:ea typeface="Open Sans"/>
                <a:cs typeface="Open Sans"/>
                <a:sym typeface="Open Sans"/>
              </a:defRPr>
            </a:lvl1pPr>
            <a:lvl2pPr marL="457200" marR="0" lvl="1"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7" name="Shape 127"/>
          <p:cNvSpPr txBox="1">
            <a:spLocks noGrp="1"/>
          </p:cNvSpPr>
          <p:nvPr>
            <p:ph type="body" idx="5"/>
          </p:nvPr>
        </p:nvSpPr>
        <p:spPr>
          <a:xfrm>
            <a:off x="3568462" y="3582135"/>
            <a:ext cx="2067609" cy="1077551"/>
          </a:xfrm>
          <a:prstGeom prst="rect">
            <a:avLst/>
          </a:prstGeom>
          <a:noFill/>
          <a:ln>
            <a:noFill/>
          </a:ln>
        </p:spPr>
        <p:txBody>
          <a:bodyPr lIns="91425" tIns="91425" rIns="91425" bIns="91425" anchor="t" anchorCtr="0"/>
          <a:lstStyle>
            <a:lvl1pPr marL="0" marR="0" lvl="0" indent="0" algn="just" rtl="0">
              <a:lnSpc>
                <a:spcPct val="120000"/>
              </a:lnSpc>
              <a:spcBef>
                <a:spcPts val="120"/>
              </a:spcBef>
              <a:spcAft>
                <a:spcPts val="0"/>
              </a:spcAft>
              <a:buClr>
                <a:srgbClr val="202F3E"/>
              </a:buClr>
              <a:buFont typeface="Arial"/>
              <a:buNone/>
              <a:defRPr sz="600" b="0" i="0" u="none" strike="noStrike" cap="none">
                <a:solidFill>
                  <a:srgbClr val="202F3E"/>
                </a:solidFill>
                <a:latin typeface="Open Sans"/>
                <a:ea typeface="Open Sans"/>
                <a:cs typeface="Open Sans"/>
                <a:sym typeface="Open Sans"/>
              </a:defRPr>
            </a:lvl1pPr>
            <a:lvl2pPr marL="457200" marR="0" lvl="1"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8" name="Shape 128"/>
          <p:cNvSpPr txBox="1">
            <a:spLocks noGrp="1"/>
          </p:cNvSpPr>
          <p:nvPr>
            <p:ph type="body" idx="6"/>
          </p:nvPr>
        </p:nvSpPr>
        <p:spPr>
          <a:xfrm>
            <a:off x="5865062" y="3582135"/>
            <a:ext cx="2067609" cy="1077551"/>
          </a:xfrm>
          <a:prstGeom prst="rect">
            <a:avLst/>
          </a:prstGeom>
          <a:noFill/>
          <a:ln>
            <a:noFill/>
          </a:ln>
        </p:spPr>
        <p:txBody>
          <a:bodyPr lIns="91425" tIns="91425" rIns="91425" bIns="91425" anchor="t" anchorCtr="0"/>
          <a:lstStyle>
            <a:lvl1pPr marL="0" marR="0" lvl="0" indent="0" algn="just" rtl="0">
              <a:lnSpc>
                <a:spcPct val="120000"/>
              </a:lnSpc>
              <a:spcBef>
                <a:spcPts val="120"/>
              </a:spcBef>
              <a:spcAft>
                <a:spcPts val="0"/>
              </a:spcAft>
              <a:buClr>
                <a:srgbClr val="202F3E"/>
              </a:buClr>
              <a:buFont typeface="Arial"/>
              <a:buNone/>
              <a:defRPr sz="600" b="0" i="0" u="none" strike="noStrike" cap="none">
                <a:solidFill>
                  <a:srgbClr val="202F3E"/>
                </a:solidFill>
                <a:latin typeface="Open Sans"/>
                <a:ea typeface="Open Sans"/>
                <a:cs typeface="Open Sans"/>
                <a:sym typeface="Open Sans"/>
              </a:defRPr>
            </a:lvl1pPr>
            <a:lvl2pPr marL="457200" marR="0" lvl="1"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9" name="Shape 129"/>
          <p:cNvSpPr txBox="1">
            <a:spLocks noGrp="1"/>
          </p:cNvSpPr>
          <p:nvPr>
            <p:ph type="ctrTitle"/>
          </p:nvPr>
        </p:nvSpPr>
        <p:spPr>
          <a:xfrm>
            <a:off x="416277" y="216908"/>
            <a:ext cx="1954388" cy="828339"/>
          </a:xfrm>
          <a:prstGeom prst="rect">
            <a:avLst/>
          </a:prstGeom>
          <a:noFill/>
          <a:ln>
            <a:noFill/>
          </a:ln>
        </p:spPr>
        <p:txBody>
          <a:bodyPr lIns="91425" tIns="91425" rIns="91425" bIns="91425" anchor="ctr" anchorCtr="0"/>
          <a:lstStyle>
            <a:lvl1pPr marL="0" marR="0" lvl="0" indent="0" algn="l" rtl="0">
              <a:lnSpc>
                <a:spcPct val="80000"/>
              </a:lnSpc>
              <a:spcBef>
                <a:spcPts val="0"/>
              </a:spcBef>
              <a:spcAft>
                <a:spcPts val="0"/>
              </a:spcAft>
              <a:buClr>
                <a:srgbClr val="FFFFFF"/>
              </a:buClr>
              <a:buFont typeface="Open Sans"/>
              <a:buNone/>
              <a:defRPr sz="1800" b="0" i="0" u="none" strike="noStrike" cap="none">
                <a:solidFill>
                  <a:srgbClr val="FFFFFF"/>
                </a:solidFill>
                <a:latin typeface="Open Sans"/>
                <a:ea typeface="Open Sans"/>
                <a:cs typeface="Open Sans"/>
                <a:sym typeface="Open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Tree>
    <p:extLst>
      <p:ext uri="{BB962C8B-B14F-4D97-AF65-F5344CB8AC3E}">
        <p14:creationId xmlns:p14="http://schemas.microsoft.com/office/powerpoint/2010/main" val="795140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gallery_14">
    <p:spTree>
      <p:nvGrpSpPr>
        <p:cNvPr id="1" name="Shape 130"/>
        <p:cNvGrpSpPr/>
        <p:nvPr/>
      </p:nvGrpSpPr>
      <p:grpSpPr>
        <a:xfrm>
          <a:off x="0" y="0"/>
          <a:ext cx="0" cy="0"/>
          <a:chOff x="0" y="0"/>
          <a:chExt cx="0" cy="0"/>
        </a:xfrm>
      </p:grpSpPr>
      <p:sp>
        <p:nvSpPr>
          <p:cNvPr id="131" name="Shape 131"/>
          <p:cNvSpPr txBox="1"/>
          <p:nvPr/>
        </p:nvSpPr>
        <p:spPr>
          <a:xfrm>
            <a:off x="0" y="186192"/>
            <a:ext cx="2610947" cy="911170"/>
          </a:xfrm>
          <a:prstGeom prst="rect">
            <a:avLst/>
          </a:prstGeom>
          <a:solidFill>
            <a:schemeClr val="lt1"/>
          </a:solid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Font typeface="Arial"/>
              <a:buNone/>
            </a:pPr>
            <a:endParaRPr sz="700" b="0" i="0" u="none" strike="noStrike" cap="none">
              <a:solidFill>
                <a:srgbClr val="FFFFFF"/>
              </a:solidFill>
              <a:latin typeface="Open Sans"/>
              <a:ea typeface="Open Sans"/>
              <a:cs typeface="Open Sans"/>
              <a:sym typeface="Open Sans"/>
            </a:endParaRPr>
          </a:p>
        </p:txBody>
      </p:sp>
      <p:sp>
        <p:nvSpPr>
          <p:cNvPr id="132" name="Shape 132"/>
          <p:cNvSpPr txBox="1"/>
          <p:nvPr/>
        </p:nvSpPr>
        <p:spPr>
          <a:xfrm>
            <a:off x="-1588" y="4854201"/>
            <a:ext cx="1947999" cy="296238"/>
          </a:xfrm>
          <a:prstGeom prst="rect">
            <a:avLst/>
          </a:prstGeom>
          <a:solidFill>
            <a:schemeClr val="lt1"/>
          </a:solid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Font typeface="Arial"/>
              <a:buNone/>
            </a:pPr>
            <a:endParaRPr sz="700" b="0" i="0" u="none" strike="noStrike" cap="none">
              <a:solidFill>
                <a:srgbClr val="FFFFFF"/>
              </a:solidFill>
              <a:latin typeface="Open Sans"/>
              <a:ea typeface="Open Sans"/>
              <a:cs typeface="Open Sans"/>
              <a:sym typeface="Open Sans"/>
            </a:endParaRPr>
          </a:p>
        </p:txBody>
      </p:sp>
      <p:sp>
        <p:nvSpPr>
          <p:cNvPr id="133" name="Shape 133"/>
          <p:cNvSpPr txBox="1"/>
          <p:nvPr/>
        </p:nvSpPr>
        <p:spPr>
          <a:xfrm>
            <a:off x="208154" y="4773067"/>
            <a:ext cx="2402792" cy="377372"/>
          </a:xfrm>
          <a:prstGeom prst="rect">
            <a:avLst/>
          </a:prstGeom>
          <a:solidFill>
            <a:schemeClr val="lt1"/>
          </a:solid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Font typeface="Arial"/>
              <a:buNone/>
            </a:pPr>
            <a:endParaRPr sz="700" b="0" i="0" u="none" strike="noStrike" cap="none">
              <a:solidFill>
                <a:srgbClr val="FFFFFF"/>
              </a:solidFill>
              <a:latin typeface="Open Sans"/>
              <a:ea typeface="Open Sans"/>
              <a:cs typeface="Open Sans"/>
              <a:sym typeface="Open Sans"/>
            </a:endParaRPr>
          </a:p>
        </p:txBody>
      </p:sp>
      <p:sp>
        <p:nvSpPr>
          <p:cNvPr id="134" name="Shape 134"/>
          <p:cNvSpPr>
            <a:spLocks noGrp="1"/>
          </p:cNvSpPr>
          <p:nvPr>
            <p:ph type="pic" idx="2"/>
          </p:nvPr>
        </p:nvSpPr>
        <p:spPr>
          <a:xfrm>
            <a:off x="-3490" y="0"/>
            <a:ext cx="2304000" cy="2574787"/>
          </a:xfrm>
          <a:prstGeom prst="rect">
            <a:avLst/>
          </a:prstGeom>
          <a:noFill/>
          <a:ln>
            <a:noFill/>
          </a:ln>
        </p:spPr>
        <p:txBody>
          <a:bodyPr lIns="91425" tIns="91425" rIns="91425" bIns="91425" anchor="ctr" anchorCtr="0"/>
          <a:lstStyle>
            <a:lvl1pPr marL="0" marR="0" lvl="0" indent="0" algn="ctr"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5" name="Shape 135"/>
          <p:cNvSpPr>
            <a:spLocks noGrp="1"/>
          </p:cNvSpPr>
          <p:nvPr>
            <p:ph type="pic" idx="3"/>
          </p:nvPr>
        </p:nvSpPr>
        <p:spPr>
          <a:xfrm>
            <a:off x="2307175" y="0"/>
            <a:ext cx="2304000" cy="2574786"/>
          </a:xfrm>
          <a:prstGeom prst="rect">
            <a:avLst/>
          </a:prstGeom>
          <a:noFill/>
          <a:ln>
            <a:noFill/>
          </a:ln>
        </p:spPr>
        <p:txBody>
          <a:bodyPr lIns="91425" tIns="91425" rIns="91425" bIns="91425" anchor="ctr" anchorCtr="0"/>
          <a:lstStyle>
            <a:lvl1pPr marL="0" marR="0" lvl="0" indent="0" algn="ctr"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6" name="Shape 136"/>
          <p:cNvSpPr>
            <a:spLocks noGrp="1"/>
          </p:cNvSpPr>
          <p:nvPr>
            <p:ph type="pic" idx="4"/>
          </p:nvPr>
        </p:nvSpPr>
        <p:spPr>
          <a:xfrm>
            <a:off x="-3218" y="2582591"/>
            <a:ext cx="2304000" cy="2574786"/>
          </a:xfrm>
          <a:prstGeom prst="rect">
            <a:avLst/>
          </a:prstGeom>
          <a:noFill/>
          <a:ln>
            <a:noFill/>
          </a:ln>
        </p:spPr>
        <p:txBody>
          <a:bodyPr lIns="91425" tIns="91425" rIns="91425" bIns="91425" anchor="ctr" anchorCtr="0"/>
          <a:lstStyle>
            <a:lvl1pPr marL="0" marR="0" lvl="0" indent="0" algn="ctr"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7" name="Shape 137"/>
          <p:cNvSpPr>
            <a:spLocks noGrp="1"/>
          </p:cNvSpPr>
          <p:nvPr>
            <p:ph type="pic" idx="5"/>
          </p:nvPr>
        </p:nvSpPr>
        <p:spPr>
          <a:xfrm>
            <a:off x="2307450" y="2582591"/>
            <a:ext cx="2304000" cy="2574784"/>
          </a:xfrm>
          <a:prstGeom prst="rect">
            <a:avLst/>
          </a:prstGeom>
          <a:noFill/>
          <a:ln>
            <a:noFill/>
          </a:ln>
        </p:spPr>
        <p:txBody>
          <a:bodyPr lIns="91425" tIns="91425" rIns="91425" bIns="91425" anchor="ctr" anchorCtr="0"/>
          <a:lstStyle>
            <a:lvl1pPr marL="0" marR="0" lvl="0" indent="0" algn="ctr"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8" name="Shape 138"/>
          <p:cNvSpPr txBox="1">
            <a:spLocks noGrp="1"/>
          </p:cNvSpPr>
          <p:nvPr>
            <p:ph type="ctrTitle"/>
          </p:nvPr>
        </p:nvSpPr>
        <p:spPr>
          <a:xfrm>
            <a:off x="4713178" y="1554020"/>
            <a:ext cx="3974959" cy="102857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Open Sans"/>
              <a:buNone/>
              <a:defRPr sz="2000" b="0" i="0" u="none" strike="noStrike" cap="none">
                <a:solidFill>
                  <a:schemeClr val="dk1"/>
                </a:solidFill>
                <a:latin typeface="Open Sans"/>
                <a:ea typeface="Open Sans"/>
                <a:cs typeface="Open Sans"/>
                <a:sym typeface="Open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39" name="Shape 139"/>
          <p:cNvSpPr txBox="1">
            <a:spLocks noGrp="1"/>
          </p:cNvSpPr>
          <p:nvPr>
            <p:ph type="subTitle" idx="1"/>
          </p:nvPr>
        </p:nvSpPr>
        <p:spPr>
          <a:xfrm>
            <a:off x="4714067" y="2586848"/>
            <a:ext cx="3974392" cy="1056150"/>
          </a:xfrm>
          <a:prstGeom prst="rect">
            <a:avLst/>
          </a:prstGeom>
          <a:noFill/>
          <a:ln>
            <a:noFill/>
          </a:ln>
        </p:spPr>
        <p:txBody>
          <a:bodyPr lIns="91425" tIns="91425" rIns="91425" bIns="91425" anchor="t" anchorCtr="0"/>
          <a:lstStyle>
            <a:lvl1pPr marL="0" marR="0" lvl="0" indent="0" algn="l"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ctr" rtl="0">
              <a:lnSpc>
                <a:spcPct val="100000"/>
              </a:lnSpc>
              <a:spcBef>
                <a:spcPts val="160"/>
              </a:spcBef>
              <a:spcAft>
                <a:spcPts val="0"/>
              </a:spcAft>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lnSpc>
                <a:spcPct val="100000"/>
              </a:lnSpc>
              <a:spcBef>
                <a:spcPts val="160"/>
              </a:spcBef>
              <a:spcAft>
                <a:spcPts val="0"/>
              </a:spcAft>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lnSpc>
                <a:spcPct val="100000"/>
              </a:lnSpc>
              <a:spcBef>
                <a:spcPts val="160"/>
              </a:spcBef>
              <a:spcAft>
                <a:spcPts val="0"/>
              </a:spcAft>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lnSpc>
                <a:spcPct val="100000"/>
              </a:lnSpc>
              <a:spcBef>
                <a:spcPts val="160"/>
              </a:spcBef>
              <a:spcAft>
                <a:spcPts val="0"/>
              </a:spcAft>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lnSpc>
                <a:spcPct val="100000"/>
              </a:lnSpc>
              <a:spcBef>
                <a:spcPts val="400"/>
              </a:spcBef>
              <a:spcAft>
                <a:spcPts val="0"/>
              </a:spcAft>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lnSpc>
                <a:spcPct val="100000"/>
              </a:lnSpc>
              <a:spcBef>
                <a:spcPts val="400"/>
              </a:spcBef>
              <a:spcAft>
                <a:spcPts val="0"/>
              </a:spcAft>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lnSpc>
                <a:spcPct val="100000"/>
              </a:lnSpc>
              <a:spcBef>
                <a:spcPts val="400"/>
              </a:spcBef>
              <a:spcAft>
                <a:spcPts val="0"/>
              </a:spcAft>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lnSpc>
                <a:spcPct val="100000"/>
              </a:lnSpc>
              <a:spcBef>
                <a:spcPts val="400"/>
              </a:spcBef>
              <a:spcAft>
                <a:spcPts val="0"/>
              </a:spcAft>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33927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4_about 04">
    <p:spTree>
      <p:nvGrpSpPr>
        <p:cNvPr id="1" name="Shape 161"/>
        <p:cNvGrpSpPr/>
        <p:nvPr/>
      </p:nvGrpSpPr>
      <p:grpSpPr>
        <a:xfrm>
          <a:off x="0" y="0"/>
          <a:ext cx="0" cy="0"/>
          <a:chOff x="0" y="0"/>
          <a:chExt cx="0" cy="0"/>
        </a:xfrm>
      </p:grpSpPr>
      <p:sp>
        <p:nvSpPr>
          <p:cNvPr id="162" name="Shape 162"/>
          <p:cNvSpPr txBox="1">
            <a:spLocks noGrp="1"/>
          </p:cNvSpPr>
          <p:nvPr>
            <p:ph type="subTitle" idx="1"/>
          </p:nvPr>
        </p:nvSpPr>
        <p:spPr>
          <a:xfrm>
            <a:off x="859308" y="4109851"/>
            <a:ext cx="7422092" cy="506778"/>
          </a:xfrm>
          <a:prstGeom prst="rect">
            <a:avLst/>
          </a:prstGeom>
          <a:noFill/>
          <a:ln>
            <a:noFill/>
          </a:ln>
        </p:spPr>
        <p:txBody>
          <a:bodyPr lIns="91425" tIns="91425" rIns="91425" bIns="91425" anchor="t" anchorCtr="0"/>
          <a:lstStyle>
            <a:lvl1pPr marL="0" marR="0" lvl="0" indent="0" algn="ctr" rtl="0">
              <a:lnSpc>
                <a:spcPct val="120000"/>
              </a:lnSpc>
              <a:spcBef>
                <a:spcPts val="200"/>
              </a:spcBef>
              <a:spcAft>
                <a:spcPts val="0"/>
              </a:spcAft>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lnSpc>
                <a:spcPct val="100000"/>
              </a:lnSpc>
              <a:spcBef>
                <a:spcPts val="160"/>
              </a:spcBef>
              <a:spcAft>
                <a:spcPts val="0"/>
              </a:spcAft>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lnSpc>
                <a:spcPct val="100000"/>
              </a:lnSpc>
              <a:spcBef>
                <a:spcPts val="160"/>
              </a:spcBef>
              <a:spcAft>
                <a:spcPts val="0"/>
              </a:spcAft>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lnSpc>
                <a:spcPct val="100000"/>
              </a:lnSpc>
              <a:spcBef>
                <a:spcPts val="160"/>
              </a:spcBef>
              <a:spcAft>
                <a:spcPts val="0"/>
              </a:spcAft>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lnSpc>
                <a:spcPct val="100000"/>
              </a:lnSpc>
              <a:spcBef>
                <a:spcPts val="160"/>
              </a:spcBef>
              <a:spcAft>
                <a:spcPts val="0"/>
              </a:spcAft>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lnSpc>
                <a:spcPct val="100000"/>
              </a:lnSpc>
              <a:spcBef>
                <a:spcPts val="400"/>
              </a:spcBef>
              <a:spcAft>
                <a:spcPts val="0"/>
              </a:spcAft>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lnSpc>
                <a:spcPct val="100000"/>
              </a:lnSpc>
              <a:spcBef>
                <a:spcPts val="400"/>
              </a:spcBef>
              <a:spcAft>
                <a:spcPts val="0"/>
              </a:spcAft>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lnSpc>
                <a:spcPct val="100000"/>
              </a:lnSpc>
              <a:spcBef>
                <a:spcPts val="400"/>
              </a:spcBef>
              <a:spcAft>
                <a:spcPts val="0"/>
              </a:spcAft>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lnSpc>
                <a:spcPct val="100000"/>
              </a:lnSpc>
              <a:spcBef>
                <a:spcPts val="400"/>
              </a:spcBef>
              <a:spcAft>
                <a:spcPts val="0"/>
              </a:spcAft>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163" name="Shape 163"/>
          <p:cNvSpPr txBox="1">
            <a:spLocks noGrp="1"/>
          </p:cNvSpPr>
          <p:nvPr>
            <p:ph type="ctrTitle"/>
          </p:nvPr>
        </p:nvSpPr>
        <p:spPr>
          <a:xfrm>
            <a:off x="857898" y="3674017"/>
            <a:ext cx="7423705" cy="425067"/>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Open Sans"/>
              <a:buNone/>
              <a:defRPr sz="2000" b="0" i="0" u="none" strike="noStrike" cap="none">
                <a:solidFill>
                  <a:schemeClr val="dk1"/>
                </a:solidFill>
                <a:latin typeface="Open Sans"/>
                <a:ea typeface="Open Sans"/>
                <a:cs typeface="Open Sans"/>
                <a:sym typeface="Open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64" name="Shape 164"/>
          <p:cNvSpPr txBox="1"/>
          <p:nvPr/>
        </p:nvSpPr>
        <p:spPr>
          <a:xfrm>
            <a:off x="0" y="186192"/>
            <a:ext cx="2610947" cy="911170"/>
          </a:xfrm>
          <a:prstGeom prst="rect">
            <a:avLst/>
          </a:prstGeom>
          <a:solidFill>
            <a:schemeClr val="lt1"/>
          </a:solid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Font typeface="Arial"/>
              <a:buNone/>
            </a:pPr>
            <a:endParaRPr sz="700" b="0" i="0" u="none" strike="noStrike" cap="none">
              <a:solidFill>
                <a:srgbClr val="FFFFFF"/>
              </a:solidFill>
              <a:latin typeface="Open Sans"/>
              <a:ea typeface="Open Sans"/>
              <a:cs typeface="Open Sans"/>
              <a:sym typeface="Open Sans"/>
            </a:endParaRPr>
          </a:p>
        </p:txBody>
      </p:sp>
      <p:sp>
        <p:nvSpPr>
          <p:cNvPr id="165" name="Shape 165"/>
          <p:cNvSpPr>
            <a:spLocks noGrp="1"/>
          </p:cNvSpPr>
          <p:nvPr>
            <p:ph type="pic" idx="2"/>
          </p:nvPr>
        </p:nvSpPr>
        <p:spPr>
          <a:xfrm>
            <a:off x="3223432" y="544622"/>
            <a:ext cx="2669886" cy="2669886"/>
          </a:xfrm>
          <a:prstGeom prst="ellipse">
            <a:avLst/>
          </a:prstGeom>
          <a:noFill/>
          <a:ln>
            <a:noFill/>
          </a:ln>
        </p:spPr>
        <p:txBody>
          <a:bodyPr lIns="91425" tIns="91425" rIns="91425" bIns="91425" anchor="t" anchorCtr="0"/>
          <a:lstStyle>
            <a:lvl1pPr marL="0" marR="0" lvl="0" indent="0" algn="l"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7489160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6_about 04">
    <p:spTree>
      <p:nvGrpSpPr>
        <p:cNvPr id="1" name="Shape 199"/>
        <p:cNvGrpSpPr/>
        <p:nvPr/>
      </p:nvGrpSpPr>
      <p:grpSpPr>
        <a:xfrm>
          <a:off x="0" y="0"/>
          <a:ext cx="0" cy="0"/>
          <a:chOff x="0" y="0"/>
          <a:chExt cx="0" cy="0"/>
        </a:xfrm>
      </p:grpSpPr>
      <p:sp>
        <p:nvSpPr>
          <p:cNvPr id="200" name="Shape 200"/>
          <p:cNvSpPr>
            <a:spLocks noGrp="1"/>
          </p:cNvSpPr>
          <p:nvPr>
            <p:ph type="pic" idx="2"/>
          </p:nvPr>
        </p:nvSpPr>
        <p:spPr>
          <a:xfrm>
            <a:off x="-6350" y="1433500"/>
            <a:ext cx="2273249" cy="2066591"/>
          </a:xfrm>
          <a:prstGeom prst="rect">
            <a:avLst/>
          </a:prstGeom>
          <a:noFill/>
          <a:ln>
            <a:noFill/>
          </a:ln>
        </p:spPr>
        <p:txBody>
          <a:bodyPr lIns="91425" tIns="91425" rIns="91425" bIns="91425" anchor="ctr" anchorCtr="0"/>
          <a:lstStyle>
            <a:lvl1pPr marL="0" marR="0" lvl="0" indent="0" algn="ctr" rtl="0">
              <a:lnSpc>
                <a:spcPct val="120000"/>
              </a:lnSpc>
              <a:spcBef>
                <a:spcPts val="160"/>
              </a:spcBef>
              <a:spcAft>
                <a:spcPts val="0"/>
              </a:spcAft>
              <a:buClr>
                <a:srgbClr val="202F3E"/>
              </a:buClr>
              <a:buFont typeface="Arial"/>
              <a:buNone/>
              <a:defRPr sz="800" b="0" i="0" u="none" strike="noStrike" cap="none">
                <a:solidFill>
                  <a:srgbClr val="202F3E"/>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1" name="Shape 201"/>
          <p:cNvSpPr>
            <a:spLocks noGrp="1"/>
          </p:cNvSpPr>
          <p:nvPr>
            <p:ph type="pic" idx="3"/>
          </p:nvPr>
        </p:nvSpPr>
        <p:spPr>
          <a:xfrm>
            <a:off x="2283899" y="1433500"/>
            <a:ext cx="2273249" cy="2066591"/>
          </a:xfrm>
          <a:prstGeom prst="rect">
            <a:avLst/>
          </a:prstGeom>
          <a:noFill/>
          <a:ln>
            <a:noFill/>
          </a:ln>
        </p:spPr>
        <p:txBody>
          <a:bodyPr lIns="91425" tIns="91425" rIns="91425" bIns="91425" anchor="ctr" anchorCtr="0"/>
          <a:lstStyle>
            <a:lvl1pPr marL="0" marR="0" lvl="0" indent="0" algn="ctr" rtl="0">
              <a:lnSpc>
                <a:spcPct val="120000"/>
              </a:lnSpc>
              <a:spcBef>
                <a:spcPts val="160"/>
              </a:spcBef>
              <a:spcAft>
                <a:spcPts val="0"/>
              </a:spcAft>
              <a:buClr>
                <a:srgbClr val="202F3E"/>
              </a:buClr>
              <a:buFont typeface="Arial"/>
              <a:buNone/>
              <a:defRPr sz="800" b="0" i="0" u="none" strike="noStrike" cap="none">
                <a:solidFill>
                  <a:srgbClr val="202F3E"/>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2" name="Shape 202"/>
          <p:cNvSpPr>
            <a:spLocks noGrp="1"/>
          </p:cNvSpPr>
          <p:nvPr>
            <p:ph type="pic" idx="4"/>
          </p:nvPr>
        </p:nvSpPr>
        <p:spPr>
          <a:xfrm>
            <a:off x="4581619" y="1433500"/>
            <a:ext cx="2273249" cy="2066591"/>
          </a:xfrm>
          <a:prstGeom prst="rect">
            <a:avLst/>
          </a:prstGeom>
          <a:noFill/>
          <a:ln>
            <a:noFill/>
          </a:ln>
        </p:spPr>
        <p:txBody>
          <a:bodyPr lIns="91425" tIns="91425" rIns="91425" bIns="91425" anchor="ctr" anchorCtr="0"/>
          <a:lstStyle>
            <a:lvl1pPr marL="0" marR="0" lvl="0" indent="0" algn="ctr" rtl="0">
              <a:lnSpc>
                <a:spcPct val="120000"/>
              </a:lnSpc>
              <a:spcBef>
                <a:spcPts val="160"/>
              </a:spcBef>
              <a:spcAft>
                <a:spcPts val="0"/>
              </a:spcAft>
              <a:buClr>
                <a:srgbClr val="202F3E"/>
              </a:buClr>
              <a:buFont typeface="Arial"/>
              <a:buNone/>
              <a:defRPr sz="800" b="0" i="0" u="none" strike="noStrike" cap="none">
                <a:solidFill>
                  <a:srgbClr val="202F3E"/>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3" name="Shape 203"/>
          <p:cNvSpPr>
            <a:spLocks noGrp="1"/>
          </p:cNvSpPr>
          <p:nvPr>
            <p:ph type="pic" idx="5"/>
          </p:nvPr>
        </p:nvSpPr>
        <p:spPr>
          <a:xfrm>
            <a:off x="6879339" y="1433500"/>
            <a:ext cx="2273249" cy="2066591"/>
          </a:xfrm>
          <a:prstGeom prst="rect">
            <a:avLst/>
          </a:prstGeom>
          <a:noFill/>
          <a:ln>
            <a:noFill/>
          </a:ln>
        </p:spPr>
        <p:txBody>
          <a:bodyPr lIns="91425" tIns="91425" rIns="91425" bIns="91425" anchor="ctr" anchorCtr="0"/>
          <a:lstStyle>
            <a:lvl1pPr marL="0" marR="0" lvl="0" indent="0" algn="ctr" rtl="0">
              <a:lnSpc>
                <a:spcPct val="120000"/>
              </a:lnSpc>
              <a:spcBef>
                <a:spcPts val="160"/>
              </a:spcBef>
              <a:spcAft>
                <a:spcPts val="0"/>
              </a:spcAft>
              <a:buClr>
                <a:srgbClr val="202F3E"/>
              </a:buClr>
              <a:buFont typeface="Arial"/>
              <a:buNone/>
              <a:defRPr sz="800" b="0" i="0" u="none" strike="noStrike" cap="none">
                <a:solidFill>
                  <a:srgbClr val="202F3E"/>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4" name="Shape 204"/>
          <p:cNvSpPr txBox="1">
            <a:spLocks noGrp="1"/>
          </p:cNvSpPr>
          <p:nvPr>
            <p:ph type="body" idx="1"/>
          </p:nvPr>
        </p:nvSpPr>
        <p:spPr>
          <a:xfrm>
            <a:off x="-7469" y="3528257"/>
            <a:ext cx="2274371" cy="1185304"/>
          </a:xfrm>
          <a:prstGeom prst="rect">
            <a:avLst/>
          </a:prstGeom>
          <a:noFill/>
          <a:ln>
            <a:noFill/>
          </a:ln>
        </p:spPr>
        <p:txBody>
          <a:bodyPr lIns="91425" tIns="91425" rIns="91425" bIns="91425" anchor="t" anchorCtr="0"/>
          <a:lstStyle>
            <a:lvl1pPr marL="0" marR="0" lvl="0" indent="0" algn="just" rtl="0">
              <a:lnSpc>
                <a:spcPct val="120000"/>
              </a:lnSpc>
              <a:spcBef>
                <a:spcPts val="120"/>
              </a:spcBef>
              <a:spcAft>
                <a:spcPts val="0"/>
              </a:spcAft>
              <a:buClr>
                <a:srgbClr val="202F3E"/>
              </a:buClr>
              <a:buFont typeface="Arial"/>
              <a:buNone/>
              <a:defRPr sz="600" b="0" i="0" u="none" strike="noStrike" cap="none">
                <a:solidFill>
                  <a:srgbClr val="202F3E"/>
                </a:solidFill>
                <a:latin typeface="Open Sans"/>
                <a:ea typeface="Open Sans"/>
                <a:cs typeface="Open Sans"/>
                <a:sym typeface="Open Sans"/>
              </a:defRPr>
            </a:lvl1pPr>
            <a:lvl2pPr marL="457200" marR="0" lvl="1"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5" name="Shape 205"/>
          <p:cNvSpPr txBox="1">
            <a:spLocks noGrp="1"/>
          </p:cNvSpPr>
          <p:nvPr>
            <p:ph type="body" idx="6"/>
          </p:nvPr>
        </p:nvSpPr>
        <p:spPr>
          <a:xfrm>
            <a:off x="2284833" y="3528257"/>
            <a:ext cx="2274371" cy="1185304"/>
          </a:xfrm>
          <a:prstGeom prst="rect">
            <a:avLst/>
          </a:prstGeom>
          <a:noFill/>
          <a:ln>
            <a:noFill/>
          </a:ln>
        </p:spPr>
        <p:txBody>
          <a:bodyPr lIns="91425" tIns="91425" rIns="91425" bIns="91425" anchor="t" anchorCtr="0"/>
          <a:lstStyle>
            <a:lvl1pPr marL="0" marR="0" lvl="0" indent="0" algn="just" rtl="0">
              <a:lnSpc>
                <a:spcPct val="120000"/>
              </a:lnSpc>
              <a:spcBef>
                <a:spcPts val="120"/>
              </a:spcBef>
              <a:spcAft>
                <a:spcPts val="0"/>
              </a:spcAft>
              <a:buClr>
                <a:srgbClr val="202F3E"/>
              </a:buClr>
              <a:buFont typeface="Arial"/>
              <a:buNone/>
              <a:defRPr sz="600" b="0" i="0" u="none" strike="noStrike" cap="none">
                <a:solidFill>
                  <a:srgbClr val="202F3E"/>
                </a:solidFill>
                <a:latin typeface="Open Sans"/>
                <a:ea typeface="Open Sans"/>
                <a:cs typeface="Open Sans"/>
                <a:sym typeface="Open Sans"/>
              </a:defRPr>
            </a:lvl1pPr>
            <a:lvl2pPr marL="457200" marR="0" lvl="1"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6" name="Shape 206"/>
          <p:cNvSpPr txBox="1">
            <a:spLocks noGrp="1"/>
          </p:cNvSpPr>
          <p:nvPr>
            <p:ph type="body" idx="7"/>
          </p:nvPr>
        </p:nvSpPr>
        <p:spPr>
          <a:xfrm>
            <a:off x="4581619" y="3528257"/>
            <a:ext cx="2274371" cy="1185304"/>
          </a:xfrm>
          <a:prstGeom prst="rect">
            <a:avLst/>
          </a:prstGeom>
          <a:noFill/>
          <a:ln>
            <a:noFill/>
          </a:ln>
        </p:spPr>
        <p:txBody>
          <a:bodyPr lIns="91425" tIns="91425" rIns="91425" bIns="91425" anchor="t" anchorCtr="0"/>
          <a:lstStyle>
            <a:lvl1pPr marL="0" marR="0" lvl="0" indent="0" algn="just" rtl="0">
              <a:lnSpc>
                <a:spcPct val="120000"/>
              </a:lnSpc>
              <a:spcBef>
                <a:spcPts val="120"/>
              </a:spcBef>
              <a:spcAft>
                <a:spcPts val="0"/>
              </a:spcAft>
              <a:buClr>
                <a:srgbClr val="202F3E"/>
              </a:buClr>
              <a:buFont typeface="Arial"/>
              <a:buNone/>
              <a:defRPr sz="600" b="0" i="0" u="none" strike="noStrike" cap="none">
                <a:solidFill>
                  <a:srgbClr val="202F3E"/>
                </a:solidFill>
                <a:latin typeface="Open Sans"/>
                <a:ea typeface="Open Sans"/>
                <a:cs typeface="Open Sans"/>
                <a:sym typeface="Open Sans"/>
              </a:defRPr>
            </a:lvl1pPr>
            <a:lvl2pPr marL="457200" marR="0" lvl="1"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7" name="Shape 207"/>
          <p:cNvSpPr txBox="1">
            <a:spLocks noGrp="1"/>
          </p:cNvSpPr>
          <p:nvPr>
            <p:ph type="body" idx="8"/>
          </p:nvPr>
        </p:nvSpPr>
        <p:spPr>
          <a:xfrm>
            <a:off x="6878221" y="3528257"/>
            <a:ext cx="2274371" cy="1185304"/>
          </a:xfrm>
          <a:prstGeom prst="rect">
            <a:avLst/>
          </a:prstGeom>
          <a:noFill/>
          <a:ln>
            <a:noFill/>
          </a:ln>
        </p:spPr>
        <p:txBody>
          <a:bodyPr lIns="91425" tIns="91425" rIns="91425" bIns="91425" anchor="t" anchorCtr="0"/>
          <a:lstStyle>
            <a:lvl1pPr marL="0" marR="0" lvl="0" indent="0" algn="just" rtl="0">
              <a:lnSpc>
                <a:spcPct val="120000"/>
              </a:lnSpc>
              <a:spcBef>
                <a:spcPts val="120"/>
              </a:spcBef>
              <a:spcAft>
                <a:spcPts val="0"/>
              </a:spcAft>
              <a:buClr>
                <a:srgbClr val="202F3E"/>
              </a:buClr>
              <a:buFont typeface="Arial"/>
              <a:buNone/>
              <a:defRPr sz="600" b="0" i="0" u="none" strike="noStrike" cap="none">
                <a:solidFill>
                  <a:srgbClr val="202F3E"/>
                </a:solidFill>
                <a:latin typeface="Open Sans"/>
                <a:ea typeface="Open Sans"/>
                <a:cs typeface="Open Sans"/>
                <a:sym typeface="Open Sans"/>
              </a:defRPr>
            </a:lvl1pPr>
            <a:lvl2pPr marL="457200" marR="0" lvl="1"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8" name="Shape 208"/>
          <p:cNvSpPr txBox="1">
            <a:spLocks noGrp="1"/>
          </p:cNvSpPr>
          <p:nvPr>
            <p:ph type="ctrTitle"/>
          </p:nvPr>
        </p:nvSpPr>
        <p:spPr>
          <a:xfrm>
            <a:off x="416277" y="216908"/>
            <a:ext cx="1954388" cy="828339"/>
          </a:xfrm>
          <a:prstGeom prst="rect">
            <a:avLst/>
          </a:prstGeom>
          <a:noFill/>
          <a:ln>
            <a:noFill/>
          </a:ln>
        </p:spPr>
        <p:txBody>
          <a:bodyPr lIns="91425" tIns="91425" rIns="91425" bIns="91425" anchor="ctr" anchorCtr="0"/>
          <a:lstStyle>
            <a:lvl1pPr marL="0" marR="0" lvl="0" indent="0" algn="l" rtl="0">
              <a:lnSpc>
                <a:spcPct val="80000"/>
              </a:lnSpc>
              <a:spcBef>
                <a:spcPts val="0"/>
              </a:spcBef>
              <a:spcAft>
                <a:spcPts val="0"/>
              </a:spcAft>
              <a:buClr>
                <a:srgbClr val="FFFFFF"/>
              </a:buClr>
              <a:buFont typeface="Open Sans"/>
              <a:buNone/>
              <a:defRPr sz="1800" b="0" i="0" u="none" strike="noStrike" cap="none">
                <a:solidFill>
                  <a:srgbClr val="FFFFFF"/>
                </a:solidFill>
                <a:latin typeface="Open Sans"/>
                <a:ea typeface="Open Sans"/>
                <a:cs typeface="Open Sans"/>
                <a:sym typeface="Open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Tree>
    <p:extLst>
      <p:ext uri="{BB962C8B-B14F-4D97-AF65-F5344CB8AC3E}">
        <p14:creationId xmlns:p14="http://schemas.microsoft.com/office/powerpoint/2010/main" val="7942568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7_about 04">
    <p:spTree>
      <p:nvGrpSpPr>
        <p:cNvPr id="1" name="Shape 209"/>
        <p:cNvGrpSpPr/>
        <p:nvPr/>
      </p:nvGrpSpPr>
      <p:grpSpPr>
        <a:xfrm>
          <a:off x="0" y="0"/>
          <a:ext cx="0" cy="0"/>
          <a:chOff x="0" y="0"/>
          <a:chExt cx="0" cy="0"/>
        </a:xfrm>
      </p:grpSpPr>
      <p:sp>
        <p:nvSpPr>
          <p:cNvPr id="210" name="Shape 210"/>
          <p:cNvSpPr>
            <a:spLocks noGrp="1"/>
          </p:cNvSpPr>
          <p:nvPr>
            <p:ph type="pic" idx="2"/>
          </p:nvPr>
        </p:nvSpPr>
        <p:spPr>
          <a:xfrm>
            <a:off x="5036494" y="6086"/>
            <a:ext cx="1026050" cy="1026050"/>
          </a:xfrm>
          <a:prstGeom prst="rect">
            <a:avLst/>
          </a:prstGeom>
          <a:noFill/>
          <a:ln>
            <a:noFill/>
          </a:ln>
        </p:spPr>
        <p:txBody>
          <a:bodyPr lIns="91425" tIns="91425" rIns="91425" bIns="91425" anchor="ctr" anchorCtr="0"/>
          <a:lstStyle>
            <a:lvl1pPr marL="0" marR="0" lvl="0" indent="0" algn="ctr" rtl="0">
              <a:lnSpc>
                <a:spcPct val="120000"/>
              </a:lnSpc>
              <a:spcBef>
                <a:spcPts val="140"/>
              </a:spcBef>
              <a:spcAft>
                <a:spcPts val="0"/>
              </a:spcAft>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1" name="Shape 211"/>
          <p:cNvSpPr>
            <a:spLocks noGrp="1"/>
          </p:cNvSpPr>
          <p:nvPr>
            <p:ph type="pic" idx="3"/>
          </p:nvPr>
        </p:nvSpPr>
        <p:spPr>
          <a:xfrm>
            <a:off x="5036494" y="1030287"/>
            <a:ext cx="1026050" cy="1026050"/>
          </a:xfrm>
          <a:prstGeom prst="rect">
            <a:avLst/>
          </a:prstGeom>
          <a:noFill/>
          <a:ln>
            <a:noFill/>
          </a:ln>
        </p:spPr>
        <p:txBody>
          <a:bodyPr lIns="91425" tIns="91425" rIns="91425" bIns="91425" anchor="ctr" anchorCtr="0"/>
          <a:lstStyle>
            <a:lvl1pPr marL="0" marR="0" lvl="0" indent="0" algn="ctr" rtl="0">
              <a:lnSpc>
                <a:spcPct val="120000"/>
              </a:lnSpc>
              <a:spcBef>
                <a:spcPts val="140"/>
              </a:spcBef>
              <a:spcAft>
                <a:spcPts val="0"/>
              </a:spcAft>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2" name="Shape 212"/>
          <p:cNvSpPr>
            <a:spLocks noGrp="1"/>
          </p:cNvSpPr>
          <p:nvPr>
            <p:ph type="pic" idx="4"/>
          </p:nvPr>
        </p:nvSpPr>
        <p:spPr>
          <a:xfrm>
            <a:off x="5036494" y="2056333"/>
            <a:ext cx="1026050" cy="1026050"/>
          </a:xfrm>
          <a:prstGeom prst="rect">
            <a:avLst/>
          </a:prstGeom>
          <a:noFill/>
          <a:ln>
            <a:noFill/>
          </a:ln>
        </p:spPr>
        <p:txBody>
          <a:bodyPr lIns="91425" tIns="91425" rIns="91425" bIns="91425" anchor="ctr" anchorCtr="0"/>
          <a:lstStyle>
            <a:lvl1pPr marL="0" marR="0" lvl="0" indent="0" algn="ctr" rtl="0">
              <a:lnSpc>
                <a:spcPct val="120000"/>
              </a:lnSpc>
              <a:spcBef>
                <a:spcPts val="140"/>
              </a:spcBef>
              <a:spcAft>
                <a:spcPts val="0"/>
              </a:spcAft>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3" name="Shape 213"/>
          <p:cNvSpPr>
            <a:spLocks noGrp="1"/>
          </p:cNvSpPr>
          <p:nvPr>
            <p:ph type="pic" idx="5"/>
          </p:nvPr>
        </p:nvSpPr>
        <p:spPr>
          <a:xfrm>
            <a:off x="5036494" y="3082383"/>
            <a:ext cx="1026050" cy="1026050"/>
          </a:xfrm>
          <a:prstGeom prst="rect">
            <a:avLst/>
          </a:prstGeom>
          <a:noFill/>
          <a:ln>
            <a:noFill/>
          </a:ln>
        </p:spPr>
        <p:txBody>
          <a:bodyPr lIns="91425" tIns="91425" rIns="91425" bIns="91425" anchor="ctr" anchorCtr="0"/>
          <a:lstStyle>
            <a:lvl1pPr marL="0" marR="0" lvl="0" indent="0" algn="ctr" rtl="0">
              <a:lnSpc>
                <a:spcPct val="120000"/>
              </a:lnSpc>
              <a:spcBef>
                <a:spcPts val="140"/>
              </a:spcBef>
              <a:spcAft>
                <a:spcPts val="0"/>
              </a:spcAft>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4" name="Shape 214"/>
          <p:cNvSpPr>
            <a:spLocks noGrp="1"/>
          </p:cNvSpPr>
          <p:nvPr>
            <p:ph type="pic" idx="6"/>
          </p:nvPr>
        </p:nvSpPr>
        <p:spPr>
          <a:xfrm>
            <a:off x="5036494" y="4111100"/>
            <a:ext cx="1026050" cy="1026050"/>
          </a:xfrm>
          <a:prstGeom prst="rect">
            <a:avLst/>
          </a:prstGeom>
          <a:noFill/>
          <a:ln>
            <a:noFill/>
          </a:ln>
        </p:spPr>
        <p:txBody>
          <a:bodyPr lIns="91425" tIns="91425" rIns="91425" bIns="91425" anchor="ctr" anchorCtr="0"/>
          <a:lstStyle>
            <a:lvl1pPr marL="0" marR="0" lvl="0" indent="0" algn="ctr" rtl="0">
              <a:lnSpc>
                <a:spcPct val="120000"/>
              </a:lnSpc>
              <a:spcBef>
                <a:spcPts val="140"/>
              </a:spcBef>
              <a:spcAft>
                <a:spcPts val="0"/>
              </a:spcAft>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5" name="Shape 215"/>
          <p:cNvSpPr>
            <a:spLocks noGrp="1"/>
          </p:cNvSpPr>
          <p:nvPr>
            <p:ph type="pic" idx="7"/>
          </p:nvPr>
        </p:nvSpPr>
        <p:spPr>
          <a:xfrm>
            <a:off x="6062544" y="6086"/>
            <a:ext cx="1026050" cy="1026050"/>
          </a:xfrm>
          <a:prstGeom prst="rect">
            <a:avLst/>
          </a:prstGeom>
          <a:noFill/>
          <a:ln>
            <a:noFill/>
          </a:ln>
        </p:spPr>
        <p:txBody>
          <a:bodyPr lIns="91425" tIns="91425" rIns="91425" bIns="91425" anchor="ctr" anchorCtr="0"/>
          <a:lstStyle>
            <a:lvl1pPr marL="0" marR="0" lvl="0" indent="0" algn="ctr" rtl="0">
              <a:lnSpc>
                <a:spcPct val="120000"/>
              </a:lnSpc>
              <a:spcBef>
                <a:spcPts val="140"/>
              </a:spcBef>
              <a:spcAft>
                <a:spcPts val="0"/>
              </a:spcAft>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6" name="Shape 216"/>
          <p:cNvSpPr>
            <a:spLocks noGrp="1"/>
          </p:cNvSpPr>
          <p:nvPr>
            <p:ph type="pic" idx="8"/>
          </p:nvPr>
        </p:nvSpPr>
        <p:spPr>
          <a:xfrm>
            <a:off x="6062544" y="1030287"/>
            <a:ext cx="1026050" cy="1026050"/>
          </a:xfrm>
          <a:prstGeom prst="rect">
            <a:avLst/>
          </a:prstGeom>
          <a:noFill/>
          <a:ln>
            <a:noFill/>
          </a:ln>
        </p:spPr>
        <p:txBody>
          <a:bodyPr lIns="91425" tIns="91425" rIns="91425" bIns="91425" anchor="ctr" anchorCtr="0"/>
          <a:lstStyle>
            <a:lvl1pPr marL="0" marR="0" lvl="0" indent="0" algn="ctr" rtl="0">
              <a:lnSpc>
                <a:spcPct val="120000"/>
              </a:lnSpc>
              <a:spcBef>
                <a:spcPts val="140"/>
              </a:spcBef>
              <a:spcAft>
                <a:spcPts val="0"/>
              </a:spcAft>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7" name="Shape 217"/>
          <p:cNvSpPr>
            <a:spLocks noGrp="1"/>
          </p:cNvSpPr>
          <p:nvPr>
            <p:ph type="pic" idx="9"/>
          </p:nvPr>
        </p:nvSpPr>
        <p:spPr>
          <a:xfrm>
            <a:off x="6062544" y="2056333"/>
            <a:ext cx="1026050" cy="1026050"/>
          </a:xfrm>
          <a:prstGeom prst="rect">
            <a:avLst/>
          </a:prstGeom>
          <a:noFill/>
          <a:ln>
            <a:noFill/>
          </a:ln>
        </p:spPr>
        <p:txBody>
          <a:bodyPr lIns="91425" tIns="91425" rIns="91425" bIns="91425" anchor="ctr" anchorCtr="0"/>
          <a:lstStyle>
            <a:lvl1pPr marL="0" marR="0" lvl="0" indent="0" algn="ctr" rtl="0">
              <a:lnSpc>
                <a:spcPct val="120000"/>
              </a:lnSpc>
              <a:spcBef>
                <a:spcPts val="140"/>
              </a:spcBef>
              <a:spcAft>
                <a:spcPts val="0"/>
              </a:spcAft>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8" name="Shape 218"/>
          <p:cNvSpPr>
            <a:spLocks noGrp="1"/>
          </p:cNvSpPr>
          <p:nvPr>
            <p:ph type="pic" idx="13"/>
          </p:nvPr>
        </p:nvSpPr>
        <p:spPr>
          <a:xfrm>
            <a:off x="6062544" y="3082383"/>
            <a:ext cx="1026050" cy="1026050"/>
          </a:xfrm>
          <a:prstGeom prst="rect">
            <a:avLst/>
          </a:prstGeom>
          <a:noFill/>
          <a:ln>
            <a:noFill/>
          </a:ln>
        </p:spPr>
        <p:txBody>
          <a:bodyPr lIns="91425" tIns="91425" rIns="91425" bIns="91425" anchor="ctr" anchorCtr="0"/>
          <a:lstStyle>
            <a:lvl1pPr marL="0" marR="0" lvl="0" indent="0" algn="ctr" rtl="0">
              <a:lnSpc>
                <a:spcPct val="120000"/>
              </a:lnSpc>
              <a:spcBef>
                <a:spcPts val="140"/>
              </a:spcBef>
              <a:spcAft>
                <a:spcPts val="0"/>
              </a:spcAft>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9" name="Shape 219"/>
          <p:cNvSpPr>
            <a:spLocks noGrp="1"/>
          </p:cNvSpPr>
          <p:nvPr>
            <p:ph type="pic" idx="14"/>
          </p:nvPr>
        </p:nvSpPr>
        <p:spPr>
          <a:xfrm>
            <a:off x="6062544" y="4111100"/>
            <a:ext cx="1026050" cy="1026050"/>
          </a:xfrm>
          <a:prstGeom prst="rect">
            <a:avLst/>
          </a:prstGeom>
          <a:noFill/>
          <a:ln>
            <a:noFill/>
          </a:ln>
        </p:spPr>
        <p:txBody>
          <a:bodyPr lIns="91425" tIns="91425" rIns="91425" bIns="91425" anchor="ctr" anchorCtr="0"/>
          <a:lstStyle>
            <a:lvl1pPr marL="0" marR="0" lvl="0" indent="0" algn="ctr" rtl="0">
              <a:lnSpc>
                <a:spcPct val="120000"/>
              </a:lnSpc>
              <a:spcBef>
                <a:spcPts val="140"/>
              </a:spcBef>
              <a:spcAft>
                <a:spcPts val="0"/>
              </a:spcAft>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0" name="Shape 220"/>
          <p:cNvSpPr>
            <a:spLocks noGrp="1"/>
          </p:cNvSpPr>
          <p:nvPr>
            <p:ph type="pic" idx="15"/>
          </p:nvPr>
        </p:nvSpPr>
        <p:spPr>
          <a:xfrm>
            <a:off x="7088592" y="6086"/>
            <a:ext cx="1026050" cy="1026050"/>
          </a:xfrm>
          <a:prstGeom prst="rect">
            <a:avLst/>
          </a:prstGeom>
          <a:noFill/>
          <a:ln>
            <a:noFill/>
          </a:ln>
        </p:spPr>
        <p:txBody>
          <a:bodyPr lIns="91425" tIns="91425" rIns="91425" bIns="91425" anchor="ctr" anchorCtr="0"/>
          <a:lstStyle>
            <a:lvl1pPr marL="0" marR="0" lvl="0" indent="0" algn="ctr" rtl="0">
              <a:lnSpc>
                <a:spcPct val="120000"/>
              </a:lnSpc>
              <a:spcBef>
                <a:spcPts val="140"/>
              </a:spcBef>
              <a:spcAft>
                <a:spcPts val="0"/>
              </a:spcAft>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1" name="Shape 221"/>
          <p:cNvSpPr>
            <a:spLocks noGrp="1"/>
          </p:cNvSpPr>
          <p:nvPr>
            <p:ph type="pic" idx="16"/>
          </p:nvPr>
        </p:nvSpPr>
        <p:spPr>
          <a:xfrm>
            <a:off x="7088592" y="1030287"/>
            <a:ext cx="1026050" cy="1026050"/>
          </a:xfrm>
          <a:prstGeom prst="rect">
            <a:avLst/>
          </a:prstGeom>
          <a:noFill/>
          <a:ln>
            <a:noFill/>
          </a:ln>
        </p:spPr>
        <p:txBody>
          <a:bodyPr lIns="91425" tIns="91425" rIns="91425" bIns="91425" anchor="ctr" anchorCtr="0"/>
          <a:lstStyle>
            <a:lvl1pPr marL="0" marR="0" lvl="0" indent="0" algn="ctr" rtl="0">
              <a:lnSpc>
                <a:spcPct val="120000"/>
              </a:lnSpc>
              <a:spcBef>
                <a:spcPts val="140"/>
              </a:spcBef>
              <a:spcAft>
                <a:spcPts val="0"/>
              </a:spcAft>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2" name="Shape 222"/>
          <p:cNvSpPr>
            <a:spLocks noGrp="1"/>
          </p:cNvSpPr>
          <p:nvPr>
            <p:ph type="pic" idx="17"/>
          </p:nvPr>
        </p:nvSpPr>
        <p:spPr>
          <a:xfrm>
            <a:off x="7088592" y="2056333"/>
            <a:ext cx="1026050" cy="1026050"/>
          </a:xfrm>
          <a:prstGeom prst="rect">
            <a:avLst/>
          </a:prstGeom>
          <a:noFill/>
          <a:ln>
            <a:noFill/>
          </a:ln>
        </p:spPr>
        <p:txBody>
          <a:bodyPr lIns="91425" tIns="91425" rIns="91425" bIns="91425" anchor="ctr" anchorCtr="0"/>
          <a:lstStyle>
            <a:lvl1pPr marL="0" marR="0" lvl="0" indent="0" algn="ctr" rtl="0">
              <a:lnSpc>
                <a:spcPct val="120000"/>
              </a:lnSpc>
              <a:spcBef>
                <a:spcPts val="140"/>
              </a:spcBef>
              <a:spcAft>
                <a:spcPts val="0"/>
              </a:spcAft>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3" name="Shape 223"/>
          <p:cNvSpPr>
            <a:spLocks noGrp="1"/>
          </p:cNvSpPr>
          <p:nvPr>
            <p:ph type="pic" idx="18"/>
          </p:nvPr>
        </p:nvSpPr>
        <p:spPr>
          <a:xfrm>
            <a:off x="7088592" y="3082383"/>
            <a:ext cx="1026050" cy="1026050"/>
          </a:xfrm>
          <a:prstGeom prst="rect">
            <a:avLst/>
          </a:prstGeom>
          <a:noFill/>
          <a:ln>
            <a:noFill/>
          </a:ln>
        </p:spPr>
        <p:txBody>
          <a:bodyPr lIns="91425" tIns="91425" rIns="91425" bIns="91425" anchor="ctr" anchorCtr="0"/>
          <a:lstStyle>
            <a:lvl1pPr marL="0" marR="0" lvl="0" indent="0" algn="ctr" rtl="0">
              <a:lnSpc>
                <a:spcPct val="120000"/>
              </a:lnSpc>
              <a:spcBef>
                <a:spcPts val="140"/>
              </a:spcBef>
              <a:spcAft>
                <a:spcPts val="0"/>
              </a:spcAft>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4" name="Shape 224"/>
          <p:cNvSpPr>
            <a:spLocks noGrp="1"/>
          </p:cNvSpPr>
          <p:nvPr>
            <p:ph type="pic" idx="19"/>
          </p:nvPr>
        </p:nvSpPr>
        <p:spPr>
          <a:xfrm>
            <a:off x="7088592" y="4111100"/>
            <a:ext cx="1026050" cy="1026050"/>
          </a:xfrm>
          <a:prstGeom prst="rect">
            <a:avLst/>
          </a:prstGeom>
          <a:noFill/>
          <a:ln>
            <a:noFill/>
          </a:ln>
        </p:spPr>
        <p:txBody>
          <a:bodyPr lIns="91425" tIns="91425" rIns="91425" bIns="91425" anchor="ctr" anchorCtr="0"/>
          <a:lstStyle>
            <a:lvl1pPr marL="0" marR="0" lvl="0" indent="0" algn="ctr" rtl="0">
              <a:lnSpc>
                <a:spcPct val="120000"/>
              </a:lnSpc>
              <a:spcBef>
                <a:spcPts val="140"/>
              </a:spcBef>
              <a:spcAft>
                <a:spcPts val="0"/>
              </a:spcAft>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5" name="Shape 225"/>
          <p:cNvSpPr>
            <a:spLocks noGrp="1"/>
          </p:cNvSpPr>
          <p:nvPr>
            <p:ph type="pic" idx="20"/>
          </p:nvPr>
        </p:nvSpPr>
        <p:spPr>
          <a:xfrm>
            <a:off x="8114642" y="6086"/>
            <a:ext cx="1026050" cy="1026050"/>
          </a:xfrm>
          <a:prstGeom prst="rect">
            <a:avLst/>
          </a:prstGeom>
          <a:noFill/>
          <a:ln>
            <a:noFill/>
          </a:ln>
        </p:spPr>
        <p:txBody>
          <a:bodyPr lIns="91425" tIns="91425" rIns="91425" bIns="91425" anchor="ctr" anchorCtr="0"/>
          <a:lstStyle>
            <a:lvl1pPr marL="0" marR="0" lvl="0" indent="0" algn="ctr" rtl="0">
              <a:lnSpc>
                <a:spcPct val="120000"/>
              </a:lnSpc>
              <a:spcBef>
                <a:spcPts val="140"/>
              </a:spcBef>
              <a:spcAft>
                <a:spcPts val="0"/>
              </a:spcAft>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6" name="Shape 226"/>
          <p:cNvSpPr>
            <a:spLocks noGrp="1"/>
          </p:cNvSpPr>
          <p:nvPr>
            <p:ph type="pic" idx="21"/>
          </p:nvPr>
        </p:nvSpPr>
        <p:spPr>
          <a:xfrm>
            <a:off x="8114642" y="1030287"/>
            <a:ext cx="1026050" cy="1026050"/>
          </a:xfrm>
          <a:prstGeom prst="rect">
            <a:avLst/>
          </a:prstGeom>
          <a:noFill/>
          <a:ln>
            <a:noFill/>
          </a:ln>
        </p:spPr>
        <p:txBody>
          <a:bodyPr lIns="91425" tIns="91425" rIns="91425" bIns="91425" anchor="ctr" anchorCtr="0"/>
          <a:lstStyle>
            <a:lvl1pPr marL="0" marR="0" lvl="0" indent="0" algn="ctr" rtl="0">
              <a:lnSpc>
                <a:spcPct val="120000"/>
              </a:lnSpc>
              <a:spcBef>
                <a:spcPts val="140"/>
              </a:spcBef>
              <a:spcAft>
                <a:spcPts val="0"/>
              </a:spcAft>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7" name="Shape 227"/>
          <p:cNvSpPr>
            <a:spLocks noGrp="1"/>
          </p:cNvSpPr>
          <p:nvPr>
            <p:ph type="pic" idx="22"/>
          </p:nvPr>
        </p:nvSpPr>
        <p:spPr>
          <a:xfrm>
            <a:off x="8114642" y="2056333"/>
            <a:ext cx="1026050" cy="1026050"/>
          </a:xfrm>
          <a:prstGeom prst="rect">
            <a:avLst/>
          </a:prstGeom>
          <a:noFill/>
          <a:ln>
            <a:noFill/>
          </a:ln>
        </p:spPr>
        <p:txBody>
          <a:bodyPr lIns="91425" tIns="91425" rIns="91425" bIns="91425" anchor="ctr" anchorCtr="0"/>
          <a:lstStyle>
            <a:lvl1pPr marL="0" marR="0" lvl="0" indent="0" algn="ctr" rtl="0">
              <a:lnSpc>
                <a:spcPct val="120000"/>
              </a:lnSpc>
              <a:spcBef>
                <a:spcPts val="140"/>
              </a:spcBef>
              <a:spcAft>
                <a:spcPts val="0"/>
              </a:spcAft>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8" name="Shape 228"/>
          <p:cNvSpPr>
            <a:spLocks noGrp="1"/>
          </p:cNvSpPr>
          <p:nvPr>
            <p:ph type="pic" idx="23"/>
          </p:nvPr>
        </p:nvSpPr>
        <p:spPr>
          <a:xfrm>
            <a:off x="8114642" y="3082383"/>
            <a:ext cx="1026050" cy="1026050"/>
          </a:xfrm>
          <a:prstGeom prst="rect">
            <a:avLst/>
          </a:prstGeom>
          <a:noFill/>
          <a:ln>
            <a:noFill/>
          </a:ln>
        </p:spPr>
        <p:txBody>
          <a:bodyPr lIns="91425" tIns="91425" rIns="91425" bIns="91425" anchor="ctr" anchorCtr="0"/>
          <a:lstStyle>
            <a:lvl1pPr marL="0" marR="0" lvl="0" indent="0" algn="ctr" rtl="0">
              <a:lnSpc>
                <a:spcPct val="120000"/>
              </a:lnSpc>
              <a:spcBef>
                <a:spcPts val="140"/>
              </a:spcBef>
              <a:spcAft>
                <a:spcPts val="0"/>
              </a:spcAft>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9" name="Shape 229"/>
          <p:cNvSpPr>
            <a:spLocks noGrp="1"/>
          </p:cNvSpPr>
          <p:nvPr>
            <p:ph type="pic" idx="24"/>
          </p:nvPr>
        </p:nvSpPr>
        <p:spPr>
          <a:xfrm>
            <a:off x="8114642" y="4111100"/>
            <a:ext cx="1026050" cy="1026050"/>
          </a:xfrm>
          <a:prstGeom prst="rect">
            <a:avLst/>
          </a:prstGeom>
          <a:noFill/>
          <a:ln>
            <a:noFill/>
          </a:ln>
        </p:spPr>
        <p:txBody>
          <a:bodyPr lIns="91425" tIns="91425" rIns="91425" bIns="91425" anchor="ctr" anchorCtr="0"/>
          <a:lstStyle>
            <a:lvl1pPr marL="0" marR="0" lvl="0" indent="0" algn="ctr" rtl="0">
              <a:lnSpc>
                <a:spcPct val="120000"/>
              </a:lnSpc>
              <a:spcBef>
                <a:spcPts val="140"/>
              </a:spcBef>
              <a:spcAft>
                <a:spcPts val="0"/>
              </a:spcAft>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0" name="Shape 230"/>
          <p:cNvSpPr txBox="1">
            <a:spLocks noGrp="1"/>
          </p:cNvSpPr>
          <p:nvPr>
            <p:ph type="ctrTitle"/>
          </p:nvPr>
        </p:nvSpPr>
        <p:spPr>
          <a:xfrm>
            <a:off x="416277" y="216908"/>
            <a:ext cx="1954388" cy="828339"/>
          </a:xfrm>
          <a:prstGeom prst="rect">
            <a:avLst/>
          </a:prstGeom>
          <a:noFill/>
          <a:ln>
            <a:noFill/>
          </a:ln>
        </p:spPr>
        <p:txBody>
          <a:bodyPr lIns="91425" tIns="91425" rIns="91425" bIns="91425" anchor="ctr" anchorCtr="0"/>
          <a:lstStyle>
            <a:lvl1pPr marL="0" marR="0" lvl="0" indent="0" algn="l" rtl="0">
              <a:lnSpc>
                <a:spcPct val="80000"/>
              </a:lnSpc>
              <a:spcBef>
                <a:spcPts val="0"/>
              </a:spcBef>
              <a:spcAft>
                <a:spcPts val="0"/>
              </a:spcAft>
              <a:buClr>
                <a:srgbClr val="FFFFFF"/>
              </a:buClr>
              <a:buFont typeface="Open Sans"/>
              <a:buNone/>
              <a:defRPr sz="1800" b="0" i="0" u="none" strike="noStrike" cap="none">
                <a:solidFill>
                  <a:srgbClr val="FFFFFF"/>
                </a:solidFill>
                <a:latin typeface="Open Sans"/>
                <a:ea typeface="Open Sans"/>
                <a:cs typeface="Open Sans"/>
                <a:sym typeface="Open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Tree>
    <p:extLst>
      <p:ext uri="{BB962C8B-B14F-4D97-AF65-F5344CB8AC3E}">
        <p14:creationId xmlns:p14="http://schemas.microsoft.com/office/powerpoint/2010/main" val="2660517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12_about 04">
    <p:spTree>
      <p:nvGrpSpPr>
        <p:cNvPr id="1" name="Shape 38"/>
        <p:cNvGrpSpPr/>
        <p:nvPr/>
      </p:nvGrpSpPr>
      <p:grpSpPr>
        <a:xfrm>
          <a:off x="0" y="0"/>
          <a:ext cx="0" cy="0"/>
          <a:chOff x="0" y="0"/>
          <a:chExt cx="0" cy="0"/>
        </a:xfrm>
      </p:grpSpPr>
      <p:sp>
        <p:nvSpPr>
          <p:cNvPr id="39" name="Shape 39"/>
          <p:cNvSpPr txBox="1">
            <a:spLocks noGrp="1"/>
          </p:cNvSpPr>
          <p:nvPr>
            <p:ph type="subTitle" idx="1"/>
          </p:nvPr>
        </p:nvSpPr>
        <p:spPr>
          <a:xfrm>
            <a:off x="859308" y="4109851"/>
            <a:ext cx="7422092" cy="506778"/>
          </a:xfrm>
          <a:prstGeom prst="rect">
            <a:avLst/>
          </a:prstGeom>
          <a:noFill/>
          <a:ln>
            <a:noFill/>
          </a:ln>
        </p:spPr>
        <p:txBody>
          <a:bodyPr lIns="91425" tIns="91425" rIns="91425" bIns="91425" anchor="t" anchorCtr="0"/>
          <a:lstStyle>
            <a:lvl1pPr marL="0" marR="0" lvl="0" indent="0" algn="ctr" rtl="0">
              <a:lnSpc>
                <a:spcPct val="120000"/>
              </a:lnSpc>
              <a:spcBef>
                <a:spcPts val="200"/>
              </a:spcBef>
              <a:spcAft>
                <a:spcPts val="0"/>
              </a:spcAft>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lnSpc>
                <a:spcPct val="100000"/>
              </a:lnSpc>
              <a:spcBef>
                <a:spcPts val="160"/>
              </a:spcBef>
              <a:spcAft>
                <a:spcPts val="0"/>
              </a:spcAft>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lnSpc>
                <a:spcPct val="100000"/>
              </a:lnSpc>
              <a:spcBef>
                <a:spcPts val="160"/>
              </a:spcBef>
              <a:spcAft>
                <a:spcPts val="0"/>
              </a:spcAft>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lnSpc>
                <a:spcPct val="100000"/>
              </a:lnSpc>
              <a:spcBef>
                <a:spcPts val="160"/>
              </a:spcBef>
              <a:spcAft>
                <a:spcPts val="0"/>
              </a:spcAft>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lnSpc>
                <a:spcPct val="100000"/>
              </a:lnSpc>
              <a:spcBef>
                <a:spcPts val="160"/>
              </a:spcBef>
              <a:spcAft>
                <a:spcPts val="0"/>
              </a:spcAft>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lnSpc>
                <a:spcPct val="100000"/>
              </a:lnSpc>
              <a:spcBef>
                <a:spcPts val="400"/>
              </a:spcBef>
              <a:spcAft>
                <a:spcPts val="0"/>
              </a:spcAft>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lnSpc>
                <a:spcPct val="100000"/>
              </a:lnSpc>
              <a:spcBef>
                <a:spcPts val="400"/>
              </a:spcBef>
              <a:spcAft>
                <a:spcPts val="0"/>
              </a:spcAft>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lnSpc>
                <a:spcPct val="100000"/>
              </a:lnSpc>
              <a:spcBef>
                <a:spcPts val="400"/>
              </a:spcBef>
              <a:spcAft>
                <a:spcPts val="0"/>
              </a:spcAft>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lnSpc>
                <a:spcPct val="100000"/>
              </a:lnSpc>
              <a:spcBef>
                <a:spcPts val="400"/>
              </a:spcBef>
              <a:spcAft>
                <a:spcPts val="0"/>
              </a:spcAft>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40" name="Shape 40"/>
          <p:cNvSpPr txBox="1">
            <a:spLocks noGrp="1"/>
          </p:cNvSpPr>
          <p:nvPr>
            <p:ph type="ctrTitle"/>
          </p:nvPr>
        </p:nvSpPr>
        <p:spPr>
          <a:xfrm>
            <a:off x="857898" y="3674017"/>
            <a:ext cx="7423705" cy="425067"/>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Open Sans"/>
              <a:buNone/>
              <a:defRPr sz="2000" b="0" i="0" u="none" strike="noStrike" cap="none">
                <a:solidFill>
                  <a:schemeClr val="dk1"/>
                </a:solidFill>
                <a:latin typeface="Open Sans"/>
                <a:ea typeface="Open Sans"/>
                <a:cs typeface="Open Sans"/>
                <a:sym typeface="Open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41" name="Shape 41"/>
          <p:cNvSpPr>
            <a:spLocks noGrp="1"/>
          </p:cNvSpPr>
          <p:nvPr>
            <p:ph type="pic" idx="2"/>
          </p:nvPr>
        </p:nvSpPr>
        <p:spPr>
          <a:xfrm>
            <a:off x="3481485" y="0"/>
            <a:ext cx="2184301" cy="3230563"/>
          </a:xfrm>
          <a:prstGeom prst="rect">
            <a:avLst/>
          </a:prstGeom>
          <a:noFill/>
          <a:ln>
            <a:noFill/>
          </a:ln>
        </p:spPr>
        <p:txBody>
          <a:bodyPr lIns="91425" tIns="91425" rIns="91425" bIns="91425" anchor="ctr" anchorCtr="0"/>
          <a:lstStyle>
            <a:lvl1pPr marL="0" marR="0" lvl="0" indent="0" algn="ctr"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 name="Shape 42"/>
          <p:cNvSpPr txBox="1"/>
          <p:nvPr/>
        </p:nvSpPr>
        <p:spPr>
          <a:xfrm>
            <a:off x="0" y="186192"/>
            <a:ext cx="2610947" cy="911170"/>
          </a:xfrm>
          <a:prstGeom prst="rect">
            <a:avLst/>
          </a:prstGeom>
          <a:solidFill>
            <a:schemeClr val="lt1"/>
          </a:solid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Font typeface="Arial"/>
              <a:buNone/>
            </a:pPr>
            <a:endParaRPr sz="700" b="0" i="0" u="none" strike="noStrike" cap="none">
              <a:solidFill>
                <a:srgbClr val="FFFFFF"/>
              </a:solidFill>
              <a:latin typeface="Open Sans"/>
              <a:ea typeface="Open Sans"/>
              <a:cs typeface="Open Sans"/>
              <a:sym typeface="Open Sans"/>
            </a:endParaRPr>
          </a:p>
        </p:txBody>
      </p:sp>
    </p:spTree>
    <p:extLst>
      <p:ext uri="{BB962C8B-B14F-4D97-AF65-F5344CB8AC3E}">
        <p14:creationId xmlns:p14="http://schemas.microsoft.com/office/powerpoint/2010/main" val="21337157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5_about 04">
    <p:spTree>
      <p:nvGrpSpPr>
        <p:cNvPr id="1" name="Shape 231"/>
        <p:cNvGrpSpPr/>
        <p:nvPr/>
      </p:nvGrpSpPr>
      <p:grpSpPr>
        <a:xfrm>
          <a:off x="0" y="0"/>
          <a:ext cx="0" cy="0"/>
          <a:chOff x="0" y="0"/>
          <a:chExt cx="0" cy="0"/>
        </a:xfrm>
      </p:grpSpPr>
      <p:sp>
        <p:nvSpPr>
          <p:cNvPr id="232" name="Shape 232"/>
          <p:cNvSpPr>
            <a:spLocks noGrp="1"/>
          </p:cNvSpPr>
          <p:nvPr>
            <p:ph type="pic" idx="2"/>
          </p:nvPr>
        </p:nvSpPr>
        <p:spPr>
          <a:xfrm>
            <a:off x="-59215" y="1594557"/>
            <a:ext cx="1026050" cy="1026050"/>
          </a:xfrm>
          <a:prstGeom prst="rect">
            <a:avLst/>
          </a:prstGeom>
          <a:noFill/>
          <a:ln>
            <a:noFill/>
          </a:ln>
        </p:spPr>
        <p:txBody>
          <a:bodyPr lIns="91425" tIns="91425" rIns="91425" bIns="91425" anchor="ctr" anchorCtr="0"/>
          <a:lstStyle>
            <a:lvl1pPr marL="0" marR="0" lvl="0" indent="0" algn="ctr" rtl="0">
              <a:lnSpc>
                <a:spcPct val="120000"/>
              </a:lnSpc>
              <a:spcBef>
                <a:spcPts val="140"/>
              </a:spcBef>
              <a:spcAft>
                <a:spcPts val="0"/>
              </a:spcAft>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3" name="Shape 233"/>
          <p:cNvSpPr>
            <a:spLocks noGrp="1"/>
          </p:cNvSpPr>
          <p:nvPr>
            <p:ph type="pic" idx="3"/>
          </p:nvPr>
        </p:nvSpPr>
        <p:spPr>
          <a:xfrm>
            <a:off x="969844" y="1594557"/>
            <a:ext cx="1026050" cy="1026050"/>
          </a:xfrm>
          <a:prstGeom prst="rect">
            <a:avLst/>
          </a:prstGeom>
          <a:noFill/>
          <a:ln>
            <a:noFill/>
          </a:ln>
        </p:spPr>
        <p:txBody>
          <a:bodyPr lIns="91425" tIns="91425" rIns="91425" bIns="91425" anchor="ctr" anchorCtr="0"/>
          <a:lstStyle>
            <a:lvl1pPr marL="0" marR="0" lvl="0" indent="0" algn="ctr" rtl="0">
              <a:lnSpc>
                <a:spcPct val="120000"/>
              </a:lnSpc>
              <a:spcBef>
                <a:spcPts val="140"/>
              </a:spcBef>
              <a:spcAft>
                <a:spcPts val="0"/>
              </a:spcAft>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4" name="Shape 234"/>
          <p:cNvSpPr>
            <a:spLocks noGrp="1"/>
          </p:cNvSpPr>
          <p:nvPr>
            <p:ph type="pic" idx="4"/>
          </p:nvPr>
        </p:nvSpPr>
        <p:spPr>
          <a:xfrm>
            <a:off x="1998905" y="1594557"/>
            <a:ext cx="1026050" cy="1026050"/>
          </a:xfrm>
          <a:prstGeom prst="rect">
            <a:avLst/>
          </a:prstGeom>
          <a:noFill/>
          <a:ln>
            <a:noFill/>
          </a:ln>
        </p:spPr>
        <p:txBody>
          <a:bodyPr lIns="91425" tIns="91425" rIns="91425" bIns="91425" anchor="ctr" anchorCtr="0"/>
          <a:lstStyle>
            <a:lvl1pPr marL="0" marR="0" lvl="0" indent="0" algn="ctr" rtl="0">
              <a:lnSpc>
                <a:spcPct val="120000"/>
              </a:lnSpc>
              <a:spcBef>
                <a:spcPts val="140"/>
              </a:spcBef>
              <a:spcAft>
                <a:spcPts val="0"/>
              </a:spcAft>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5" name="Shape 235"/>
          <p:cNvSpPr>
            <a:spLocks noGrp="1"/>
          </p:cNvSpPr>
          <p:nvPr>
            <p:ph type="pic" idx="5"/>
          </p:nvPr>
        </p:nvSpPr>
        <p:spPr>
          <a:xfrm>
            <a:off x="3027966" y="1594557"/>
            <a:ext cx="1026050" cy="1026050"/>
          </a:xfrm>
          <a:prstGeom prst="rect">
            <a:avLst/>
          </a:prstGeom>
          <a:noFill/>
          <a:ln>
            <a:noFill/>
          </a:ln>
        </p:spPr>
        <p:txBody>
          <a:bodyPr lIns="91425" tIns="91425" rIns="91425" bIns="91425" anchor="ctr" anchorCtr="0"/>
          <a:lstStyle>
            <a:lvl1pPr marL="0" marR="0" lvl="0" indent="0" algn="ctr" rtl="0">
              <a:lnSpc>
                <a:spcPct val="120000"/>
              </a:lnSpc>
              <a:spcBef>
                <a:spcPts val="140"/>
              </a:spcBef>
              <a:spcAft>
                <a:spcPts val="0"/>
              </a:spcAft>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6" name="Shape 236"/>
          <p:cNvSpPr>
            <a:spLocks noGrp="1"/>
          </p:cNvSpPr>
          <p:nvPr>
            <p:ph type="pic" idx="6"/>
          </p:nvPr>
        </p:nvSpPr>
        <p:spPr>
          <a:xfrm>
            <a:off x="4057026" y="1594557"/>
            <a:ext cx="1026050" cy="1026050"/>
          </a:xfrm>
          <a:prstGeom prst="rect">
            <a:avLst/>
          </a:prstGeom>
          <a:noFill/>
          <a:ln>
            <a:noFill/>
          </a:ln>
        </p:spPr>
        <p:txBody>
          <a:bodyPr lIns="91425" tIns="91425" rIns="91425" bIns="91425" anchor="ctr" anchorCtr="0"/>
          <a:lstStyle>
            <a:lvl1pPr marL="0" marR="0" lvl="0" indent="0" algn="ctr" rtl="0">
              <a:lnSpc>
                <a:spcPct val="120000"/>
              </a:lnSpc>
              <a:spcBef>
                <a:spcPts val="140"/>
              </a:spcBef>
              <a:spcAft>
                <a:spcPts val="0"/>
              </a:spcAft>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7" name="Shape 237"/>
          <p:cNvSpPr>
            <a:spLocks noGrp="1"/>
          </p:cNvSpPr>
          <p:nvPr>
            <p:ph type="pic" idx="7"/>
          </p:nvPr>
        </p:nvSpPr>
        <p:spPr>
          <a:xfrm>
            <a:off x="5086087" y="1594557"/>
            <a:ext cx="1026050" cy="1026050"/>
          </a:xfrm>
          <a:prstGeom prst="rect">
            <a:avLst/>
          </a:prstGeom>
          <a:noFill/>
          <a:ln>
            <a:noFill/>
          </a:ln>
        </p:spPr>
        <p:txBody>
          <a:bodyPr lIns="91425" tIns="91425" rIns="91425" bIns="91425" anchor="ctr" anchorCtr="0"/>
          <a:lstStyle>
            <a:lvl1pPr marL="0" marR="0" lvl="0" indent="0" algn="ctr" rtl="0">
              <a:lnSpc>
                <a:spcPct val="120000"/>
              </a:lnSpc>
              <a:spcBef>
                <a:spcPts val="140"/>
              </a:spcBef>
              <a:spcAft>
                <a:spcPts val="0"/>
              </a:spcAft>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8" name="Shape 238"/>
          <p:cNvSpPr>
            <a:spLocks noGrp="1"/>
          </p:cNvSpPr>
          <p:nvPr>
            <p:ph type="pic" idx="8"/>
          </p:nvPr>
        </p:nvSpPr>
        <p:spPr>
          <a:xfrm>
            <a:off x="6115148" y="1594557"/>
            <a:ext cx="1026050" cy="1026050"/>
          </a:xfrm>
          <a:prstGeom prst="rect">
            <a:avLst/>
          </a:prstGeom>
          <a:noFill/>
          <a:ln>
            <a:noFill/>
          </a:ln>
        </p:spPr>
        <p:txBody>
          <a:bodyPr lIns="91425" tIns="91425" rIns="91425" bIns="91425" anchor="ctr" anchorCtr="0"/>
          <a:lstStyle>
            <a:lvl1pPr marL="0" marR="0" lvl="0" indent="0" algn="ctr" rtl="0">
              <a:lnSpc>
                <a:spcPct val="120000"/>
              </a:lnSpc>
              <a:spcBef>
                <a:spcPts val="140"/>
              </a:spcBef>
              <a:spcAft>
                <a:spcPts val="0"/>
              </a:spcAft>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9" name="Shape 239"/>
          <p:cNvSpPr>
            <a:spLocks noGrp="1"/>
          </p:cNvSpPr>
          <p:nvPr>
            <p:ph type="pic" idx="9"/>
          </p:nvPr>
        </p:nvSpPr>
        <p:spPr>
          <a:xfrm>
            <a:off x="7144210" y="1594557"/>
            <a:ext cx="1026050" cy="1026050"/>
          </a:xfrm>
          <a:prstGeom prst="rect">
            <a:avLst/>
          </a:prstGeom>
          <a:noFill/>
          <a:ln>
            <a:noFill/>
          </a:ln>
        </p:spPr>
        <p:txBody>
          <a:bodyPr lIns="91425" tIns="91425" rIns="91425" bIns="91425" anchor="ctr" anchorCtr="0"/>
          <a:lstStyle>
            <a:lvl1pPr marL="0" marR="0" lvl="0" indent="0" algn="ctr" rtl="0">
              <a:lnSpc>
                <a:spcPct val="120000"/>
              </a:lnSpc>
              <a:spcBef>
                <a:spcPts val="140"/>
              </a:spcBef>
              <a:spcAft>
                <a:spcPts val="0"/>
              </a:spcAft>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0" name="Shape 240"/>
          <p:cNvSpPr>
            <a:spLocks noGrp="1"/>
          </p:cNvSpPr>
          <p:nvPr>
            <p:ph type="pic" idx="13"/>
          </p:nvPr>
        </p:nvSpPr>
        <p:spPr>
          <a:xfrm>
            <a:off x="8173271" y="1594557"/>
            <a:ext cx="1026050" cy="1026050"/>
          </a:xfrm>
          <a:prstGeom prst="rect">
            <a:avLst/>
          </a:prstGeom>
          <a:noFill/>
          <a:ln>
            <a:noFill/>
          </a:ln>
        </p:spPr>
        <p:txBody>
          <a:bodyPr lIns="91425" tIns="91425" rIns="91425" bIns="91425" anchor="ctr" anchorCtr="0"/>
          <a:lstStyle>
            <a:lvl1pPr marL="0" marR="0" lvl="0" indent="0" algn="ctr" rtl="0">
              <a:lnSpc>
                <a:spcPct val="120000"/>
              </a:lnSpc>
              <a:spcBef>
                <a:spcPts val="140"/>
              </a:spcBef>
              <a:spcAft>
                <a:spcPts val="0"/>
              </a:spcAft>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1" name="Shape 241"/>
          <p:cNvSpPr>
            <a:spLocks noGrp="1"/>
          </p:cNvSpPr>
          <p:nvPr>
            <p:ph type="pic" idx="14"/>
          </p:nvPr>
        </p:nvSpPr>
        <p:spPr>
          <a:xfrm>
            <a:off x="-56203" y="2620607"/>
            <a:ext cx="1026050" cy="1026050"/>
          </a:xfrm>
          <a:prstGeom prst="rect">
            <a:avLst/>
          </a:prstGeom>
          <a:noFill/>
          <a:ln>
            <a:noFill/>
          </a:ln>
        </p:spPr>
        <p:txBody>
          <a:bodyPr lIns="91425" tIns="91425" rIns="91425" bIns="91425" anchor="ctr" anchorCtr="0"/>
          <a:lstStyle>
            <a:lvl1pPr marL="0" marR="0" lvl="0" indent="0" algn="ctr" rtl="0">
              <a:lnSpc>
                <a:spcPct val="120000"/>
              </a:lnSpc>
              <a:spcBef>
                <a:spcPts val="140"/>
              </a:spcBef>
              <a:spcAft>
                <a:spcPts val="0"/>
              </a:spcAft>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2" name="Shape 242"/>
          <p:cNvSpPr>
            <a:spLocks noGrp="1"/>
          </p:cNvSpPr>
          <p:nvPr>
            <p:ph type="pic" idx="15"/>
          </p:nvPr>
        </p:nvSpPr>
        <p:spPr>
          <a:xfrm>
            <a:off x="972854" y="2620607"/>
            <a:ext cx="1026050" cy="1026050"/>
          </a:xfrm>
          <a:prstGeom prst="rect">
            <a:avLst/>
          </a:prstGeom>
          <a:noFill/>
          <a:ln>
            <a:noFill/>
          </a:ln>
        </p:spPr>
        <p:txBody>
          <a:bodyPr lIns="91425" tIns="91425" rIns="91425" bIns="91425" anchor="ctr" anchorCtr="0"/>
          <a:lstStyle>
            <a:lvl1pPr marL="0" marR="0" lvl="0" indent="0" algn="ctr" rtl="0">
              <a:lnSpc>
                <a:spcPct val="120000"/>
              </a:lnSpc>
              <a:spcBef>
                <a:spcPts val="140"/>
              </a:spcBef>
              <a:spcAft>
                <a:spcPts val="0"/>
              </a:spcAft>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3" name="Shape 243"/>
          <p:cNvSpPr>
            <a:spLocks noGrp="1"/>
          </p:cNvSpPr>
          <p:nvPr>
            <p:ph type="pic" idx="16"/>
          </p:nvPr>
        </p:nvSpPr>
        <p:spPr>
          <a:xfrm>
            <a:off x="2001916" y="2620607"/>
            <a:ext cx="1026050" cy="1026050"/>
          </a:xfrm>
          <a:prstGeom prst="rect">
            <a:avLst/>
          </a:prstGeom>
          <a:noFill/>
          <a:ln>
            <a:noFill/>
          </a:ln>
        </p:spPr>
        <p:txBody>
          <a:bodyPr lIns="91425" tIns="91425" rIns="91425" bIns="91425" anchor="ctr" anchorCtr="0"/>
          <a:lstStyle>
            <a:lvl1pPr marL="0" marR="0" lvl="0" indent="0" algn="ctr" rtl="0">
              <a:lnSpc>
                <a:spcPct val="120000"/>
              </a:lnSpc>
              <a:spcBef>
                <a:spcPts val="140"/>
              </a:spcBef>
              <a:spcAft>
                <a:spcPts val="0"/>
              </a:spcAft>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4" name="Shape 244"/>
          <p:cNvSpPr>
            <a:spLocks noGrp="1"/>
          </p:cNvSpPr>
          <p:nvPr>
            <p:ph type="pic" idx="17"/>
          </p:nvPr>
        </p:nvSpPr>
        <p:spPr>
          <a:xfrm>
            <a:off x="3030975" y="2620607"/>
            <a:ext cx="1026050" cy="1026050"/>
          </a:xfrm>
          <a:prstGeom prst="rect">
            <a:avLst/>
          </a:prstGeom>
          <a:noFill/>
          <a:ln>
            <a:noFill/>
          </a:ln>
        </p:spPr>
        <p:txBody>
          <a:bodyPr lIns="91425" tIns="91425" rIns="91425" bIns="91425" anchor="ctr" anchorCtr="0"/>
          <a:lstStyle>
            <a:lvl1pPr marL="0" marR="0" lvl="0" indent="0" algn="ctr" rtl="0">
              <a:lnSpc>
                <a:spcPct val="120000"/>
              </a:lnSpc>
              <a:spcBef>
                <a:spcPts val="140"/>
              </a:spcBef>
              <a:spcAft>
                <a:spcPts val="0"/>
              </a:spcAft>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5" name="Shape 245"/>
          <p:cNvSpPr>
            <a:spLocks noGrp="1"/>
          </p:cNvSpPr>
          <p:nvPr>
            <p:ph type="pic" idx="18"/>
          </p:nvPr>
        </p:nvSpPr>
        <p:spPr>
          <a:xfrm>
            <a:off x="4060037" y="2620607"/>
            <a:ext cx="1026050" cy="1026050"/>
          </a:xfrm>
          <a:prstGeom prst="rect">
            <a:avLst/>
          </a:prstGeom>
          <a:noFill/>
          <a:ln>
            <a:noFill/>
          </a:ln>
        </p:spPr>
        <p:txBody>
          <a:bodyPr lIns="91425" tIns="91425" rIns="91425" bIns="91425" anchor="ctr" anchorCtr="0"/>
          <a:lstStyle>
            <a:lvl1pPr marL="0" marR="0" lvl="0" indent="0" algn="ctr" rtl="0">
              <a:lnSpc>
                <a:spcPct val="120000"/>
              </a:lnSpc>
              <a:spcBef>
                <a:spcPts val="140"/>
              </a:spcBef>
              <a:spcAft>
                <a:spcPts val="0"/>
              </a:spcAft>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6" name="Shape 246"/>
          <p:cNvSpPr>
            <a:spLocks noGrp="1"/>
          </p:cNvSpPr>
          <p:nvPr>
            <p:ph type="pic" idx="19"/>
          </p:nvPr>
        </p:nvSpPr>
        <p:spPr>
          <a:xfrm>
            <a:off x="5089098" y="2620607"/>
            <a:ext cx="1026050" cy="1026050"/>
          </a:xfrm>
          <a:prstGeom prst="rect">
            <a:avLst/>
          </a:prstGeom>
          <a:noFill/>
          <a:ln>
            <a:noFill/>
          </a:ln>
        </p:spPr>
        <p:txBody>
          <a:bodyPr lIns="91425" tIns="91425" rIns="91425" bIns="91425" anchor="ctr" anchorCtr="0"/>
          <a:lstStyle>
            <a:lvl1pPr marL="0" marR="0" lvl="0" indent="0" algn="ctr" rtl="0">
              <a:lnSpc>
                <a:spcPct val="120000"/>
              </a:lnSpc>
              <a:spcBef>
                <a:spcPts val="140"/>
              </a:spcBef>
              <a:spcAft>
                <a:spcPts val="0"/>
              </a:spcAft>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7" name="Shape 247"/>
          <p:cNvSpPr>
            <a:spLocks noGrp="1"/>
          </p:cNvSpPr>
          <p:nvPr>
            <p:ph type="pic" idx="20"/>
          </p:nvPr>
        </p:nvSpPr>
        <p:spPr>
          <a:xfrm>
            <a:off x="6118160" y="2620607"/>
            <a:ext cx="1026050" cy="1026050"/>
          </a:xfrm>
          <a:prstGeom prst="rect">
            <a:avLst/>
          </a:prstGeom>
          <a:noFill/>
          <a:ln>
            <a:noFill/>
          </a:ln>
        </p:spPr>
        <p:txBody>
          <a:bodyPr lIns="91425" tIns="91425" rIns="91425" bIns="91425" anchor="ctr" anchorCtr="0"/>
          <a:lstStyle>
            <a:lvl1pPr marL="0" marR="0" lvl="0" indent="0" algn="ctr" rtl="0">
              <a:lnSpc>
                <a:spcPct val="120000"/>
              </a:lnSpc>
              <a:spcBef>
                <a:spcPts val="140"/>
              </a:spcBef>
              <a:spcAft>
                <a:spcPts val="0"/>
              </a:spcAft>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8" name="Shape 248"/>
          <p:cNvSpPr>
            <a:spLocks noGrp="1"/>
          </p:cNvSpPr>
          <p:nvPr>
            <p:ph type="pic" idx="21"/>
          </p:nvPr>
        </p:nvSpPr>
        <p:spPr>
          <a:xfrm>
            <a:off x="7147221" y="2620607"/>
            <a:ext cx="1026050" cy="1026050"/>
          </a:xfrm>
          <a:prstGeom prst="rect">
            <a:avLst/>
          </a:prstGeom>
          <a:noFill/>
          <a:ln>
            <a:noFill/>
          </a:ln>
        </p:spPr>
        <p:txBody>
          <a:bodyPr lIns="91425" tIns="91425" rIns="91425" bIns="91425" anchor="ctr" anchorCtr="0"/>
          <a:lstStyle>
            <a:lvl1pPr marL="0" marR="0" lvl="0" indent="0" algn="ctr" rtl="0">
              <a:lnSpc>
                <a:spcPct val="120000"/>
              </a:lnSpc>
              <a:spcBef>
                <a:spcPts val="140"/>
              </a:spcBef>
              <a:spcAft>
                <a:spcPts val="0"/>
              </a:spcAft>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9" name="Shape 249"/>
          <p:cNvSpPr>
            <a:spLocks noGrp="1"/>
          </p:cNvSpPr>
          <p:nvPr>
            <p:ph type="pic" idx="22"/>
          </p:nvPr>
        </p:nvSpPr>
        <p:spPr>
          <a:xfrm>
            <a:off x="8173271" y="2620607"/>
            <a:ext cx="1026050" cy="1026050"/>
          </a:xfrm>
          <a:prstGeom prst="rect">
            <a:avLst/>
          </a:prstGeom>
          <a:noFill/>
          <a:ln>
            <a:noFill/>
          </a:ln>
        </p:spPr>
        <p:txBody>
          <a:bodyPr lIns="91425" tIns="91425" rIns="91425" bIns="91425" anchor="ctr" anchorCtr="0"/>
          <a:lstStyle>
            <a:lvl1pPr marL="0" marR="0" lvl="0" indent="0" algn="ctr" rtl="0">
              <a:lnSpc>
                <a:spcPct val="120000"/>
              </a:lnSpc>
              <a:spcBef>
                <a:spcPts val="140"/>
              </a:spcBef>
              <a:spcAft>
                <a:spcPts val="0"/>
              </a:spcAft>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0" name="Shape 250"/>
          <p:cNvSpPr txBox="1">
            <a:spLocks noGrp="1"/>
          </p:cNvSpPr>
          <p:nvPr>
            <p:ph type="ctrTitle"/>
          </p:nvPr>
        </p:nvSpPr>
        <p:spPr>
          <a:xfrm>
            <a:off x="416277" y="216908"/>
            <a:ext cx="1954388" cy="828339"/>
          </a:xfrm>
          <a:prstGeom prst="rect">
            <a:avLst/>
          </a:prstGeom>
          <a:noFill/>
          <a:ln>
            <a:noFill/>
          </a:ln>
        </p:spPr>
        <p:txBody>
          <a:bodyPr lIns="91425" tIns="91425" rIns="91425" bIns="91425" anchor="ctr" anchorCtr="0"/>
          <a:lstStyle>
            <a:lvl1pPr marL="0" marR="0" lvl="0" indent="0" algn="l" rtl="0">
              <a:lnSpc>
                <a:spcPct val="80000"/>
              </a:lnSpc>
              <a:spcBef>
                <a:spcPts val="0"/>
              </a:spcBef>
              <a:spcAft>
                <a:spcPts val="0"/>
              </a:spcAft>
              <a:buClr>
                <a:srgbClr val="FFFFFF"/>
              </a:buClr>
              <a:buFont typeface="Open Sans"/>
              <a:buNone/>
              <a:defRPr sz="1800" b="0" i="0" u="none" strike="noStrike" cap="none">
                <a:solidFill>
                  <a:srgbClr val="FFFFFF"/>
                </a:solidFill>
                <a:latin typeface="Open Sans"/>
                <a:ea typeface="Open Sans"/>
                <a:cs typeface="Open Sans"/>
                <a:sym typeface="Open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Tree>
    <p:extLst>
      <p:ext uri="{BB962C8B-B14F-4D97-AF65-F5344CB8AC3E}">
        <p14:creationId xmlns:p14="http://schemas.microsoft.com/office/powerpoint/2010/main" val="2852089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Resume">
    <p:spTree>
      <p:nvGrpSpPr>
        <p:cNvPr id="1" name="Shape 251"/>
        <p:cNvGrpSpPr/>
        <p:nvPr/>
      </p:nvGrpSpPr>
      <p:grpSpPr>
        <a:xfrm>
          <a:off x="0" y="0"/>
          <a:ext cx="0" cy="0"/>
          <a:chOff x="0" y="0"/>
          <a:chExt cx="0" cy="0"/>
        </a:xfrm>
      </p:grpSpPr>
      <p:sp>
        <p:nvSpPr>
          <p:cNvPr id="252" name="Shape 252"/>
          <p:cNvSpPr>
            <a:spLocks noGrp="1"/>
          </p:cNvSpPr>
          <p:nvPr>
            <p:ph type="pic" idx="2"/>
          </p:nvPr>
        </p:nvSpPr>
        <p:spPr>
          <a:xfrm>
            <a:off x="6237942" y="0"/>
            <a:ext cx="2928469" cy="5143499"/>
          </a:xfrm>
          <a:prstGeom prst="rect">
            <a:avLst/>
          </a:prstGeom>
          <a:noFill/>
          <a:ln>
            <a:noFill/>
          </a:ln>
        </p:spPr>
        <p:txBody>
          <a:bodyPr lIns="91425" tIns="91425" rIns="91425" bIns="91425" anchor="ctr" anchorCtr="0"/>
          <a:lstStyle>
            <a:lvl1pPr marL="0" marR="0" lvl="0" indent="0" algn="ctr"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3" name="Shape 253"/>
          <p:cNvSpPr txBox="1">
            <a:spLocks noGrp="1"/>
          </p:cNvSpPr>
          <p:nvPr>
            <p:ph type="ctrTitle"/>
          </p:nvPr>
        </p:nvSpPr>
        <p:spPr>
          <a:xfrm>
            <a:off x="416277" y="216908"/>
            <a:ext cx="1954388" cy="828339"/>
          </a:xfrm>
          <a:prstGeom prst="rect">
            <a:avLst/>
          </a:prstGeom>
          <a:noFill/>
          <a:ln>
            <a:noFill/>
          </a:ln>
        </p:spPr>
        <p:txBody>
          <a:bodyPr lIns="91425" tIns="91425" rIns="91425" bIns="91425" anchor="ctr" anchorCtr="0"/>
          <a:lstStyle>
            <a:lvl1pPr marL="0" marR="0" lvl="0" indent="0" algn="l" rtl="0">
              <a:lnSpc>
                <a:spcPct val="80000"/>
              </a:lnSpc>
              <a:spcBef>
                <a:spcPts val="0"/>
              </a:spcBef>
              <a:spcAft>
                <a:spcPts val="0"/>
              </a:spcAft>
              <a:buClr>
                <a:srgbClr val="FFFFFF"/>
              </a:buClr>
              <a:buFont typeface="Open Sans"/>
              <a:buNone/>
              <a:defRPr sz="1800" b="0" i="0" u="none" strike="noStrike" cap="none">
                <a:solidFill>
                  <a:srgbClr val="FFFFFF"/>
                </a:solidFill>
                <a:latin typeface="Open Sans"/>
                <a:ea typeface="Open Sans"/>
                <a:cs typeface="Open Sans"/>
                <a:sym typeface="Open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Tree>
    <p:extLst>
      <p:ext uri="{BB962C8B-B14F-4D97-AF65-F5344CB8AC3E}">
        <p14:creationId xmlns:p14="http://schemas.microsoft.com/office/powerpoint/2010/main" val="11925035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gallery_05">
    <p:spTree>
      <p:nvGrpSpPr>
        <p:cNvPr id="1" name="Shape 1678"/>
        <p:cNvGrpSpPr/>
        <p:nvPr/>
      </p:nvGrpSpPr>
      <p:grpSpPr>
        <a:xfrm>
          <a:off x="0" y="0"/>
          <a:ext cx="0" cy="0"/>
          <a:chOff x="0" y="0"/>
          <a:chExt cx="0" cy="0"/>
        </a:xfrm>
      </p:grpSpPr>
      <p:sp>
        <p:nvSpPr>
          <p:cNvPr id="1679" name="Shape 1679"/>
          <p:cNvSpPr txBox="1"/>
          <p:nvPr/>
        </p:nvSpPr>
        <p:spPr>
          <a:xfrm>
            <a:off x="0" y="186192"/>
            <a:ext cx="2610947" cy="911170"/>
          </a:xfrm>
          <a:prstGeom prst="rect">
            <a:avLst/>
          </a:prstGeom>
          <a:solidFill>
            <a:schemeClr val="lt1"/>
          </a:solid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Font typeface="Arial"/>
              <a:buNone/>
            </a:pPr>
            <a:endParaRPr sz="700" b="0" i="0" u="none" strike="noStrike" cap="none">
              <a:solidFill>
                <a:srgbClr val="FFFFFF"/>
              </a:solidFill>
              <a:latin typeface="Open Sans"/>
              <a:ea typeface="Open Sans"/>
              <a:cs typeface="Open Sans"/>
              <a:sym typeface="Open Sans"/>
            </a:endParaRPr>
          </a:p>
        </p:txBody>
      </p:sp>
      <p:sp>
        <p:nvSpPr>
          <p:cNvPr id="1680" name="Shape 1680"/>
          <p:cNvSpPr>
            <a:spLocks noGrp="1"/>
          </p:cNvSpPr>
          <p:nvPr>
            <p:ph type="pic" idx="2"/>
          </p:nvPr>
        </p:nvSpPr>
        <p:spPr>
          <a:xfrm>
            <a:off x="-48579" y="0"/>
            <a:ext cx="2304000" cy="1283923"/>
          </a:xfrm>
          <a:prstGeom prst="rect">
            <a:avLst/>
          </a:prstGeom>
          <a:noFill/>
          <a:ln>
            <a:noFill/>
          </a:ln>
        </p:spPr>
        <p:txBody>
          <a:bodyPr lIns="91425" tIns="91425" rIns="91425" bIns="91425" anchor="ctr" anchorCtr="0"/>
          <a:lstStyle>
            <a:lvl1pPr marL="0" marR="0" lvl="0" indent="0" algn="ctr"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81" name="Shape 1681"/>
          <p:cNvSpPr>
            <a:spLocks noGrp="1"/>
          </p:cNvSpPr>
          <p:nvPr>
            <p:ph type="pic" idx="3"/>
          </p:nvPr>
        </p:nvSpPr>
        <p:spPr>
          <a:xfrm>
            <a:off x="2262358" y="0"/>
            <a:ext cx="2304000" cy="1283923"/>
          </a:xfrm>
          <a:prstGeom prst="rect">
            <a:avLst/>
          </a:prstGeom>
          <a:noFill/>
          <a:ln>
            <a:noFill/>
          </a:ln>
        </p:spPr>
        <p:txBody>
          <a:bodyPr lIns="91425" tIns="91425" rIns="91425" bIns="91425" anchor="ctr" anchorCtr="0"/>
          <a:lstStyle>
            <a:lvl1pPr marL="0" marR="0" lvl="0" indent="0" algn="ctr"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82" name="Shape 1682"/>
          <p:cNvSpPr>
            <a:spLocks noGrp="1"/>
          </p:cNvSpPr>
          <p:nvPr>
            <p:ph type="pic" idx="4"/>
          </p:nvPr>
        </p:nvSpPr>
        <p:spPr>
          <a:xfrm>
            <a:off x="4573028" y="0"/>
            <a:ext cx="2304000" cy="1283923"/>
          </a:xfrm>
          <a:prstGeom prst="rect">
            <a:avLst/>
          </a:prstGeom>
          <a:noFill/>
          <a:ln>
            <a:noFill/>
          </a:ln>
        </p:spPr>
        <p:txBody>
          <a:bodyPr lIns="91425" tIns="91425" rIns="91425" bIns="91425" anchor="ctr" anchorCtr="0"/>
          <a:lstStyle>
            <a:lvl1pPr marL="0" marR="0" lvl="0" indent="0" algn="ctr"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83" name="Shape 1683"/>
          <p:cNvSpPr>
            <a:spLocks noGrp="1"/>
          </p:cNvSpPr>
          <p:nvPr>
            <p:ph type="pic" idx="5"/>
          </p:nvPr>
        </p:nvSpPr>
        <p:spPr>
          <a:xfrm>
            <a:off x="6883967" y="0"/>
            <a:ext cx="2304000" cy="1283923"/>
          </a:xfrm>
          <a:prstGeom prst="rect">
            <a:avLst/>
          </a:prstGeom>
          <a:noFill/>
          <a:ln>
            <a:noFill/>
          </a:ln>
        </p:spPr>
        <p:txBody>
          <a:bodyPr lIns="91425" tIns="91425" rIns="91425" bIns="91425" anchor="ctr" anchorCtr="0"/>
          <a:lstStyle>
            <a:lvl1pPr marL="0" marR="0" lvl="0" indent="0" algn="ctr"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84" name="Shape 1684"/>
          <p:cNvSpPr>
            <a:spLocks noGrp="1"/>
          </p:cNvSpPr>
          <p:nvPr>
            <p:ph type="pic" idx="6"/>
          </p:nvPr>
        </p:nvSpPr>
        <p:spPr>
          <a:xfrm>
            <a:off x="-48854" y="1290862"/>
            <a:ext cx="2304000" cy="1283923"/>
          </a:xfrm>
          <a:prstGeom prst="rect">
            <a:avLst/>
          </a:prstGeom>
          <a:noFill/>
          <a:ln>
            <a:noFill/>
          </a:ln>
        </p:spPr>
        <p:txBody>
          <a:bodyPr lIns="91425" tIns="91425" rIns="91425" bIns="91425" anchor="ctr" anchorCtr="0"/>
          <a:lstStyle>
            <a:lvl1pPr marL="0" marR="0" lvl="0" indent="0" algn="ctr"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85" name="Shape 1685"/>
          <p:cNvSpPr>
            <a:spLocks noGrp="1"/>
          </p:cNvSpPr>
          <p:nvPr>
            <p:ph type="pic" idx="7"/>
          </p:nvPr>
        </p:nvSpPr>
        <p:spPr>
          <a:xfrm>
            <a:off x="2262083" y="1290862"/>
            <a:ext cx="2304000" cy="1283923"/>
          </a:xfrm>
          <a:prstGeom prst="rect">
            <a:avLst/>
          </a:prstGeom>
          <a:noFill/>
          <a:ln>
            <a:noFill/>
          </a:ln>
        </p:spPr>
        <p:txBody>
          <a:bodyPr lIns="91425" tIns="91425" rIns="91425" bIns="91425" anchor="ctr" anchorCtr="0"/>
          <a:lstStyle>
            <a:lvl1pPr marL="0" marR="0" lvl="0" indent="0" algn="ctr"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86" name="Shape 1686"/>
          <p:cNvSpPr>
            <a:spLocks noGrp="1"/>
          </p:cNvSpPr>
          <p:nvPr>
            <p:ph type="pic" idx="8"/>
          </p:nvPr>
        </p:nvSpPr>
        <p:spPr>
          <a:xfrm>
            <a:off x="4572755" y="1290862"/>
            <a:ext cx="2304000" cy="1283923"/>
          </a:xfrm>
          <a:prstGeom prst="rect">
            <a:avLst/>
          </a:prstGeom>
          <a:noFill/>
          <a:ln>
            <a:noFill/>
          </a:ln>
        </p:spPr>
        <p:txBody>
          <a:bodyPr lIns="91425" tIns="91425" rIns="91425" bIns="91425" anchor="ctr" anchorCtr="0"/>
          <a:lstStyle>
            <a:lvl1pPr marL="0" marR="0" lvl="0" indent="0" algn="ctr"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87" name="Shape 1687"/>
          <p:cNvSpPr>
            <a:spLocks noGrp="1"/>
          </p:cNvSpPr>
          <p:nvPr>
            <p:ph type="pic" idx="9"/>
          </p:nvPr>
        </p:nvSpPr>
        <p:spPr>
          <a:xfrm>
            <a:off x="6883696" y="1290862"/>
            <a:ext cx="2304000" cy="1283923"/>
          </a:xfrm>
          <a:prstGeom prst="rect">
            <a:avLst/>
          </a:prstGeom>
          <a:noFill/>
          <a:ln>
            <a:noFill/>
          </a:ln>
        </p:spPr>
        <p:txBody>
          <a:bodyPr lIns="91425" tIns="91425" rIns="91425" bIns="91425" anchor="ctr" anchorCtr="0"/>
          <a:lstStyle>
            <a:lvl1pPr marL="0" marR="0" lvl="0" indent="0" algn="ctr"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88" name="Shape 1688"/>
          <p:cNvSpPr>
            <a:spLocks noGrp="1"/>
          </p:cNvSpPr>
          <p:nvPr>
            <p:ph type="pic" idx="13"/>
          </p:nvPr>
        </p:nvSpPr>
        <p:spPr>
          <a:xfrm>
            <a:off x="-48307" y="2582591"/>
            <a:ext cx="2304000" cy="1283923"/>
          </a:xfrm>
          <a:prstGeom prst="rect">
            <a:avLst/>
          </a:prstGeom>
          <a:noFill/>
          <a:ln>
            <a:noFill/>
          </a:ln>
        </p:spPr>
        <p:txBody>
          <a:bodyPr lIns="91425" tIns="91425" rIns="91425" bIns="91425" anchor="ctr" anchorCtr="0"/>
          <a:lstStyle>
            <a:lvl1pPr marL="0" marR="0" lvl="0" indent="0" algn="ctr"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89" name="Shape 1689"/>
          <p:cNvSpPr>
            <a:spLocks noGrp="1"/>
          </p:cNvSpPr>
          <p:nvPr>
            <p:ph type="pic" idx="14"/>
          </p:nvPr>
        </p:nvSpPr>
        <p:spPr>
          <a:xfrm>
            <a:off x="2262633" y="2582591"/>
            <a:ext cx="2304000" cy="1283923"/>
          </a:xfrm>
          <a:prstGeom prst="rect">
            <a:avLst/>
          </a:prstGeom>
          <a:noFill/>
          <a:ln>
            <a:noFill/>
          </a:ln>
        </p:spPr>
        <p:txBody>
          <a:bodyPr lIns="91425" tIns="91425" rIns="91425" bIns="91425" anchor="ctr" anchorCtr="0"/>
          <a:lstStyle>
            <a:lvl1pPr marL="0" marR="0" lvl="0" indent="0" algn="ctr"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90" name="Shape 1690"/>
          <p:cNvSpPr>
            <a:spLocks noGrp="1"/>
          </p:cNvSpPr>
          <p:nvPr>
            <p:ph type="pic" idx="15"/>
          </p:nvPr>
        </p:nvSpPr>
        <p:spPr>
          <a:xfrm>
            <a:off x="4573301" y="2582591"/>
            <a:ext cx="2304000" cy="1283923"/>
          </a:xfrm>
          <a:prstGeom prst="rect">
            <a:avLst/>
          </a:prstGeom>
          <a:noFill/>
          <a:ln>
            <a:noFill/>
          </a:ln>
        </p:spPr>
        <p:txBody>
          <a:bodyPr lIns="91425" tIns="91425" rIns="91425" bIns="91425" anchor="ctr" anchorCtr="0"/>
          <a:lstStyle>
            <a:lvl1pPr marL="0" marR="0" lvl="0" indent="0" algn="ctr"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91" name="Shape 1691"/>
          <p:cNvSpPr>
            <a:spLocks noGrp="1"/>
          </p:cNvSpPr>
          <p:nvPr>
            <p:ph type="pic" idx="16"/>
          </p:nvPr>
        </p:nvSpPr>
        <p:spPr>
          <a:xfrm>
            <a:off x="6884242" y="2582591"/>
            <a:ext cx="2304000" cy="1283923"/>
          </a:xfrm>
          <a:prstGeom prst="rect">
            <a:avLst/>
          </a:prstGeom>
          <a:noFill/>
          <a:ln>
            <a:noFill/>
          </a:ln>
        </p:spPr>
        <p:txBody>
          <a:bodyPr lIns="91425" tIns="91425" rIns="91425" bIns="91425" anchor="ctr" anchorCtr="0"/>
          <a:lstStyle>
            <a:lvl1pPr marL="0" marR="0" lvl="0" indent="0" algn="ctr"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92" name="Shape 1692"/>
          <p:cNvSpPr txBox="1">
            <a:spLocks noGrp="1"/>
          </p:cNvSpPr>
          <p:nvPr>
            <p:ph type="ctrTitle"/>
          </p:nvPr>
        </p:nvSpPr>
        <p:spPr>
          <a:xfrm>
            <a:off x="4565480" y="3947780"/>
            <a:ext cx="4271951" cy="46757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Open Sans"/>
              <a:buNone/>
              <a:defRPr sz="2000" b="0" i="0" u="none" strike="noStrike" cap="none">
                <a:solidFill>
                  <a:schemeClr val="dk1"/>
                </a:solidFill>
                <a:latin typeface="Open Sans"/>
                <a:ea typeface="Open Sans"/>
                <a:cs typeface="Open Sans"/>
                <a:sym typeface="Open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693" name="Shape 1693"/>
          <p:cNvSpPr txBox="1">
            <a:spLocks noGrp="1"/>
          </p:cNvSpPr>
          <p:nvPr>
            <p:ph type="subTitle" idx="1"/>
          </p:nvPr>
        </p:nvSpPr>
        <p:spPr>
          <a:xfrm>
            <a:off x="4566087" y="4418753"/>
            <a:ext cx="4271343" cy="418823"/>
          </a:xfrm>
          <a:prstGeom prst="rect">
            <a:avLst/>
          </a:prstGeom>
          <a:noFill/>
          <a:ln>
            <a:noFill/>
          </a:ln>
        </p:spPr>
        <p:txBody>
          <a:bodyPr lIns="91425" tIns="91425" rIns="91425" bIns="91425" anchor="t" anchorCtr="0"/>
          <a:lstStyle>
            <a:lvl1pPr marL="0" marR="0" lvl="0" indent="0" algn="l"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ctr" rtl="0">
              <a:lnSpc>
                <a:spcPct val="100000"/>
              </a:lnSpc>
              <a:spcBef>
                <a:spcPts val="160"/>
              </a:spcBef>
              <a:spcAft>
                <a:spcPts val="0"/>
              </a:spcAft>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lnSpc>
                <a:spcPct val="100000"/>
              </a:lnSpc>
              <a:spcBef>
                <a:spcPts val="160"/>
              </a:spcBef>
              <a:spcAft>
                <a:spcPts val="0"/>
              </a:spcAft>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lnSpc>
                <a:spcPct val="100000"/>
              </a:lnSpc>
              <a:spcBef>
                <a:spcPts val="160"/>
              </a:spcBef>
              <a:spcAft>
                <a:spcPts val="0"/>
              </a:spcAft>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lnSpc>
                <a:spcPct val="100000"/>
              </a:lnSpc>
              <a:spcBef>
                <a:spcPts val="160"/>
              </a:spcBef>
              <a:spcAft>
                <a:spcPts val="0"/>
              </a:spcAft>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lnSpc>
                <a:spcPct val="100000"/>
              </a:lnSpc>
              <a:spcBef>
                <a:spcPts val="400"/>
              </a:spcBef>
              <a:spcAft>
                <a:spcPts val="0"/>
              </a:spcAft>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lnSpc>
                <a:spcPct val="100000"/>
              </a:lnSpc>
              <a:spcBef>
                <a:spcPts val="400"/>
              </a:spcBef>
              <a:spcAft>
                <a:spcPts val="0"/>
              </a:spcAft>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lnSpc>
                <a:spcPct val="100000"/>
              </a:lnSpc>
              <a:spcBef>
                <a:spcPts val="400"/>
              </a:spcBef>
              <a:spcAft>
                <a:spcPts val="0"/>
              </a:spcAft>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lnSpc>
                <a:spcPct val="100000"/>
              </a:lnSpc>
              <a:spcBef>
                <a:spcPts val="400"/>
              </a:spcBef>
              <a:spcAft>
                <a:spcPts val="0"/>
              </a:spcAft>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9527838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4_about 04">
    <p:spTree>
      <p:nvGrpSpPr>
        <p:cNvPr id="1" name="Shape 1694"/>
        <p:cNvGrpSpPr/>
        <p:nvPr/>
      </p:nvGrpSpPr>
      <p:grpSpPr>
        <a:xfrm>
          <a:off x="0" y="0"/>
          <a:ext cx="0" cy="0"/>
          <a:chOff x="0" y="0"/>
          <a:chExt cx="0" cy="0"/>
        </a:xfrm>
      </p:grpSpPr>
      <p:sp>
        <p:nvSpPr>
          <p:cNvPr id="1695" name="Shape 1695"/>
          <p:cNvSpPr txBox="1">
            <a:spLocks noGrp="1"/>
          </p:cNvSpPr>
          <p:nvPr>
            <p:ph type="body" idx="1"/>
          </p:nvPr>
        </p:nvSpPr>
        <p:spPr>
          <a:xfrm>
            <a:off x="548483" y="2864141"/>
            <a:ext cx="1821595" cy="1882457"/>
          </a:xfrm>
          <a:prstGeom prst="rect">
            <a:avLst/>
          </a:prstGeom>
          <a:noFill/>
          <a:ln>
            <a:noFill/>
          </a:ln>
        </p:spPr>
        <p:txBody>
          <a:bodyPr lIns="91425" tIns="91425" rIns="91425" bIns="91425" anchor="t" anchorCtr="0"/>
          <a:lstStyle>
            <a:lvl1pPr marL="0" marR="0" lvl="0" indent="0" algn="l"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96" name="Shape 1696"/>
          <p:cNvSpPr txBox="1">
            <a:spLocks noGrp="1"/>
          </p:cNvSpPr>
          <p:nvPr>
            <p:ph type="body" idx="2"/>
          </p:nvPr>
        </p:nvSpPr>
        <p:spPr>
          <a:xfrm>
            <a:off x="2621566" y="2864141"/>
            <a:ext cx="1821595" cy="1882457"/>
          </a:xfrm>
          <a:prstGeom prst="rect">
            <a:avLst/>
          </a:prstGeom>
          <a:noFill/>
          <a:ln>
            <a:noFill/>
          </a:ln>
        </p:spPr>
        <p:txBody>
          <a:bodyPr lIns="91425" tIns="91425" rIns="91425" bIns="91425" anchor="t" anchorCtr="0"/>
          <a:lstStyle>
            <a:lvl1pPr marL="0" marR="0" lvl="0" indent="0" algn="l"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97" name="Shape 1697"/>
          <p:cNvSpPr txBox="1">
            <a:spLocks noGrp="1"/>
          </p:cNvSpPr>
          <p:nvPr>
            <p:ph type="body" idx="3"/>
          </p:nvPr>
        </p:nvSpPr>
        <p:spPr>
          <a:xfrm>
            <a:off x="4698382" y="2864141"/>
            <a:ext cx="1821595" cy="1882457"/>
          </a:xfrm>
          <a:prstGeom prst="rect">
            <a:avLst/>
          </a:prstGeom>
          <a:noFill/>
          <a:ln>
            <a:noFill/>
          </a:ln>
        </p:spPr>
        <p:txBody>
          <a:bodyPr lIns="91425" tIns="91425" rIns="91425" bIns="91425" anchor="t" anchorCtr="0"/>
          <a:lstStyle>
            <a:lvl1pPr marL="0" marR="0" lvl="0" indent="0" algn="l"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98" name="Shape 1698"/>
          <p:cNvSpPr txBox="1">
            <a:spLocks noGrp="1"/>
          </p:cNvSpPr>
          <p:nvPr>
            <p:ph type="body" idx="4"/>
          </p:nvPr>
        </p:nvSpPr>
        <p:spPr>
          <a:xfrm>
            <a:off x="6772428" y="2864141"/>
            <a:ext cx="1821595" cy="1882457"/>
          </a:xfrm>
          <a:prstGeom prst="rect">
            <a:avLst/>
          </a:prstGeom>
          <a:noFill/>
          <a:ln>
            <a:noFill/>
          </a:ln>
        </p:spPr>
        <p:txBody>
          <a:bodyPr lIns="91425" tIns="91425" rIns="91425" bIns="91425" anchor="t" anchorCtr="0"/>
          <a:lstStyle>
            <a:lvl1pPr marL="0" marR="0" lvl="0" indent="0" algn="l"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99" name="Shape 1699"/>
          <p:cNvSpPr txBox="1">
            <a:spLocks noGrp="1"/>
          </p:cNvSpPr>
          <p:nvPr>
            <p:ph type="body" idx="5"/>
          </p:nvPr>
        </p:nvSpPr>
        <p:spPr>
          <a:xfrm>
            <a:off x="548483" y="1648450"/>
            <a:ext cx="1821595" cy="1062595"/>
          </a:xfrm>
          <a:prstGeom prst="rect">
            <a:avLst/>
          </a:prstGeom>
          <a:noFill/>
          <a:ln>
            <a:noFill/>
          </a:ln>
        </p:spPr>
        <p:txBody>
          <a:bodyPr lIns="91425" tIns="91425" rIns="91425" bIns="91425" anchor="t" anchorCtr="0"/>
          <a:lstStyle>
            <a:lvl1pPr marL="0" marR="0" lvl="0" indent="0" algn="ctr"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00" name="Shape 1700"/>
          <p:cNvSpPr txBox="1">
            <a:spLocks noGrp="1"/>
          </p:cNvSpPr>
          <p:nvPr>
            <p:ph type="body" idx="6"/>
          </p:nvPr>
        </p:nvSpPr>
        <p:spPr>
          <a:xfrm>
            <a:off x="2621566" y="1648450"/>
            <a:ext cx="1821595" cy="1062595"/>
          </a:xfrm>
          <a:prstGeom prst="rect">
            <a:avLst/>
          </a:prstGeom>
          <a:noFill/>
          <a:ln>
            <a:noFill/>
          </a:ln>
        </p:spPr>
        <p:txBody>
          <a:bodyPr lIns="91425" tIns="91425" rIns="91425" bIns="91425" anchor="t" anchorCtr="0"/>
          <a:lstStyle>
            <a:lvl1pPr marL="0" marR="0" lvl="0" indent="0" algn="ctr"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01" name="Shape 1701"/>
          <p:cNvSpPr txBox="1">
            <a:spLocks noGrp="1"/>
          </p:cNvSpPr>
          <p:nvPr>
            <p:ph type="body" idx="7"/>
          </p:nvPr>
        </p:nvSpPr>
        <p:spPr>
          <a:xfrm>
            <a:off x="4698382" y="1648450"/>
            <a:ext cx="1821595" cy="1062595"/>
          </a:xfrm>
          <a:prstGeom prst="rect">
            <a:avLst/>
          </a:prstGeom>
          <a:noFill/>
          <a:ln>
            <a:noFill/>
          </a:ln>
        </p:spPr>
        <p:txBody>
          <a:bodyPr lIns="91425" tIns="91425" rIns="91425" bIns="91425" anchor="t" anchorCtr="0"/>
          <a:lstStyle>
            <a:lvl1pPr marL="0" marR="0" lvl="0" indent="0" algn="ctr"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02" name="Shape 1702"/>
          <p:cNvSpPr txBox="1">
            <a:spLocks noGrp="1"/>
          </p:cNvSpPr>
          <p:nvPr>
            <p:ph type="body" idx="8"/>
          </p:nvPr>
        </p:nvSpPr>
        <p:spPr>
          <a:xfrm>
            <a:off x="6772428" y="1648450"/>
            <a:ext cx="1821595" cy="1062595"/>
          </a:xfrm>
          <a:prstGeom prst="rect">
            <a:avLst/>
          </a:prstGeom>
          <a:noFill/>
          <a:ln>
            <a:noFill/>
          </a:ln>
        </p:spPr>
        <p:txBody>
          <a:bodyPr lIns="91425" tIns="91425" rIns="91425" bIns="91425" anchor="t" anchorCtr="0"/>
          <a:lstStyle>
            <a:lvl1pPr marL="0" marR="0" lvl="0" indent="0" algn="ctr"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03" name="Shape 1703"/>
          <p:cNvSpPr txBox="1">
            <a:spLocks noGrp="1"/>
          </p:cNvSpPr>
          <p:nvPr>
            <p:ph type="ctrTitle"/>
          </p:nvPr>
        </p:nvSpPr>
        <p:spPr>
          <a:xfrm>
            <a:off x="416277" y="216908"/>
            <a:ext cx="1954388" cy="828339"/>
          </a:xfrm>
          <a:prstGeom prst="rect">
            <a:avLst/>
          </a:prstGeom>
          <a:noFill/>
          <a:ln>
            <a:noFill/>
          </a:ln>
        </p:spPr>
        <p:txBody>
          <a:bodyPr lIns="91425" tIns="91425" rIns="91425" bIns="91425" anchor="ctr" anchorCtr="0"/>
          <a:lstStyle>
            <a:lvl1pPr marL="0" marR="0" lvl="0" indent="0" algn="l" rtl="0">
              <a:lnSpc>
                <a:spcPct val="80000"/>
              </a:lnSpc>
              <a:spcBef>
                <a:spcPts val="0"/>
              </a:spcBef>
              <a:spcAft>
                <a:spcPts val="0"/>
              </a:spcAft>
              <a:buClr>
                <a:srgbClr val="FFFFFF"/>
              </a:buClr>
              <a:buFont typeface="Open Sans"/>
              <a:buNone/>
              <a:defRPr sz="1800" b="0" i="0" u="none" strike="noStrike" cap="none">
                <a:solidFill>
                  <a:srgbClr val="FFFFFF"/>
                </a:solidFill>
                <a:latin typeface="Open Sans"/>
                <a:ea typeface="Open Sans"/>
                <a:cs typeface="Open Sans"/>
                <a:sym typeface="Open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Tree>
    <p:extLst>
      <p:ext uri="{BB962C8B-B14F-4D97-AF65-F5344CB8AC3E}">
        <p14:creationId xmlns:p14="http://schemas.microsoft.com/office/powerpoint/2010/main" val="41150952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599" cy="5726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599"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13348305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36C16-E9DF-4920-B8B8-A98B640DAF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DACC0C-7A06-42F5-A60E-9287CC6B35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29D437-5D4A-452F-9726-A7228AC6B212}"/>
              </a:ext>
            </a:extLst>
          </p:cNvPr>
          <p:cNvSpPr>
            <a:spLocks noGrp="1"/>
          </p:cNvSpPr>
          <p:nvPr>
            <p:ph type="dt" sz="half" idx="10"/>
          </p:nvPr>
        </p:nvSpPr>
        <p:spPr/>
        <p:txBody>
          <a:bodyPr/>
          <a:lstStyle/>
          <a:p>
            <a:fld id="{7F220F58-3000-4C13-B48E-12A11A2AA55D}" type="datetimeFigureOut">
              <a:rPr lang="en-US" smtClean="0"/>
              <a:t>5/25/2019</a:t>
            </a:fld>
            <a:endParaRPr lang="en-US"/>
          </a:p>
        </p:txBody>
      </p:sp>
      <p:sp>
        <p:nvSpPr>
          <p:cNvPr id="5" name="Footer Placeholder 4">
            <a:extLst>
              <a:ext uri="{FF2B5EF4-FFF2-40B4-BE49-F238E27FC236}">
                <a16:creationId xmlns:a16="http://schemas.microsoft.com/office/drawing/2014/main" id="{6D3CF089-97A5-4CA7-BDC7-AB70B8FC4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1B367F-8D5D-423B-AA6F-9B0B59A0E209}"/>
              </a:ext>
            </a:extLst>
          </p:cNvPr>
          <p:cNvSpPr>
            <a:spLocks noGrp="1"/>
          </p:cNvSpPr>
          <p:nvPr>
            <p:ph type="sldNum" sz="quarter" idx="12"/>
          </p:nvPr>
        </p:nvSpPr>
        <p:spPr/>
        <p:txBody>
          <a:bodyPr/>
          <a:lstStyle/>
          <a:p>
            <a:fld id="{9C4D42FC-6481-45AD-8B16-D4A96E66C784}" type="slidenum">
              <a:rPr lang="en-US" smtClean="0"/>
              <a:t>‹#›</a:t>
            </a:fld>
            <a:endParaRPr lang="en-US"/>
          </a:p>
        </p:txBody>
      </p:sp>
    </p:spTree>
    <p:extLst>
      <p:ext uri="{BB962C8B-B14F-4D97-AF65-F5344CB8AC3E}">
        <p14:creationId xmlns:p14="http://schemas.microsoft.com/office/powerpoint/2010/main" val="160129749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1F34B-4A26-40E4-91AF-26F4F822993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2BFAE00-6448-40E5-BEE7-5306AFFC518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3CF75F4-23DE-4AA8-ABDD-AEDC896457C5}"/>
              </a:ext>
            </a:extLst>
          </p:cNvPr>
          <p:cNvSpPr>
            <a:spLocks noGrp="1"/>
          </p:cNvSpPr>
          <p:nvPr>
            <p:ph type="dt" sz="half" idx="10"/>
          </p:nvPr>
        </p:nvSpPr>
        <p:spPr/>
        <p:txBody>
          <a:bodyPr/>
          <a:lstStyle/>
          <a:p>
            <a:fld id="{7F220F58-3000-4C13-B48E-12A11A2AA55D}" type="datetimeFigureOut">
              <a:rPr lang="en-US" smtClean="0"/>
              <a:t>5/29/2019</a:t>
            </a:fld>
            <a:endParaRPr lang="en-US"/>
          </a:p>
        </p:txBody>
      </p:sp>
      <p:sp>
        <p:nvSpPr>
          <p:cNvPr id="5" name="Footer Placeholder 4">
            <a:extLst>
              <a:ext uri="{FF2B5EF4-FFF2-40B4-BE49-F238E27FC236}">
                <a16:creationId xmlns:a16="http://schemas.microsoft.com/office/drawing/2014/main" id="{408505BB-F55A-4AD2-8AD9-DE043452ED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0BC5B3-8493-4D79-9111-49A82DE20C26}"/>
              </a:ext>
            </a:extLst>
          </p:cNvPr>
          <p:cNvSpPr>
            <a:spLocks noGrp="1"/>
          </p:cNvSpPr>
          <p:nvPr>
            <p:ph type="sldNum" sz="quarter" idx="12"/>
          </p:nvPr>
        </p:nvSpPr>
        <p:spPr/>
        <p:txBody>
          <a:bodyPr/>
          <a:lstStyle/>
          <a:p>
            <a:fld id="{9C4D42FC-6481-45AD-8B16-D4A96E66C784}" type="slidenum">
              <a:rPr lang="en-US" smtClean="0"/>
              <a:t>‹#›</a:t>
            </a:fld>
            <a:endParaRPr lang="en-US"/>
          </a:p>
        </p:txBody>
      </p:sp>
    </p:spTree>
    <p:extLst>
      <p:ext uri="{BB962C8B-B14F-4D97-AF65-F5344CB8AC3E}">
        <p14:creationId xmlns:p14="http://schemas.microsoft.com/office/powerpoint/2010/main" val="413374418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1F34B-4A26-40E4-91AF-26F4F822993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2BFAE00-6448-40E5-BEE7-5306AFFC518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3CF75F4-23DE-4AA8-ABDD-AEDC896457C5}"/>
              </a:ext>
            </a:extLst>
          </p:cNvPr>
          <p:cNvSpPr>
            <a:spLocks noGrp="1"/>
          </p:cNvSpPr>
          <p:nvPr>
            <p:ph type="dt" sz="half" idx="10"/>
          </p:nvPr>
        </p:nvSpPr>
        <p:spPr/>
        <p:txBody>
          <a:bodyPr/>
          <a:lstStyle/>
          <a:p>
            <a:fld id="{7F220F58-3000-4C13-B48E-12A11A2AA55D}" type="datetimeFigureOut">
              <a:rPr lang="en-US" smtClean="0"/>
              <a:t>5/30/2019</a:t>
            </a:fld>
            <a:endParaRPr lang="en-US"/>
          </a:p>
        </p:txBody>
      </p:sp>
      <p:sp>
        <p:nvSpPr>
          <p:cNvPr id="5" name="Footer Placeholder 4">
            <a:extLst>
              <a:ext uri="{FF2B5EF4-FFF2-40B4-BE49-F238E27FC236}">
                <a16:creationId xmlns:a16="http://schemas.microsoft.com/office/drawing/2014/main" id="{408505BB-F55A-4AD2-8AD9-DE043452ED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0BC5B3-8493-4D79-9111-49A82DE20C26}"/>
              </a:ext>
            </a:extLst>
          </p:cNvPr>
          <p:cNvSpPr>
            <a:spLocks noGrp="1"/>
          </p:cNvSpPr>
          <p:nvPr>
            <p:ph type="sldNum" sz="quarter" idx="12"/>
          </p:nvPr>
        </p:nvSpPr>
        <p:spPr/>
        <p:txBody>
          <a:bodyPr/>
          <a:lstStyle/>
          <a:p>
            <a:fld id="{9C4D42FC-6481-45AD-8B16-D4A96E66C784}" type="slidenum">
              <a:rPr lang="en-US" smtClean="0"/>
              <a:t>‹#›</a:t>
            </a:fld>
            <a:endParaRPr lang="en-US"/>
          </a:p>
        </p:txBody>
      </p:sp>
    </p:spTree>
    <p:extLst>
      <p:ext uri="{BB962C8B-B14F-4D97-AF65-F5344CB8AC3E}">
        <p14:creationId xmlns:p14="http://schemas.microsoft.com/office/powerpoint/2010/main" val="423877083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36C16-E9DF-4920-B8B8-A98B640DAF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DACC0C-7A06-42F5-A60E-9287CC6B35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29D437-5D4A-452F-9726-A7228AC6B212}"/>
              </a:ext>
            </a:extLst>
          </p:cNvPr>
          <p:cNvSpPr>
            <a:spLocks noGrp="1"/>
          </p:cNvSpPr>
          <p:nvPr>
            <p:ph type="dt" sz="half" idx="10"/>
          </p:nvPr>
        </p:nvSpPr>
        <p:spPr/>
        <p:txBody>
          <a:bodyPr/>
          <a:lstStyle/>
          <a:p>
            <a:fld id="{7F220F58-3000-4C13-B48E-12A11A2AA55D}" type="datetimeFigureOut">
              <a:rPr lang="en-US" smtClean="0"/>
              <a:t>5/30/2019</a:t>
            </a:fld>
            <a:endParaRPr lang="en-US"/>
          </a:p>
        </p:txBody>
      </p:sp>
      <p:sp>
        <p:nvSpPr>
          <p:cNvPr id="5" name="Footer Placeholder 4">
            <a:extLst>
              <a:ext uri="{FF2B5EF4-FFF2-40B4-BE49-F238E27FC236}">
                <a16:creationId xmlns:a16="http://schemas.microsoft.com/office/drawing/2014/main" id="{6D3CF089-97A5-4CA7-BDC7-AB70B8FC4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1B367F-8D5D-423B-AA6F-9B0B59A0E209}"/>
              </a:ext>
            </a:extLst>
          </p:cNvPr>
          <p:cNvSpPr>
            <a:spLocks noGrp="1"/>
          </p:cNvSpPr>
          <p:nvPr>
            <p:ph type="sldNum" sz="quarter" idx="12"/>
          </p:nvPr>
        </p:nvSpPr>
        <p:spPr/>
        <p:txBody>
          <a:bodyPr/>
          <a:lstStyle/>
          <a:p>
            <a:fld id="{9C4D42FC-6481-45AD-8B16-D4A96E66C784}" type="slidenum">
              <a:rPr lang="en-US" smtClean="0"/>
              <a:t>‹#›</a:t>
            </a:fld>
            <a:endParaRPr lang="en-US"/>
          </a:p>
        </p:txBody>
      </p:sp>
    </p:spTree>
    <p:extLst>
      <p:ext uri="{BB962C8B-B14F-4D97-AF65-F5344CB8AC3E}">
        <p14:creationId xmlns:p14="http://schemas.microsoft.com/office/powerpoint/2010/main" val="109306091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2F1D8-64AE-41CD-9E7C-0F36E2E6A67C}"/>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8DD89E7-9435-4E9A-A411-45B5FE298C2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1E5AED-0E39-4A80-8792-83DCA08B4335}"/>
              </a:ext>
            </a:extLst>
          </p:cNvPr>
          <p:cNvSpPr>
            <a:spLocks noGrp="1"/>
          </p:cNvSpPr>
          <p:nvPr>
            <p:ph type="dt" sz="half" idx="10"/>
          </p:nvPr>
        </p:nvSpPr>
        <p:spPr/>
        <p:txBody>
          <a:bodyPr/>
          <a:lstStyle/>
          <a:p>
            <a:fld id="{7F220F58-3000-4C13-B48E-12A11A2AA55D}" type="datetimeFigureOut">
              <a:rPr lang="en-US" smtClean="0"/>
              <a:t>5/30/2019</a:t>
            </a:fld>
            <a:endParaRPr lang="en-US"/>
          </a:p>
        </p:txBody>
      </p:sp>
      <p:sp>
        <p:nvSpPr>
          <p:cNvPr id="5" name="Footer Placeholder 4">
            <a:extLst>
              <a:ext uri="{FF2B5EF4-FFF2-40B4-BE49-F238E27FC236}">
                <a16:creationId xmlns:a16="http://schemas.microsoft.com/office/drawing/2014/main" id="{4C944169-D1CA-4E6B-BE95-07FD07C171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FEFAA5-C05E-457C-9321-7031E0D67269}"/>
              </a:ext>
            </a:extLst>
          </p:cNvPr>
          <p:cNvSpPr>
            <a:spLocks noGrp="1"/>
          </p:cNvSpPr>
          <p:nvPr>
            <p:ph type="sldNum" sz="quarter" idx="12"/>
          </p:nvPr>
        </p:nvSpPr>
        <p:spPr/>
        <p:txBody>
          <a:bodyPr/>
          <a:lstStyle/>
          <a:p>
            <a:fld id="{9C4D42FC-6481-45AD-8B16-D4A96E66C784}" type="slidenum">
              <a:rPr lang="en-US" smtClean="0"/>
              <a:t>‹#›</a:t>
            </a:fld>
            <a:endParaRPr lang="en-US"/>
          </a:p>
        </p:txBody>
      </p:sp>
    </p:spTree>
    <p:extLst>
      <p:ext uri="{BB962C8B-B14F-4D97-AF65-F5344CB8AC3E}">
        <p14:creationId xmlns:p14="http://schemas.microsoft.com/office/powerpoint/2010/main" val="20527957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about 01">
    <p:spTree>
      <p:nvGrpSpPr>
        <p:cNvPr id="1" name="Shape 48"/>
        <p:cNvGrpSpPr/>
        <p:nvPr/>
      </p:nvGrpSpPr>
      <p:grpSpPr>
        <a:xfrm>
          <a:off x="0" y="0"/>
          <a:ext cx="0" cy="0"/>
          <a:chOff x="0" y="0"/>
          <a:chExt cx="0" cy="0"/>
        </a:xfrm>
      </p:grpSpPr>
      <p:sp>
        <p:nvSpPr>
          <p:cNvPr id="49" name="Shape 49"/>
          <p:cNvSpPr txBox="1">
            <a:spLocks noGrp="1"/>
          </p:cNvSpPr>
          <p:nvPr>
            <p:ph type="body" idx="1"/>
          </p:nvPr>
        </p:nvSpPr>
        <p:spPr>
          <a:xfrm>
            <a:off x="3012722" y="1219165"/>
            <a:ext cx="3033889" cy="2647278"/>
          </a:xfrm>
          <a:prstGeom prst="rect">
            <a:avLst/>
          </a:prstGeom>
          <a:noFill/>
          <a:ln>
            <a:noFill/>
          </a:ln>
        </p:spPr>
        <p:txBody>
          <a:bodyPr lIns="91425" tIns="91425" rIns="91425" bIns="91425" anchor="t" anchorCtr="0"/>
          <a:lstStyle>
            <a:lvl1pPr marL="0" marR="0" lvl="0" indent="0" algn="l"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ctr"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ctr"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ctr"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ctr"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body" idx="2"/>
          </p:nvPr>
        </p:nvSpPr>
        <p:spPr>
          <a:xfrm>
            <a:off x="6532487" y="1219165"/>
            <a:ext cx="2294140" cy="2647278"/>
          </a:xfrm>
          <a:prstGeom prst="rect">
            <a:avLst/>
          </a:prstGeom>
          <a:noFill/>
          <a:ln>
            <a:noFill/>
          </a:ln>
        </p:spPr>
        <p:txBody>
          <a:bodyPr lIns="91425" tIns="91425" rIns="91425" bIns="91425" anchor="t" anchorCtr="0"/>
          <a:lstStyle>
            <a:lvl1pPr marL="0" marR="0" lvl="0" indent="0" algn="l"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ctr"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ctr"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ctr"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ctr"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1" name="Shape 51"/>
          <p:cNvSpPr>
            <a:spLocks noGrp="1"/>
          </p:cNvSpPr>
          <p:nvPr>
            <p:ph type="pic" idx="3"/>
          </p:nvPr>
        </p:nvSpPr>
        <p:spPr>
          <a:xfrm>
            <a:off x="317500" y="1219200"/>
            <a:ext cx="2184399" cy="3537266"/>
          </a:xfrm>
          <a:prstGeom prst="rect">
            <a:avLst/>
          </a:prstGeom>
          <a:noFill/>
          <a:ln>
            <a:noFill/>
          </a:ln>
        </p:spPr>
        <p:txBody>
          <a:bodyPr lIns="91425" tIns="91425" rIns="91425" bIns="91425" anchor="t" anchorCtr="0"/>
          <a:lstStyle>
            <a:lvl1pPr marL="0" marR="0" lvl="0" indent="0" algn="l"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ctrTitle"/>
          </p:nvPr>
        </p:nvSpPr>
        <p:spPr>
          <a:xfrm>
            <a:off x="416277" y="216908"/>
            <a:ext cx="1954388" cy="828339"/>
          </a:xfrm>
          <a:prstGeom prst="rect">
            <a:avLst/>
          </a:prstGeom>
          <a:noFill/>
          <a:ln>
            <a:noFill/>
          </a:ln>
        </p:spPr>
        <p:txBody>
          <a:bodyPr lIns="91425" tIns="91425" rIns="91425" bIns="91425" anchor="ctr" anchorCtr="0"/>
          <a:lstStyle>
            <a:lvl1pPr marL="0" marR="0" lvl="0" indent="0" algn="l" rtl="0">
              <a:lnSpc>
                <a:spcPct val="80000"/>
              </a:lnSpc>
              <a:spcBef>
                <a:spcPts val="0"/>
              </a:spcBef>
              <a:spcAft>
                <a:spcPts val="0"/>
              </a:spcAft>
              <a:buClr>
                <a:srgbClr val="FFFFFF"/>
              </a:buClr>
              <a:buFont typeface="Open Sans"/>
              <a:buNone/>
              <a:defRPr sz="1800" b="0" i="0" u="none" strike="noStrike" cap="none">
                <a:solidFill>
                  <a:srgbClr val="FFFFFF"/>
                </a:solidFill>
                <a:latin typeface="Open Sans"/>
                <a:ea typeface="Open Sans"/>
                <a:cs typeface="Open Sans"/>
                <a:sym typeface="Open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Tree>
    <p:extLst>
      <p:ext uri="{BB962C8B-B14F-4D97-AF65-F5344CB8AC3E}">
        <p14:creationId xmlns:p14="http://schemas.microsoft.com/office/powerpoint/2010/main" val="8052102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4EF1C-0E36-4B3D-9B5A-1686BF40D1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A43412-1028-44A8-9F8A-0ECB8ED31E58}"/>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C2494A-8F0D-4229-88AC-19485460BD82}"/>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B8FDDC-2290-4083-A986-FFE63E484F5F}"/>
              </a:ext>
            </a:extLst>
          </p:cNvPr>
          <p:cNvSpPr>
            <a:spLocks noGrp="1"/>
          </p:cNvSpPr>
          <p:nvPr>
            <p:ph type="dt" sz="half" idx="10"/>
          </p:nvPr>
        </p:nvSpPr>
        <p:spPr/>
        <p:txBody>
          <a:bodyPr/>
          <a:lstStyle/>
          <a:p>
            <a:fld id="{7F220F58-3000-4C13-B48E-12A11A2AA55D}" type="datetimeFigureOut">
              <a:rPr lang="en-US" smtClean="0"/>
              <a:t>5/30/2019</a:t>
            </a:fld>
            <a:endParaRPr lang="en-US"/>
          </a:p>
        </p:txBody>
      </p:sp>
      <p:sp>
        <p:nvSpPr>
          <p:cNvPr id="6" name="Footer Placeholder 5">
            <a:extLst>
              <a:ext uri="{FF2B5EF4-FFF2-40B4-BE49-F238E27FC236}">
                <a16:creationId xmlns:a16="http://schemas.microsoft.com/office/drawing/2014/main" id="{6E726926-ABCC-46BA-9032-D09C951C6F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FF0F7C-EF8E-4B1E-A608-5AC7A9023FD9}"/>
              </a:ext>
            </a:extLst>
          </p:cNvPr>
          <p:cNvSpPr>
            <a:spLocks noGrp="1"/>
          </p:cNvSpPr>
          <p:nvPr>
            <p:ph type="sldNum" sz="quarter" idx="12"/>
          </p:nvPr>
        </p:nvSpPr>
        <p:spPr/>
        <p:txBody>
          <a:bodyPr/>
          <a:lstStyle/>
          <a:p>
            <a:fld id="{9C4D42FC-6481-45AD-8B16-D4A96E66C784}" type="slidenum">
              <a:rPr lang="en-US" smtClean="0"/>
              <a:t>‹#›</a:t>
            </a:fld>
            <a:endParaRPr lang="en-US"/>
          </a:p>
        </p:txBody>
      </p:sp>
    </p:spTree>
    <p:extLst>
      <p:ext uri="{BB962C8B-B14F-4D97-AF65-F5344CB8AC3E}">
        <p14:creationId xmlns:p14="http://schemas.microsoft.com/office/powerpoint/2010/main" val="20303805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6A73F-1C51-4F43-9093-89F274492D2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E1BCE0-1E56-4801-93E2-F6DC5819B09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C6F3FBA-FC11-4EED-80CE-442EBBB3609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CC974B-3105-441C-8706-77D18E87141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67951A7-5DCD-4AA8-9160-FA9B61EE4F63}"/>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933249-7DCE-4694-A2CD-40AA58A20C4F}"/>
              </a:ext>
            </a:extLst>
          </p:cNvPr>
          <p:cNvSpPr>
            <a:spLocks noGrp="1"/>
          </p:cNvSpPr>
          <p:nvPr>
            <p:ph type="dt" sz="half" idx="10"/>
          </p:nvPr>
        </p:nvSpPr>
        <p:spPr/>
        <p:txBody>
          <a:bodyPr/>
          <a:lstStyle/>
          <a:p>
            <a:fld id="{7F220F58-3000-4C13-B48E-12A11A2AA55D}" type="datetimeFigureOut">
              <a:rPr lang="en-US" smtClean="0"/>
              <a:t>5/30/2019</a:t>
            </a:fld>
            <a:endParaRPr lang="en-US"/>
          </a:p>
        </p:txBody>
      </p:sp>
      <p:sp>
        <p:nvSpPr>
          <p:cNvPr id="8" name="Footer Placeholder 7">
            <a:extLst>
              <a:ext uri="{FF2B5EF4-FFF2-40B4-BE49-F238E27FC236}">
                <a16:creationId xmlns:a16="http://schemas.microsoft.com/office/drawing/2014/main" id="{4A359CB9-1AFA-4774-AD23-BED155515D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7FD800-B269-4444-BDFB-385B2D08C952}"/>
              </a:ext>
            </a:extLst>
          </p:cNvPr>
          <p:cNvSpPr>
            <a:spLocks noGrp="1"/>
          </p:cNvSpPr>
          <p:nvPr>
            <p:ph type="sldNum" sz="quarter" idx="12"/>
          </p:nvPr>
        </p:nvSpPr>
        <p:spPr/>
        <p:txBody>
          <a:bodyPr/>
          <a:lstStyle/>
          <a:p>
            <a:fld id="{9C4D42FC-6481-45AD-8B16-D4A96E66C784}" type="slidenum">
              <a:rPr lang="en-US" smtClean="0"/>
              <a:t>‹#›</a:t>
            </a:fld>
            <a:endParaRPr lang="en-US"/>
          </a:p>
        </p:txBody>
      </p:sp>
    </p:spTree>
    <p:extLst>
      <p:ext uri="{BB962C8B-B14F-4D97-AF65-F5344CB8AC3E}">
        <p14:creationId xmlns:p14="http://schemas.microsoft.com/office/powerpoint/2010/main" val="254712250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EE18E-3421-4576-8E9F-1EF8A1AEA5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2451C8-DDB5-4751-BA5A-D5312C2FAAAE}"/>
              </a:ext>
            </a:extLst>
          </p:cNvPr>
          <p:cNvSpPr>
            <a:spLocks noGrp="1"/>
          </p:cNvSpPr>
          <p:nvPr>
            <p:ph type="dt" sz="half" idx="10"/>
          </p:nvPr>
        </p:nvSpPr>
        <p:spPr/>
        <p:txBody>
          <a:bodyPr/>
          <a:lstStyle/>
          <a:p>
            <a:fld id="{7F220F58-3000-4C13-B48E-12A11A2AA55D}" type="datetimeFigureOut">
              <a:rPr lang="en-US" smtClean="0"/>
              <a:t>5/30/2019</a:t>
            </a:fld>
            <a:endParaRPr lang="en-US"/>
          </a:p>
        </p:txBody>
      </p:sp>
      <p:sp>
        <p:nvSpPr>
          <p:cNvPr id="4" name="Footer Placeholder 3">
            <a:extLst>
              <a:ext uri="{FF2B5EF4-FFF2-40B4-BE49-F238E27FC236}">
                <a16:creationId xmlns:a16="http://schemas.microsoft.com/office/drawing/2014/main" id="{22C4CA90-AE1F-48E4-8D28-9EC67CE7EF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CABBDC-0F01-48C2-AD5F-6DEC97D3E863}"/>
              </a:ext>
            </a:extLst>
          </p:cNvPr>
          <p:cNvSpPr>
            <a:spLocks noGrp="1"/>
          </p:cNvSpPr>
          <p:nvPr>
            <p:ph type="sldNum" sz="quarter" idx="12"/>
          </p:nvPr>
        </p:nvSpPr>
        <p:spPr/>
        <p:txBody>
          <a:bodyPr/>
          <a:lstStyle/>
          <a:p>
            <a:fld id="{9C4D42FC-6481-45AD-8B16-D4A96E66C784}" type="slidenum">
              <a:rPr lang="en-US" smtClean="0"/>
              <a:t>‹#›</a:t>
            </a:fld>
            <a:endParaRPr lang="en-US"/>
          </a:p>
        </p:txBody>
      </p:sp>
    </p:spTree>
    <p:extLst>
      <p:ext uri="{BB962C8B-B14F-4D97-AF65-F5344CB8AC3E}">
        <p14:creationId xmlns:p14="http://schemas.microsoft.com/office/powerpoint/2010/main" val="336739600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94A363-AA50-4AA7-901E-BA4A289166F7}"/>
              </a:ext>
            </a:extLst>
          </p:cNvPr>
          <p:cNvSpPr>
            <a:spLocks noGrp="1"/>
          </p:cNvSpPr>
          <p:nvPr>
            <p:ph type="dt" sz="half" idx="10"/>
          </p:nvPr>
        </p:nvSpPr>
        <p:spPr/>
        <p:txBody>
          <a:bodyPr/>
          <a:lstStyle/>
          <a:p>
            <a:fld id="{7F220F58-3000-4C13-B48E-12A11A2AA55D}" type="datetimeFigureOut">
              <a:rPr lang="en-US" smtClean="0"/>
              <a:t>5/30/2019</a:t>
            </a:fld>
            <a:endParaRPr lang="en-US"/>
          </a:p>
        </p:txBody>
      </p:sp>
      <p:sp>
        <p:nvSpPr>
          <p:cNvPr id="3" name="Footer Placeholder 2">
            <a:extLst>
              <a:ext uri="{FF2B5EF4-FFF2-40B4-BE49-F238E27FC236}">
                <a16:creationId xmlns:a16="http://schemas.microsoft.com/office/drawing/2014/main" id="{ADB1D5B6-C513-45F0-99A2-73402A5F23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506A8B-77C4-43AB-B2EE-87F8D2A145CB}"/>
              </a:ext>
            </a:extLst>
          </p:cNvPr>
          <p:cNvSpPr>
            <a:spLocks noGrp="1"/>
          </p:cNvSpPr>
          <p:nvPr>
            <p:ph type="sldNum" sz="quarter" idx="12"/>
          </p:nvPr>
        </p:nvSpPr>
        <p:spPr/>
        <p:txBody>
          <a:bodyPr/>
          <a:lstStyle/>
          <a:p>
            <a:fld id="{9C4D42FC-6481-45AD-8B16-D4A96E66C784}" type="slidenum">
              <a:rPr lang="en-US" smtClean="0"/>
              <a:t>‹#›</a:t>
            </a:fld>
            <a:endParaRPr lang="en-US"/>
          </a:p>
        </p:txBody>
      </p:sp>
    </p:spTree>
    <p:extLst>
      <p:ext uri="{BB962C8B-B14F-4D97-AF65-F5344CB8AC3E}">
        <p14:creationId xmlns:p14="http://schemas.microsoft.com/office/powerpoint/2010/main" val="66358207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3F791-B7CD-49AF-9A43-E59413BBFA7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8BEF1E3-66FD-49EC-808C-9738230DC67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3C8493-BB1A-4F72-9316-1F23B35491C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A131DA1-30E0-43E1-8D23-813082DB005C}"/>
              </a:ext>
            </a:extLst>
          </p:cNvPr>
          <p:cNvSpPr>
            <a:spLocks noGrp="1"/>
          </p:cNvSpPr>
          <p:nvPr>
            <p:ph type="dt" sz="half" idx="10"/>
          </p:nvPr>
        </p:nvSpPr>
        <p:spPr/>
        <p:txBody>
          <a:bodyPr/>
          <a:lstStyle/>
          <a:p>
            <a:fld id="{7F220F58-3000-4C13-B48E-12A11A2AA55D}" type="datetimeFigureOut">
              <a:rPr lang="en-US" smtClean="0"/>
              <a:t>5/30/2019</a:t>
            </a:fld>
            <a:endParaRPr lang="en-US"/>
          </a:p>
        </p:txBody>
      </p:sp>
      <p:sp>
        <p:nvSpPr>
          <p:cNvPr id="6" name="Footer Placeholder 5">
            <a:extLst>
              <a:ext uri="{FF2B5EF4-FFF2-40B4-BE49-F238E27FC236}">
                <a16:creationId xmlns:a16="http://schemas.microsoft.com/office/drawing/2014/main" id="{ACE4CD1D-44B8-433E-A344-1771D94F85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7E5405-DD4D-49B7-AD8A-6BDA1C93E8CC}"/>
              </a:ext>
            </a:extLst>
          </p:cNvPr>
          <p:cNvSpPr>
            <a:spLocks noGrp="1"/>
          </p:cNvSpPr>
          <p:nvPr>
            <p:ph type="sldNum" sz="quarter" idx="12"/>
          </p:nvPr>
        </p:nvSpPr>
        <p:spPr/>
        <p:txBody>
          <a:bodyPr/>
          <a:lstStyle/>
          <a:p>
            <a:fld id="{9C4D42FC-6481-45AD-8B16-D4A96E66C784}" type="slidenum">
              <a:rPr lang="en-US" smtClean="0"/>
              <a:t>‹#›</a:t>
            </a:fld>
            <a:endParaRPr lang="en-US"/>
          </a:p>
        </p:txBody>
      </p:sp>
    </p:spTree>
    <p:extLst>
      <p:ext uri="{BB962C8B-B14F-4D97-AF65-F5344CB8AC3E}">
        <p14:creationId xmlns:p14="http://schemas.microsoft.com/office/powerpoint/2010/main" val="195859091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A6069-6661-47A3-AAB5-24B1A2B4FCB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79E9891-2586-4939-A3CA-DC9C92F1B9C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E1C8353-2F9C-4454-A685-A2452CEE6B4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47919EE-ABBB-439C-8F36-8E0918996E21}"/>
              </a:ext>
            </a:extLst>
          </p:cNvPr>
          <p:cNvSpPr>
            <a:spLocks noGrp="1"/>
          </p:cNvSpPr>
          <p:nvPr>
            <p:ph type="dt" sz="half" idx="10"/>
          </p:nvPr>
        </p:nvSpPr>
        <p:spPr/>
        <p:txBody>
          <a:bodyPr/>
          <a:lstStyle/>
          <a:p>
            <a:fld id="{7F220F58-3000-4C13-B48E-12A11A2AA55D}" type="datetimeFigureOut">
              <a:rPr lang="en-US" smtClean="0"/>
              <a:t>5/30/2019</a:t>
            </a:fld>
            <a:endParaRPr lang="en-US"/>
          </a:p>
        </p:txBody>
      </p:sp>
      <p:sp>
        <p:nvSpPr>
          <p:cNvPr id="6" name="Footer Placeholder 5">
            <a:extLst>
              <a:ext uri="{FF2B5EF4-FFF2-40B4-BE49-F238E27FC236}">
                <a16:creationId xmlns:a16="http://schemas.microsoft.com/office/drawing/2014/main" id="{658DE583-37C9-43BA-8724-6A2A5E18D1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DAA68-A79A-4A0D-A2B3-14FD7CC3B37D}"/>
              </a:ext>
            </a:extLst>
          </p:cNvPr>
          <p:cNvSpPr>
            <a:spLocks noGrp="1"/>
          </p:cNvSpPr>
          <p:nvPr>
            <p:ph type="sldNum" sz="quarter" idx="12"/>
          </p:nvPr>
        </p:nvSpPr>
        <p:spPr/>
        <p:txBody>
          <a:bodyPr/>
          <a:lstStyle/>
          <a:p>
            <a:fld id="{9C4D42FC-6481-45AD-8B16-D4A96E66C784}" type="slidenum">
              <a:rPr lang="en-US" smtClean="0"/>
              <a:t>‹#›</a:t>
            </a:fld>
            <a:endParaRPr lang="en-US"/>
          </a:p>
        </p:txBody>
      </p:sp>
    </p:spTree>
    <p:extLst>
      <p:ext uri="{BB962C8B-B14F-4D97-AF65-F5344CB8AC3E}">
        <p14:creationId xmlns:p14="http://schemas.microsoft.com/office/powerpoint/2010/main" val="414400826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5FCB6-16D6-4ECE-BA54-461C634EA1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01DD4B-0A1E-4AB9-B77B-96CA7CC06A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12C790-8DA9-42EF-B507-4C72369C6D8A}"/>
              </a:ext>
            </a:extLst>
          </p:cNvPr>
          <p:cNvSpPr>
            <a:spLocks noGrp="1"/>
          </p:cNvSpPr>
          <p:nvPr>
            <p:ph type="dt" sz="half" idx="10"/>
          </p:nvPr>
        </p:nvSpPr>
        <p:spPr/>
        <p:txBody>
          <a:bodyPr/>
          <a:lstStyle/>
          <a:p>
            <a:fld id="{7F220F58-3000-4C13-B48E-12A11A2AA55D}" type="datetimeFigureOut">
              <a:rPr lang="en-US" smtClean="0"/>
              <a:t>5/30/2019</a:t>
            </a:fld>
            <a:endParaRPr lang="en-US"/>
          </a:p>
        </p:txBody>
      </p:sp>
      <p:sp>
        <p:nvSpPr>
          <p:cNvPr id="5" name="Footer Placeholder 4">
            <a:extLst>
              <a:ext uri="{FF2B5EF4-FFF2-40B4-BE49-F238E27FC236}">
                <a16:creationId xmlns:a16="http://schemas.microsoft.com/office/drawing/2014/main" id="{99404C8E-CB4B-4576-9A2C-35B9E8D5A0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100C48-8427-406F-B033-B54F9E60DCCF}"/>
              </a:ext>
            </a:extLst>
          </p:cNvPr>
          <p:cNvSpPr>
            <a:spLocks noGrp="1"/>
          </p:cNvSpPr>
          <p:nvPr>
            <p:ph type="sldNum" sz="quarter" idx="12"/>
          </p:nvPr>
        </p:nvSpPr>
        <p:spPr/>
        <p:txBody>
          <a:bodyPr/>
          <a:lstStyle/>
          <a:p>
            <a:fld id="{9C4D42FC-6481-45AD-8B16-D4A96E66C784}" type="slidenum">
              <a:rPr lang="en-US" smtClean="0"/>
              <a:t>‹#›</a:t>
            </a:fld>
            <a:endParaRPr lang="en-US"/>
          </a:p>
        </p:txBody>
      </p:sp>
    </p:spTree>
    <p:extLst>
      <p:ext uri="{BB962C8B-B14F-4D97-AF65-F5344CB8AC3E}">
        <p14:creationId xmlns:p14="http://schemas.microsoft.com/office/powerpoint/2010/main" val="309580018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CC0AA3-A313-4031-8B4D-7129B5CFA8F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B14C98-EE81-40A4-AF6C-71043ECE3360}"/>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93F87B-7EE1-4B8F-A08B-AFC3BD737022}"/>
              </a:ext>
            </a:extLst>
          </p:cNvPr>
          <p:cNvSpPr>
            <a:spLocks noGrp="1"/>
          </p:cNvSpPr>
          <p:nvPr>
            <p:ph type="dt" sz="half" idx="10"/>
          </p:nvPr>
        </p:nvSpPr>
        <p:spPr/>
        <p:txBody>
          <a:bodyPr/>
          <a:lstStyle/>
          <a:p>
            <a:fld id="{7F220F58-3000-4C13-B48E-12A11A2AA55D}" type="datetimeFigureOut">
              <a:rPr lang="en-US" smtClean="0"/>
              <a:t>5/30/2019</a:t>
            </a:fld>
            <a:endParaRPr lang="en-US"/>
          </a:p>
        </p:txBody>
      </p:sp>
      <p:sp>
        <p:nvSpPr>
          <p:cNvPr id="5" name="Footer Placeholder 4">
            <a:extLst>
              <a:ext uri="{FF2B5EF4-FFF2-40B4-BE49-F238E27FC236}">
                <a16:creationId xmlns:a16="http://schemas.microsoft.com/office/drawing/2014/main" id="{B6E6292C-710D-480B-B9EF-CE503A82A7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DF8FA7-2656-4F8B-BB06-84C600DE2C51}"/>
              </a:ext>
            </a:extLst>
          </p:cNvPr>
          <p:cNvSpPr>
            <a:spLocks noGrp="1"/>
          </p:cNvSpPr>
          <p:nvPr>
            <p:ph type="sldNum" sz="quarter" idx="12"/>
          </p:nvPr>
        </p:nvSpPr>
        <p:spPr/>
        <p:txBody>
          <a:bodyPr/>
          <a:lstStyle/>
          <a:p>
            <a:fld id="{9C4D42FC-6481-45AD-8B16-D4A96E66C784}" type="slidenum">
              <a:rPr lang="en-US" smtClean="0"/>
              <a:t>‹#›</a:t>
            </a:fld>
            <a:endParaRPr lang="en-US"/>
          </a:p>
        </p:txBody>
      </p:sp>
    </p:spTree>
    <p:extLst>
      <p:ext uri="{BB962C8B-B14F-4D97-AF65-F5344CB8AC3E}">
        <p14:creationId xmlns:p14="http://schemas.microsoft.com/office/powerpoint/2010/main" val="229165063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gallery_03">
    <p:spTree>
      <p:nvGrpSpPr>
        <p:cNvPr id="1" name="Shape 20"/>
        <p:cNvGrpSpPr/>
        <p:nvPr/>
      </p:nvGrpSpPr>
      <p:grpSpPr>
        <a:xfrm>
          <a:off x="0" y="0"/>
          <a:ext cx="0" cy="0"/>
          <a:chOff x="0" y="0"/>
          <a:chExt cx="0" cy="0"/>
        </a:xfrm>
      </p:grpSpPr>
      <p:sp>
        <p:nvSpPr>
          <p:cNvPr id="21" name="Shape 21"/>
          <p:cNvSpPr txBox="1"/>
          <p:nvPr/>
        </p:nvSpPr>
        <p:spPr>
          <a:xfrm>
            <a:off x="1" y="186192"/>
            <a:ext cx="2610947" cy="911170"/>
          </a:xfrm>
          <a:prstGeom prst="rect">
            <a:avLst/>
          </a:prstGeom>
          <a:solidFill>
            <a:schemeClr val="lt1"/>
          </a:solid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Font typeface="Arial"/>
              <a:buNone/>
            </a:pPr>
            <a:endParaRPr sz="700" b="0" i="0" u="none" strike="noStrike" cap="none">
              <a:solidFill>
                <a:srgbClr val="FFFFFF"/>
              </a:solidFill>
              <a:latin typeface="Open Sans"/>
              <a:ea typeface="Open Sans"/>
              <a:cs typeface="Open Sans"/>
              <a:sym typeface="Open Sans"/>
            </a:endParaRPr>
          </a:p>
        </p:txBody>
      </p:sp>
      <p:sp>
        <p:nvSpPr>
          <p:cNvPr id="22" name="Shape 22"/>
          <p:cNvSpPr>
            <a:spLocks noGrp="1"/>
          </p:cNvSpPr>
          <p:nvPr>
            <p:ph type="pic" idx="2"/>
          </p:nvPr>
        </p:nvSpPr>
        <p:spPr>
          <a:xfrm>
            <a:off x="-1588" y="388938"/>
            <a:ext cx="9145588" cy="4310062"/>
          </a:xfrm>
          <a:prstGeom prst="rect">
            <a:avLst/>
          </a:prstGeom>
          <a:noFill/>
          <a:ln>
            <a:noFill/>
          </a:ln>
        </p:spPr>
        <p:txBody>
          <a:bodyPr lIns="91425" tIns="91425" rIns="91425" bIns="91425" anchor="ctr" anchorCtr="0"/>
          <a:lstStyle>
            <a:lvl1pPr marL="0" marR="0" lvl="0" indent="0" algn="ctr"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628634" marR="0" lvl="1" indent="31749"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23" marR="0" lvl="2" indent="31749"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12" marR="0" lvl="3" indent="31749"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00" marR="0" lvl="4" indent="31749"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537" marR="0" lvl="5" indent="279393"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79393"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5" marR="0" lvl="7" indent="279393"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79393"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 name="Shape 23"/>
          <p:cNvSpPr txBox="1"/>
          <p:nvPr/>
        </p:nvSpPr>
        <p:spPr>
          <a:xfrm>
            <a:off x="-1588" y="4854201"/>
            <a:ext cx="1947999" cy="296238"/>
          </a:xfrm>
          <a:prstGeom prst="rect">
            <a:avLst/>
          </a:prstGeom>
          <a:solidFill>
            <a:schemeClr val="lt1"/>
          </a:solid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Font typeface="Arial"/>
              <a:buNone/>
            </a:pPr>
            <a:endParaRPr sz="700" b="0" i="0" u="none" strike="noStrike" cap="none">
              <a:solidFill>
                <a:srgbClr val="FFFFFF"/>
              </a:solidFill>
              <a:latin typeface="Open Sans"/>
              <a:ea typeface="Open Sans"/>
              <a:cs typeface="Open Sans"/>
              <a:sym typeface="Open Sans"/>
            </a:endParaRPr>
          </a:p>
        </p:txBody>
      </p:sp>
    </p:spTree>
    <p:extLst>
      <p:ext uri="{BB962C8B-B14F-4D97-AF65-F5344CB8AC3E}">
        <p14:creationId xmlns:p14="http://schemas.microsoft.com/office/powerpoint/2010/main" val="314416173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1" y="445026"/>
            <a:ext cx="8520599" cy="5726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1" y="1152475"/>
            <a:ext cx="8520599"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8" y="4663216"/>
            <a:ext cx="548699" cy="3936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83627343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ontact-01">
    <p:spTree>
      <p:nvGrpSpPr>
        <p:cNvPr id="1" name="Shape 53"/>
        <p:cNvGrpSpPr/>
        <p:nvPr/>
      </p:nvGrpSpPr>
      <p:grpSpPr>
        <a:xfrm>
          <a:off x="0" y="0"/>
          <a:ext cx="0" cy="0"/>
          <a:chOff x="0" y="0"/>
          <a:chExt cx="0" cy="0"/>
        </a:xfrm>
      </p:grpSpPr>
      <p:sp>
        <p:nvSpPr>
          <p:cNvPr id="54" name="Shape 54"/>
          <p:cNvSpPr>
            <a:spLocks noGrp="1"/>
          </p:cNvSpPr>
          <p:nvPr>
            <p:ph type="pic" idx="2"/>
          </p:nvPr>
        </p:nvSpPr>
        <p:spPr>
          <a:xfrm>
            <a:off x="-3224" y="-4874"/>
            <a:ext cx="9147223" cy="3453167"/>
          </a:xfrm>
          <a:prstGeom prst="rect">
            <a:avLst/>
          </a:prstGeom>
          <a:noFill/>
          <a:ln>
            <a:noFill/>
          </a:ln>
        </p:spPr>
        <p:txBody>
          <a:bodyPr lIns="91425" tIns="91425" rIns="91425" bIns="91425" anchor="t" anchorCtr="0"/>
          <a:lstStyle>
            <a:lvl1pPr marL="0" marR="0" lvl="0" indent="0" algn="l"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body" idx="1"/>
          </p:nvPr>
        </p:nvSpPr>
        <p:spPr>
          <a:xfrm>
            <a:off x="317500" y="3519619"/>
            <a:ext cx="2666998" cy="1151037"/>
          </a:xfrm>
          <a:prstGeom prst="rect">
            <a:avLst/>
          </a:prstGeom>
          <a:noFill/>
          <a:ln>
            <a:noFill/>
          </a:ln>
        </p:spPr>
        <p:txBody>
          <a:bodyPr lIns="91425" tIns="91425" rIns="91425" bIns="91425" anchor="t" anchorCtr="0"/>
          <a:lstStyle>
            <a:lvl1pPr marL="0" marR="0" lvl="0" indent="0" algn="l"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body" idx="3"/>
          </p:nvPr>
        </p:nvSpPr>
        <p:spPr>
          <a:xfrm>
            <a:off x="3227291" y="3519619"/>
            <a:ext cx="2666998" cy="1151037"/>
          </a:xfrm>
          <a:prstGeom prst="rect">
            <a:avLst/>
          </a:prstGeom>
          <a:noFill/>
          <a:ln>
            <a:noFill/>
          </a:ln>
        </p:spPr>
        <p:txBody>
          <a:bodyPr lIns="91425" tIns="91425" rIns="91425" bIns="91425" anchor="t" anchorCtr="0"/>
          <a:lstStyle>
            <a:lvl1pPr marL="0" marR="0" lvl="0" indent="0" algn="l"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4"/>
          </p:nvPr>
        </p:nvSpPr>
        <p:spPr>
          <a:xfrm>
            <a:off x="6140823" y="3519619"/>
            <a:ext cx="2666998" cy="1151037"/>
          </a:xfrm>
          <a:prstGeom prst="rect">
            <a:avLst/>
          </a:prstGeom>
          <a:noFill/>
          <a:ln>
            <a:noFill/>
          </a:ln>
        </p:spPr>
        <p:txBody>
          <a:bodyPr lIns="91425" tIns="91425" rIns="91425" bIns="91425" anchor="t" anchorCtr="0"/>
          <a:lstStyle>
            <a:lvl1pPr marL="0" marR="0" lvl="0" indent="0" algn="l"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8" name="Shape 58"/>
          <p:cNvSpPr txBox="1"/>
          <p:nvPr/>
        </p:nvSpPr>
        <p:spPr>
          <a:xfrm>
            <a:off x="0" y="186192"/>
            <a:ext cx="2610947" cy="911170"/>
          </a:xfrm>
          <a:prstGeom prst="rect">
            <a:avLst/>
          </a:prstGeom>
          <a:solidFill>
            <a:schemeClr val="lt1"/>
          </a:solid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Font typeface="Arial"/>
              <a:buNone/>
            </a:pPr>
            <a:endParaRPr sz="700" b="0" i="0" u="none" strike="noStrike" cap="none">
              <a:solidFill>
                <a:srgbClr val="FFFFFF"/>
              </a:solidFill>
              <a:latin typeface="Open Sans"/>
              <a:ea typeface="Open Sans"/>
              <a:cs typeface="Open Sans"/>
              <a:sym typeface="Open Sans"/>
            </a:endParaRPr>
          </a:p>
        </p:txBody>
      </p:sp>
    </p:spTree>
    <p:extLst>
      <p:ext uri="{BB962C8B-B14F-4D97-AF65-F5344CB8AC3E}">
        <p14:creationId xmlns:p14="http://schemas.microsoft.com/office/powerpoint/2010/main" val="20416848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13_about 04">
    <p:spTree>
      <p:nvGrpSpPr>
        <p:cNvPr id="1" name="Shape 43"/>
        <p:cNvGrpSpPr/>
        <p:nvPr/>
      </p:nvGrpSpPr>
      <p:grpSpPr>
        <a:xfrm>
          <a:off x="0" y="0"/>
          <a:ext cx="0" cy="0"/>
          <a:chOff x="0" y="0"/>
          <a:chExt cx="0" cy="0"/>
        </a:xfrm>
      </p:grpSpPr>
      <p:sp>
        <p:nvSpPr>
          <p:cNvPr id="44" name="Shape 44"/>
          <p:cNvSpPr txBox="1"/>
          <p:nvPr/>
        </p:nvSpPr>
        <p:spPr>
          <a:xfrm>
            <a:off x="1" y="186192"/>
            <a:ext cx="2610947" cy="911170"/>
          </a:xfrm>
          <a:prstGeom prst="rect">
            <a:avLst/>
          </a:prstGeom>
          <a:solidFill>
            <a:schemeClr val="lt1"/>
          </a:solid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Font typeface="Arial"/>
              <a:buNone/>
            </a:pPr>
            <a:endParaRPr sz="700" b="0" i="0" u="none" strike="noStrike" cap="none">
              <a:solidFill>
                <a:srgbClr val="FFFFFF"/>
              </a:solidFill>
              <a:latin typeface="Open Sans"/>
              <a:ea typeface="Open Sans"/>
              <a:cs typeface="Open Sans"/>
              <a:sym typeface="Open Sans"/>
            </a:endParaRPr>
          </a:p>
        </p:txBody>
      </p:sp>
      <p:sp>
        <p:nvSpPr>
          <p:cNvPr id="45" name="Shape 45"/>
          <p:cNvSpPr txBox="1">
            <a:spLocks noGrp="1"/>
          </p:cNvSpPr>
          <p:nvPr>
            <p:ph type="body" idx="1"/>
          </p:nvPr>
        </p:nvSpPr>
        <p:spPr>
          <a:xfrm>
            <a:off x="5737812" y="604711"/>
            <a:ext cx="2465860" cy="3327527"/>
          </a:xfrm>
          <a:prstGeom prst="rect">
            <a:avLst/>
          </a:prstGeom>
          <a:noFill/>
          <a:ln>
            <a:noFill/>
          </a:ln>
        </p:spPr>
        <p:txBody>
          <a:bodyPr lIns="91425" tIns="91425" rIns="91425" bIns="91425" anchor="b" anchorCtr="0"/>
          <a:lstStyle>
            <a:lvl1pPr marL="0" marR="0" lvl="0" indent="0" algn="l"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457189" marR="0" lvl="1" indent="0" algn="ctr"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378" marR="0" lvl="2" indent="0" algn="ctr"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566" marR="0" lvl="3" indent="0" algn="ctr"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754" marR="0" lvl="4" indent="0" algn="ctr"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537" marR="0" lvl="5" indent="279393"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79393"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5" marR="0" lvl="7" indent="279393"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79393"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 name="Shape 46"/>
          <p:cNvSpPr>
            <a:spLocks noGrp="1"/>
          </p:cNvSpPr>
          <p:nvPr>
            <p:ph type="pic" idx="2"/>
          </p:nvPr>
        </p:nvSpPr>
        <p:spPr>
          <a:xfrm>
            <a:off x="3481487" y="1"/>
            <a:ext cx="2184399" cy="3932237"/>
          </a:xfrm>
          <a:prstGeom prst="rect">
            <a:avLst/>
          </a:prstGeom>
          <a:noFill/>
          <a:ln>
            <a:noFill/>
          </a:ln>
        </p:spPr>
        <p:txBody>
          <a:bodyPr lIns="91425" tIns="91425" rIns="91425" bIns="91425" anchor="t" anchorCtr="0"/>
          <a:lstStyle>
            <a:lvl1pPr marL="0" marR="0" lvl="0" indent="0" algn="l"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628634" marR="0" lvl="1" indent="31749"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23" marR="0" lvl="2" indent="31749"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12" marR="0" lvl="3" indent="31749"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00" marR="0" lvl="4" indent="31749"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537" marR="0" lvl="5" indent="279393"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79393"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5" marR="0" lvl="7" indent="279393"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79393"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body" idx="3"/>
          </p:nvPr>
        </p:nvSpPr>
        <p:spPr>
          <a:xfrm>
            <a:off x="942101" y="604711"/>
            <a:ext cx="2465860" cy="3327527"/>
          </a:xfrm>
          <a:prstGeom prst="rect">
            <a:avLst/>
          </a:prstGeom>
          <a:noFill/>
          <a:ln>
            <a:noFill/>
          </a:ln>
        </p:spPr>
        <p:txBody>
          <a:bodyPr lIns="91425" tIns="91425" rIns="91425" bIns="91425" anchor="b" anchorCtr="0"/>
          <a:lstStyle>
            <a:lvl1pPr marL="0" marR="0" lvl="0" indent="0" algn="r"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457189" marR="0" lvl="1" indent="0" algn="ctr"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378" marR="0" lvl="2" indent="0" algn="ctr"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566" marR="0" lvl="3" indent="0" algn="ctr"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754" marR="0" lvl="4" indent="0" algn="ctr"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537" marR="0" lvl="5" indent="279393"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79393"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5" marR="0" lvl="7" indent="279393"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79393"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92378950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2_about 04">
    <p:spTree>
      <p:nvGrpSpPr>
        <p:cNvPr id="1" name="Shape 1704"/>
        <p:cNvGrpSpPr/>
        <p:nvPr/>
      </p:nvGrpSpPr>
      <p:grpSpPr>
        <a:xfrm>
          <a:off x="0" y="0"/>
          <a:ext cx="0" cy="0"/>
          <a:chOff x="0" y="0"/>
          <a:chExt cx="0" cy="0"/>
        </a:xfrm>
      </p:grpSpPr>
      <p:sp>
        <p:nvSpPr>
          <p:cNvPr id="1705" name="Shape 1705"/>
          <p:cNvSpPr txBox="1">
            <a:spLocks noGrp="1"/>
          </p:cNvSpPr>
          <p:nvPr>
            <p:ph type="subTitle" idx="1"/>
          </p:nvPr>
        </p:nvSpPr>
        <p:spPr>
          <a:xfrm>
            <a:off x="859309" y="4109851"/>
            <a:ext cx="7422092" cy="506778"/>
          </a:xfrm>
          <a:prstGeom prst="rect">
            <a:avLst/>
          </a:prstGeom>
          <a:noFill/>
          <a:ln>
            <a:noFill/>
          </a:ln>
        </p:spPr>
        <p:txBody>
          <a:bodyPr lIns="91425" tIns="91425" rIns="91425" bIns="91425" anchor="t" anchorCtr="0"/>
          <a:lstStyle>
            <a:lvl1pPr marL="0" marR="0" lvl="0" indent="0" algn="ctr" rtl="0">
              <a:lnSpc>
                <a:spcPct val="120000"/>
              </a:lnSpc>
              <a:spcBef>
                <a:spcPts val="140"/>
              </a:spcBef>
              <a:spcAft>
                <a:spcPts val="0"/>
              </a:spcAft>
              <a:buClr>
                <a:schemeClr val="dk1"/>
              </a:buClr>
              <a:buFont typeface="Arial"/>
              <a:buNone/>
              <a:defRPr sz="700" b="0" i="0" u="none" strike="noStrike" cap="none">
                <a:solidFill>
                  <a:schemeClr val="dk1"/>
                </a:solidFill>
                <a:latin typeface="Open Sans"/>
                <a:ea typeface="Open Sans"/>
                <a:cs typeface="Open Sans"/>
                <a:sym typeface="Open Sans"/>
              </a:defRPr>
            </a:lvl1pPr>
            <a:lvl2pPr marL="457189" marR="0" lvl="1" indent="0" algn="ctr" rtl="0">
              <a:lnSpc>
                <a:spcPct val="100000"/>
              </a:lnSpc>
              <a:spcBef>
                <a:spcPts val="160"/>
              </a:spcBef>
              <a:spcAft>
                <a:spcPts val="0"/>
              </a:spcAft>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378" marR="0" lvl="2" indent="0" algn="ctr" rtl="0">
              <a:lnSpc>
                <a:spcPct val="100000"/>
              </a:lnSpc>
              <a:spcBef>
                <a:spcPts val="160"/>
              </a:spcBef>
              <a:spcAft>
                <a:spcPts val="0"/>
              </a:spcAft>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566" marR="0" lvl="3" indent="0" algn="ctr" rtl="0">
              <a:lnSpc>
                <a:spcPct val="100000"/>
              </a:lnSpc>
              <a:spcBef>
                <a:spcPts val="160"/>
              </a:spcBef>
              <a:spcAft>
                <a:spcPts val="0"/>
              </a:spcAft>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754" marR="0" lvl="4" indent="0" algn="ctr" rtl="0">
              <a:lnSpc>
                <a:spcPct val="100000"/>
              </a:lnSpc>
              <a:spcBef>
                <a:spcPts val="160"/>
              </a:spcBef>
              <a:spcAft>
                <a:spcPts val="0"/>
              </a:spcAft>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5943" marR="0" lvl="5" indent="0" algn="ctr" rtl="0">
              <a:lnSpc>
                <a:spcPct val="100000"/>
              </a:lnSpc>
              <a:spcBef>
                <a:spcPts val="400"/>
              </a:spcBef>
              <a:spcAft>
                <a:spcPts val="0"/>
              </a:spcAft>
              <a:buClr>
                <a:srgbClr val="8D8E8F"/>
              </a:buClr>
              <a:buFont typeface="Arial"/>
              <a:buNone/>
              <a:defRPr sz="2000" b="0" i="0" u="none" strike="noStrike" cap="none">
                <a:solidFill>
                  <a:srgbClr val="8D8E8F"/>
                </a:solidFill>
                <a:latin typeface="Calibri"/>
                <a:ea typeface="Calibri"/>
                <a:cs typeface="Calibri"/>
                <a:sym typeface="Calibri"/>
              </a:defRPr>
            </a:lvl6pPr>
            <a:lvl7pPr marL="2743132" marR="0" lvl="6" indent="0" algn="ctr" rtl="0">
              <a:lnSpc>
                <a:spcPct val="100000"/>
              </a:lnSpc>
              <a:spcBef>
                <a:spcPts val="400"/>
              </a:spcBef>
              <a:spcAft>
                <a:spcPts val="0"/>
              </a:spcAft>
              <a:buClr>
                <a:srgbClr val="8D8E8F"/>
              </a:buClr>
              <a:buFont typeface="Arial"/>
              <a:buNone/>
              <a:defRPr sz="2000" b="0" i="0" u="none" strike="noStrike" cap="none">
                <a:solidFill>
                  <a:srgbClr val="8D8E8F"/>
                </a:solidFill>
                <a:latin typeface="Calibri"/>
                <a:ea typeface="Calibri"/>
                <a:cs typeface="Calibri"/>
                <a:sym typeface="Calibri"/>
              </a:defRPr>
            </a:lvl7pPr>
            <a:lvl8pPr marL="3200320" marR="0" lvl="7" indent="0" algn="ctr" rtl="0">
              <a:lnSpc>
                <a:spcPct val="100000"/>
              </a:lnSpc>
              <a:spcBef>
                <a:spcPts val="400"/>
              </a:spcBef>
              <a:spcAft>
                <a:spcPts val="0"/>
              </a:spcAft>
              <a:buClr>
                <a:srgbClr val="8D8E8F"/>
              </a:buClr>
              <a:buFont typeface="Arial"/>
              <a:buNone/>
              <a:defRPr sz="2000" b="0" i="0" u="none" strike="noStrike" cap="none">
                <a:solidFill>
                  <a:srgbClr val="8D8E8F"/>
                </a:solidFill>
                <a:latin typeface="Calibri"/>
                <a:ea typeface="Calibri"/>
                <a:cs typeface="Calibri"/>
                <a:sym typeface="Calibri"/>
              </a:defRPr>
            </a:lvl8pPr>
            <a:lvl9pPr marL="3657509" marR="0" lvl="8" indent="0" algn="ctr" rtl="0">
              <a:lnSpc>
                <a:spcPct val="100000"/>
              </a:lnSpc>
              <a:spcBef>
                <a:spcPts val="400"/>
              </a:spcBef>
              <a:spcAft>
                <a:spcPts val="0"/>
              </a:spcAft>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1706" name="Shape 1706"/>
          <p:cNvSpPr txBox="1">
            <a:spLocks noGrp="1"/>
          </p:cNvSpPr>
          <p:nvPr>
            <p:ph type="ctrTitle"/>
          </p:nvPr>
        </p:nvSpPr>
        <p:spPr>
          <a:xfrm>
            <a:off x="857899" y="3674018"/>
            <a:ext cx="7423705" cy="425067"/>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Open Sans"/>
              <a:buNone/>
              <a:defRPr sz="2500" b="0" i="0" u="none" strike="noStrike" cap="none">
                <a:solidFill>
                  <a:schemeClr val="dk1"/>
                </a:solidFill>
                <a:latin typeface="Open Sans"/>
                <a:ea typeface="Open Sans"/>
                <a:cs typeface="Open Sans"/>
                <a:sym typeface="Open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707" name="Shape 1707"/>
          <p:cNvSpPr txBox="1"/>
          <p:nvPr/>
        </p:nvSpPr>
        <p:spPr>
          <a:xfrm>
            <a:off x="1" y="186192"/>
            <a:ext cx="2610947" cy="911170"/>
          </a:xfrm>
          <a:prstGeom prst="rect">
            <a:avLst/>
          </a:prstGeom>
          <a:solidFill>
            <a:schemeClr val="lt1"/>
          </a:solid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Font typeface="Arial"/>
              <a:buNone/>
            </a:pPr>
            <a:endParaRPr sz="700" b="0" i="0" u="none" strike="noStrike" cap="none">
              <a:solidFill>
                <a:srgbClr val="FFFFFF"/>
              </a:solidFill>
              <a:latin typeface="Open Sans"/>
              <a:ea typeface="Open Sans"/>
              <a:cs typeface="Open Sans"/>
              <a:sym typeface="Open Sans"/>
            </a:endParaRPr>
          </a:p>
        </p:txBody>
      </p:sp>
    </p:spTree>
    <p:extLst>
      <p:ext uri="{BB962C8B-B14F-4D97-AF65-F5344CB8AC3E}">
        <p14:creationId xmlns:p14="http://schemas.microsoft.com/office/powerpoint/2010/main" val="283213740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Blank_01">
    <p:spTree>
      <p:nvGrpSpPr>
        <p:cNvPr id="1" name="Shape 36"/>
        <p:cNvGrpSpPr/>
        <p:nvPr/>
      </p:nvGrpSpPr>
      <p:grpSpPr>
        <a:xfrm>
          <a:off x="0" y="0"/>
          <a:ext cx="0" cy="0"/>
          <a:chOff x="0" y="0"/>
          <a:chExt cx="0" cy="0"/>
        </a:xfrm>
      </p:grpSpPr>
      <p:sp>
        <p:nvSpPr>
          <p:cNvPr id="37" name="Shape 37"/>
          <p:cNvSpPr txBox="1">
            <a:spLocks noGrp="1"/>
          </p:cNvSpPr>
          <p:nvPr>
            <p:ph type="ctrTitle"/>
          </p:nvPr>
        </p:nvSpPr>
        <p:spPr>
          <a:xfrm>
            <a:off x="416278" y="216908"/>
            <a:ext cx="1954388" cy="828339"/>
          </a:xfrm>
          <a:prstGeom prst="rect">
            <a:avLst/>
          </a:prstGeom>
          <a:noFill/>
          <a:ln>
            <a:noFill/>
          </a:ln>
        </p:spPr>
        <p:txBody>
          <a:bodyPr lIns="91425" tIns="91425" rIns="91425" bIns="91425" anchor="ctr" anchorCtr="0"/>
          <a:lstStyle>
            <a:lvl1pPr marL="0" marR="0" lvl="0" indent="0" algn="l" rtl="0">
              <a:lnSpc>
                <a:spcPct val="80000"/>
              </a:lnSpc>
              <a:spcBef>
                <a:spcPts val="0"/>
              </a:spcBef>
              <a:spcAft>
                <a:spcPts val="0"/>
              </a:spcAft>
              <a:buClr>
                <a:srgbClr val="FFFFFF"/>
              </a:buClr>
              <a:buFont typeface="Open Sans"/>
              <a:buNone/>
              <a:defRPr sz="1800" b="0" i="0" u="none" strike="noStrike" cap="none">
                <a:solidFill>
                  <a:srgbClr val="FFFFFF"/>
                </a:solidFill>
                <a:latin typeface="Open Sans"/>
                <a:ea typeface="Open Sans"/>
                <a:cs typeface="Open Sans"/>
                <a:sym typeface="Open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Tree>
    <p:extLst>
      <p:ext uri="{BB962C8B-B14F-4D97-AF65-F5344CB8AC3E}">
        <p14:creationId xmlns:p14="http://schemas.microsoft.com/office/powerpoint/2010/main" val="267394602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cSld name="about 02">
    <p:spTree>
      <p:nvGrpSpPr>
        <p:cNvPr id="1" name="Shape 59"/>
        <p:cNvGrpSpPr/>
        <p:nvPr/>
      </p:nvGrpSpPr>
      <p:grpSpPr>
        <a:xfrm>
          <a:off x="0" y="0"/>
          <a:ext cx="0" cy="0"/>
          <a:chOff x="0" y="0"/>
          <a:chExt cx="0" cy="0"/>
        </a:xfrm>
      </p:grpSpPr>
      <p:sp>
        <p:nvSpPr>
          <p:cNvPr id="60" name="Shape 60"/>
          <p:cNvSpPr txBox="1">
            <a:spLocks noGrp="1"/>
          </p:cNvSpPr>
          <p:nvPr>
            <p:ph type="body" idx="1"/>
          </p:nvPr>
        </p:nvSpPr>
        <p:spPr>
          <a:xfrm>
            <a:off x="317500" y="1477962"/>
            <a:ext cx="2666998" cy="1711323"/>
          </a:xfrm>
          <a:prstGeom prst="rect">
            <a:avLst/>
          </a:prstGeom>
          <a:noFill/>
          <a:ln>
            <a:noFill/>
          </a:ln>
        </p:spPr>
        <p:txBody>
          <a:bodyPr lIns="91425" tIns="91425" rIns="91425" bIns="91425" anchor="t" anchorCtr="0"/>
          <a:lstStyle>
            <a:lvl1pPr marL="0" marR="0" lvl="0" indent="0" algn="l"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3227291" y="1477962"/>
            <a:ext cx="2666998" cy="1711323"/>
          </a:xfrm>
          <a:prstGeom prst="rect">
            <a:avLst/>
          </a:prstGeom>
          <a:noFill/>
          <a:ln>
            <a:noFill/>
          </a:ln>
        </p:spPr>
        <p:txBody>
          <a:bodyPr lIns="91425" tIns="91425" rIns="91425" bIns="91425" anchor="t" anchorCtr="0"/>
          <a:lstStyle>
            <a:lvl1pPr marL="0" marR="0" lvl="0" indent="0" algn="l"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body" idx="3"/>
          </p:nvPr>
        </p:nvSpPr>
        <p:spPr>
          <a:xfrm>
            <a:off x="6140823" y="1477962"/>
            <a:ext cx="2666998" cy="1711323"/>
          </a:xfrm>
          <a:prstGeom prst="rect">
            <a:avLst/>
          </a:prstGeom>
          <a:noFill/>
          <a:ln>
            <a:noFill/>
          </a:ln>
        </p:spPr>
        <p:txBody>
          <a:bodyPr lIns="91425" tIns="91425" rIns="91425" bIns="91425" anchor="t" anchorCtr="0"/>
          <a:lstStyle>
            <a:lvl1pPr marL="0" marR="0" lvl="0" indent="0" algn="l"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3" name="Shape 63"/>
          <p:cNvSpPr>
            <a:spLocks noGrp="1"/>
          </p:cNvSpPr>
          <p:nvPr>
            <p:ph type="pic" idx="4"/>
          </p:nvPr>
        </p:nvSpPr>
        <p:spPr>
          <a:xfrm>
            <a:off x="6048375" y="3354671"/>
            <a:ext cx="3095625" cy="1419225"/>
          </a:xfrm>
          <a:prstGeom prst="rect">
            <a:avLst/>
          </a:prstGeom>
          <a:noFill/>
          <a:ln>
            <a:noFill/>
          </a:ln>
        </p:spPr>
        <p:txBody>
          <a:bodyPr lIns="91425" tIns="91425" rIns="91425" bIns="91425" anchor="ctr" anchorCtr="0"/>
          <a:lstStyle>
            <a:lvl1pPr marL="0" marR="0" lvl="0" indent="0" algn="ctr"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4" name="Shape 64"/>
          <p:cNvSpPr>
            <a:spLocks noGrp="1"/>
          </p:cNvSpPr>
          <p:nvPr>
            <p:ph type="pic" idx="5"/>
          </p:nvPr>
        </p:nvSpPr>
        <p:spPr>
          <a:xfrm>
            <a:off x="6940" y="3354387"/>
            <a:ext cx="3095625" cy="1419225"/>
          </a:xfrm>
          <a:prstGeom prst="rect">
            <a:avLst/>
          </a:prstGeom>
          <a:noFill/>
          <a:ln>
            <a:noFill/>
          </a:ln>
        </p:spPr>
        <p:txBody>
          <a:bodyPr lIns="91425" tIns="91425" rIns="91425" bIns="91425" anchor="ctr" anchorCtr="0"/>
          <a:lstStyle>
            <a:lvl1pPr marL="0" marR="0" lvl="0" indent="0" algn="ctr"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 name="Shape 65"/>
          <p:cNvSpPr>
            <a:spLocks noGrp="1"/>
          </p:cNvSpPr>
          <p:nvPr>
            <p:ph type="pic" idx="6"/>
          </p:nvPr>
        </p:nvSpPr>
        <p:spPr>
          <a:xfrm>
            <a:off x="3109505" y="3354103"/>
            <a:ext cx="2935920" cy="1419225"/>
          </a:xfrm>
          <a:prstGeom prst="rect">
            <a:avLst/>
          </a:prstGeom>
          <a:noFill/>
          <a:ln>
            <a:noFill/>
          </a:ln>
        </p:spPr>
        <p:txBody>
          <a:bodyPr lIns="91425" tIns="91425" rIns="91425" bIns="91425" anchor="ctr" anchorCtr="0"/>
          <a:lstStyle>
            <a:lvl1pPr marL="0" marR="0" lvl="0" indent="0" algn="ctr"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ctrTitle"/>
          </p:nvPr>
        </p:nvSpPr>
        <p:spPr>
          <a:xfrm>
            <a:off x="416277" y="216908"/>
            <a:ext cx="1954388" cy="828339"/>
          </a:xfrm>
          <a:prstGeom prst="rect">
            <a:avLst/>
          </a:prstGeom>
          <a:noFill/>
          <a:ln>
            <a:noFill/>
          </a:ln>
        </p:spPr>
        <p:txBody>
          <a:bodyPr lIns="91425" tIns="91425" rIns="91425" bIns="91425" anchor="ctr" anchorCtr="0"/>
          <a:lstStyle>
            <a:lvl1pPr marL="0" marR="0" lvl="0" indent="0" algn="l" rtl="0">
              <a:lnSpc>
                <a:spcPct val="80000"/>
              </a:lnSpc>
              <a:spcBef>
                <a:spcPts val="0"/>
              </a:spcBef>
              <a:spcAft>
                <a:spcPts val="0"/>
              </a:spcAft>
              <a:buClr>
                <a:srgbClr val="FFFFFF"/>
              </a:buClr>
              <a:buFont typeface="Open Sans"/>
              <a:buNone/>
              <a:defRPr sz="1800" b="0" i="0" u="none" strike="noStrike" cap="none">
                <a:solidFill>
                  <a:srgbClr val="FFFFFF"/>
                </a:solidFill>
                <a:latin typeface="Open Sans"/>
                <a:ea typeface="Open Sans"/>
                <a:cs typeface="Open Sans"/>
                <a:sym typeface="Open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Tree>
    <p:extLst>
      <p:ext uri="{BB962C8B-B14F-4D97-AF65-F5344CB8AC3E}">
        <p14:creationId xmlns:p14="http://schemas.microsoft.com/office/powerpoint/2010/main" val="2992371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8_about 04">
    <p:spTree>
      <p:nvGrpSpPr>
        <p:cNvPr id="1" name="Shape 67"/>
        <p:cNvGrpSpPr/>
        <p:nvPr/>
      </p:nvGrpSpPr>
      <p:grpSpPr>
        <a:xfrm>
          <a:off x="0" y="0"/>
          <a:ext cx="0" cy="0"/>
          <a:chOff x="0" y="0"/>
          <a:chExt cx="0" cy="0"/>
        </a:xfrm>
      </p:grpSpPr>
      <p:sp>
        <p:nvSpPr>
          <p:cNvPr id="68" name="Shape 68"/>
          <p:cNvSpPr txBox="1"/>
          <p:nvPr/>
        </p:nvSpPr>
        <p:spPr>
          <a:xfrm>
            <a:off x="0" y="186192"/>
            <a:ext cx="2610947" cy="911170"/>
          </a:xfrm>
          <a:prstGeom prst="rect">
            <a:avLst/>
          </a:prstGeom>
          <a:solidFill>
            <a:schemeClr val="lt1"/>
          </a:solid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Font typeface="Arial"/>
              <a:buNone/>
            </a:pPr>
            <a:endParaRPr sz="700" b="0" i="0" u="none" strike="noStrike" cap="none">
              <a:solidFill>
                <a:srgbClr val="FFFFFF"/>
              </a:solidFill>
              <a:latin typeface="Open Sans"/>
              <a:ea typeface="Open Sans"/>
              <a:cs typeface="Open Sans"/>
              <a:sym typeface="Open Sans"/>
            </a:endParaRPr>
          </a:p>
        </p:txBody>
      </p:sp>
      <p:sp>
        <p:nvSpPr>
          <p:cNvPr id="69" name="Shape 69"/>
          <p:cNvSpPr txBox="1">
            <a:spLocks noGrp="1"/>
          </p:cNvSpPr>
          <p:nvPr>
            <p:ph type="subTitle" idx="1"/>
          </p:nvPr>
        </p:nvSpPr>
        <p:spPr>
          <a:xfrm>
            <a:off x="857898" y="893450"/>
            <a:ext cx="7422092" cy="506778"/>
          </a:xfrm>
          <a:prstGeom prst="rect">
            <a:avLst/>
          </a:prstGeom>
          <a:noFill/>
          <a:ln>
            <a:noFill/>
          </a:ln>
        </p:spPr>
        <p:txBody>
          <a:bodyPr lIns="91425" tIns="91425" rIns="91425" bIns="91425" anchor="t" anchorCtr="0"/>
          <a:lstStyle>
            <a:lvl1pPr marL="0" marR="0" lvl="0" indent="0" algn="ctr" rtl="0">
              <a:lnSpc>
                <a:spcPct val="120000"/>
              </a:lnSpc>
              <a:spcBef>
                <a:spcPts val="140"/>
              </a:spcBef>
              <a:spcAft>
                <a:spcPts val="0"/>
              </a:spcAft>
              <a:buClr>
                <a:schemeClr val="dk1"/>
              </a:buClr>
              <a:buFont typeface="Arial"/>
              <a:buNone/>
              <a:defRPr sz="700" b="0" i="0" u="none" strike="noStrike" cap="none">
                <a:solidFill>
                  <a:schemeClr val="dk1"/>
                </a:solidFill>
                <a:latin typeface="Open Sans"/>
                <a:ea typeface="Open Sans"/>
                <a:cs typeface="Open Sans"/>
                <a:sym typeface="Open Sans"/>
              </a:defRPr>
            </a:lvl1pPr>
            <a:lvl2pPr marL="457200" marR="0" lvl="1" indent="0" algn="ctr" rtl="0">
              <a:lnSpc>
                <a:spcPct val="100000"/>
              </a:lnSpc>
              <a:spcBef>
                <a:spcPts val="160"/>
              </a:spcBef>
              <a:spcAft>
                <a:spcPts val="0"/>
              </a:spcAft>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lnSpc>
                <a:spcPct val="100000"/>
              </a:lnSpc>
              <a:spcBef>
                <a:spcPts val="160"/>
              </a:spcBef>
              <a:spcAft>
                <a:spcPts val="0"/>
              </a:spcAft>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lnSpc>
                <a:spcPct val="100000"/>
              </a:lnSpc>
              <a:spcBef>
                <a:spcPts val="160"/>
              </a:spcBef>
              <a:spcAft>
                <a:spcPts val="0"/>
              </a:spcAft>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lnSpc>
                <a:spcPct val="100000"/>
              </a:lnSpc>
              <a:spcBef>
                <a:spcPts val="160"/>
              </a:spcBef>
              <a:spcAft>
                <a:spcPts val="0"/>
              </a:spcAft>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lnSpc>
                <a:spcPct val="100000"/>
              </a:lnSpc>
              <a:spcBef>
                <a:spcPts val="400"/>
              </a:spcBef>
              <a:spcAft>
                <a:spcPts val="0"/>
              </a:spcAft>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lnSpc>
                <a:spcPct val="100000"/>
              </a:lnSpc>
              <a:spcBef>
                <a:spcPts val="400"/>
              </a:spcBef>
              <a:spcAft>
                <a:spcPts val="0"/>
              </a:spcAft>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lnSpc>
                <a:spcPct val="100000"/>
              </a:lnSpc>
              <a:spcBef>
                <a:spcPts val="400"/>
              </a:spcBef>
              <a:spcAft>
                <a:spcPts val="0"/>
              </a:spcAft>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lnSpc>
                <a:spcPct val="100000"/>
              </a:lnSpc>
              <a:spcBef>
                <a:spcPts val="400"/>
              </a:spcBef>
              <a:spcAft>
                <a:spcPts val="0"/>
              </a:spcAft>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70" name="Shape 70"/>
          <p:cNvSpPr txBox="1">
            <a:spLocks noGrp="1"/>
          </p:cNvSpPr>
          <p:nvPr>
            <p:ph type="ctrTitle"/>
          </p:nvPr>
        </p:nvSpPr>
        <p:spPr>
          <a:xfrm>
            <a:off x="856486" y="457616"/>
            <a:ext cx="7423705" cy="425067"/>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Open Sans"/>
              <a:buNone/>
              <a:defRPr sz="2500" b="0" i="0" u="none" strike="noStrike" cap="none">
                <a:solidFill>
                  <a:schemeClr val="dk1"/>
                </a:solidFill>
                <a:latin typeface="Open Sans"/>
                <a:ea typeface="Open Sans"/>
                <a:cs typeface="Open Sans"/>
                <a:sym typeface="Open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Tree>
    <p:extLst>
      <p:ext uri="{BB962C8B-B14F-4D97-AF65-F5344CB8AC3E}">
        <p14:creationId xmlns:p14="http://schemas.microsoft.com/office/powerpoint/2010/main" val="4160799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about 03">
    <p:spTree>
      <p:nvGrpSpPr>
        <p:cNvPr id="1" name="Shape 77"/>
        <p:cNvGrpSpPr/>
        <p:nvPr/>
      </p:nvGrpSpPr>
      <p:grpSpPr>
        <a:xfrm>
          <a:off x="0" y="0"/>
          <a:ext cx="0" cy="0"/>
          <a:chOff x="0" y="0"/>
          <a:chExt cx="0" cy="0"/>
        </a:xfrm>
      </p:grpSpPr>
      <p:sp>
        <p:nvSpPr>
          <p:cNvPr id="78" name="Shape 78"/>
          <p:cNvSpPr txBox="1"/>
          <p:nvPr/>
        </p:nvSpPr>
        <p:spPr>
          <a:xfrm>
            <a:off x="0" y="186192"/>
            <a:ext cx="2610947" cy="911170"/>
          </a:xfrm>
          <a:prstGeom prst="rect">
            <a:avLst/>
          </a:prstGeom>
          <a:solidFill>
            <a:schemeClr val="lt1"/>
          </a:solid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Font typeface="Arial"/>
              <a:buNone/>
            </a:pPr>
            <a:endParaRPr sz="700" b="0" i="0" u="none" strike="noStrike" cap="none">
              <a:solidFill>
                <a:srgbClr val="FFFFFF"/>
              </a:solidFill>
              <a:latin typeface="Open Sans"/>
              <a:ea typeface="Open Sans"/>
              <a:cs typeface="Open Sans"/>
              <a:sym typeface="Open Sans"/>
            </a:endParaRPr>
          </a:p>
        </p:txBody>
      </p:sp>
      <p:sp>
        <p:nvSpPr>
          <p:cNvPr id="79" name="Shape 79"/>
          <p:cNvSpPr txBox="1">
            <a:spLocks noGrp="1"/>
          </p:cNvSpPr>
          <p:nvPr>
            <p:ph type="body" idx="1"/>
          </p:nvPr>
        </p:nvSpPr>
        <p:spPr>
          <a:xfrm>
            <a:off x="317500" y="2988233"/>
            <a:ext cx="2666998" cy="1777365"/>
          </a:xfrm>
          <a:prstGeom prst="rect">
            <a:avLst/>
          </a:prstGeom>
          <a:noFill/>
          <a:ln>
            <a:noFill/>
          </a:ln>
        </p:spPr>
        <p:txBody>
          <a:bodyPr lIns="91425" tIns="91425" rIns="91425" bIns="91425" anchor="t" anchorCtr="0"/>
          <a:lstStyle>
            <a:lvl1pPr marL="0" marR="0" lvl="0" indent="0" algn="l"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 name="Shape 80"/>
          <p:cNvSpPr txBox="1">
            <a:spLocks noGrp="1"/>
          </p:cNvSpPr>
          <p:nvPr>
            <p:ph type="body" idx="2"/>
          </p:nvPr>
        </p:nvSpPr>
        <p:spPr>
          <a:xfrm>
            <a:off x="3227291" y="2988233"/>
            <a:ext cx="2666998" cy="1777365"/>
          </a:xfrm>
          <a:prstGeom prst="rect">
            <a:avLst/>
          </a:prstGeom>
          <a:noFill/>
          <a:ln>
            <a:noFill/>
          </a:ln>
        </p:spPr>
        <p:txBody>
          <a:bodyPr lIns="91425" tIns="91425" rIns="91425" bIns="91425" anchor="t" anchorCtr="0"/>
          <a:lstStyle>
            <a:lvl1pPr marL="0" marR="0" lvl="0" indent="0" algn="l"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body" idx="3"/>
          </p:nvPr>
        </p:nvSpPr>
        <p:spPr>
          <a:xfrm>
            <a:off x="6140823" y="2988233"/>
            <a:ext cx="2666998" cy="1777365"/>
          </a:xfrm>
          <a:prstGeom prst="rect">
            <a:avLst/>
          </a:prstGeom>
          <a:noFill/>
          <a:ln>
            <a:noFill/>
          </a:ln>
        </p:spPr>
        <p:txBody>
          <a:bodyPr lIns="91425" tIns="91425" rIns="91425" bIns="91425" anchor="t" anchorCtr="0"/>
          <a:lstStyle>
            <a:lvl1pPr marL="0" marR="0" lvl="0" indent="0" algn="l"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subTitle" idx="4"/>
          </p:nvPr>
        </p:nvSpPr>
        <p:spPr>
          <a:xfrm>
            <a:off x="317962" y="2324366"/>
            <a:ext cx="8489856" cy="506778"/>
          </a:xfrm>
          <a:prstGeom prst="rect">
            <a:avLst/>
          </a:prstGeom>
          <a:noFill/>
          <a:ln>
            <a:noFill/>
          </a:ln>
        </p:spPr>
        <p:txBody>
          <a:bodyPr lIns="91425" tIns="91425" rIns="91425" bIns="91425" anchor="t" anchorCtr="0"/>
          <a:lstStyle>
            <a:lvl1pPr marL="0" marR="0" lvl="0" indent="0" algn="l" rtl="0">
              <a:lnSpc>
                <a:spcPct val="120000"/>
              </a:lnSpc>
              <a:spcBef>
                <a:spcPts val="200"/>
              </a:spcBef>
              <a:spcAft>
                <a:spcPts val="0"/>
              </a:spcAft>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lnSpc>
                <a:spcPct val="100000"/>
              </a:lnSpc>
              <a:spcBef>
                <a:spcPts val="160"/>
              </a:spcBef>
              <a:spcAft>
                <a:spcPts val="0"/>
              </a:spcAft>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lnSpc>
                <a:spcPct val="100000"/>
              </a:lnSpc>
              <a:spcBef>
                <a:spcPts val="160"/>
              </a:spcBef>
              <a:spcAft>
                <a:spcPts val="0"/>
              </a:spcAft>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lnSpc>
                <a:spcPct val="100000"/>
              </a:lnSpc>
              <a:spcBef>
                <a:spcPts val="160"/>
              </a:spcBef>
              <a:spcAft>
                <a:spcPts val="0"/>
              </a:spcAft>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lnSpc>
                <a:spcPct val="100000"/>
              </a:lnSpc>
              <a:spcBef>
                <a:spcPts val="160"/>
              </a:spcBef>
              <a:spcAft>
                <a:spcPts val="0"/>
              </a:spcAft>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lnSpc>
                <a:spcPct val="100000"/>
              </a:lnSpc>
              <a:spcBef>
                <a:spcPts val="400"/>
              </a:spcBef>
              <a:spcAft>
                <a:spcPts val="0"/>
              </a:spcAft>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lnSpc>
                <a:spcPct val="100000"/>
              </a:lnSpc>
              <a:spcBef>
                <a:spcPts val="400"/>
              </a:spcBef>
              <a:spcAft>
                <a:spcPts val="0"/>
              </a:spcAft>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lnSpc>
                <a:spcPct val="100000"/>
              </a:lnSpc>
              <a:spcBef>
                <a:spcPts val="400"/>
              </a:spcBef>
              <a:spcAft>
                <a:spcPts val="0"/>
              </a:spcAft>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lnSpc>
                <a:spcPct val="100000"/>
              </a:lnSpc>
              <a:spcBef>
                <a:spcPts val="400"/>
              </a:spcBef>
              <a:spcAft>
                <a:spcPts val="0"/>
              </a:spcAft>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83" name="Shape 83"/>
          <p:cNvSpPr>
            <a:spLocks noGrp="1"/>
          </p:cNvSpPr>
          <p:nvPr>
            <p:ph type="pic" idx="5"/>
          </p:nvPr>
        </p:nvSpPr>
        <p:spPr>
          <a:xfrm>
            <a:off x="0" y="0"/>
            <a:ext cx="9144000" cy="2151062"/>
          </a:xfrm>
          <a:prstGeom prst="rect">
            <a:avLst/>
          </a:prstGeom>
          <a:noFill/>
          <a:ln>
            <a:noFill/>
          </a:ln>
        </p:spPr>
        <p:txBody>
          <a:bodyPr lIns="91425" tIns="91425" rIns="91425" bIns="91425" anchor="t" anchorCtr="0"/>
          <a:lstStyle>
            <a:lvl1pPr marL="0" marR="0" lvl="0" indent="0" algn="l"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743381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about 04">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317963" y="3602798"/>
            <a:ext cx="4163977" cy="1062595"/>
          </a:xfrm>
          <a:prstGeom prst="rect">
            <a:avLst/>
          </a:prstGeom>
          <a:noFill/>
          <a:ln>
            <a:noFill/>
          </a:ln>
        </p:spPr>
        <p:txBody>
          <a:bodyPr lIns="91425" tIns="91425" rIns="91425" bIns="91425" anchor="t" anchorCtr="0"/>
          <a:lstStyle>
            <a:lvl1pPr marL="0" marR="0" lvl="0" indent="0" algn="l"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body" idx="2"/>
          </p:nvPr>
        </p:nvSpPr>
        <p:spPr>
          <a:xfrm>
            <a:off x="4652128" y="3602798"/>
            <a:ext cx="4174924" cy="1062595"/>
          </a:xfrm>
          <a:prstGeom prst="rect">
            <a:avLst/>
          </a:prstGeom>
          <a:noFill/>
          <a:ln>
            <a:noFill/>
          </a:ln>
        </p:spPr>
        <p:txBody>
          <a:bodyPr lIns="91425" tIns="91425" rIns="91425" bIns="91425" anchor="t" anchorCtr="0"/>
          <a:lstStyle>
            <a:lvl1pPr marL="0" marR="0" lvl="0" indent="0" algn="l"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Shape 87"/>
          <p:cNvSpPr txBox="1">
            <a:spLocks noGrp="1"/>
          </p:cNvSpPr>
          <p:nvPr>
            <p:ph type="body" idx="3"/>
          </p:nvPr>
        </p:nvSpPr>
        <p:spPr>
          <a:xfrm>
            <a:off x="330392" y="1660283"/>
            <a:ext cx="2003756" cy="1776187"/>
          </a:xfrm>
          <a:prstGeom prst="rect">
            <a:avLst/>
          </a:prstGeom>
          <a:noFill/>
          <a:ln>
            <a:noFill/>
          </a:ln>
        </p:spPr>
        <p:txBody>
          <a:bodyPr lIns="91425" tIns="91425" rIns="91425" bIns="91425" anchor="t" anchorCtr="0"/>
          <a:lstStyle>
            <a:lvl1pPr marL="0" marR="0" lvl="0" indent="0" algn="ctr"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8" name="Shape 88"/>
          <p:cNvSpPr txBox="1">
            <a:spLocks noGrp="1"/>
          </p:cNvSpPr>
          <p:nvPr>
            <p:ph type="body" idx="4"/>
          </p:nvPr>
        </p:nvSpPr>
        <p:spPr>
          <a:xfrm>
            <a:off x="2478189" y="1660283"/>
            <a:ext cx="2003756" cy="1776187"/>
          </a:xfrm>
          <a:prstGeom prst="rect">
            <a:avLst/>
          </a:prstGeom>
          <a:noFill/>
          <a:ln>
            <a:noFill/>
          </a:ln>
        </p:spPr>
        <p:txBody>
          <a:bodyPr lIns="91425" tIns="91425" rIns="91425" bIns="91425" anchor="t" anchorCtr="0"/>
          <a:lstStyle>
            <a:lvl1pPr marL="0" marR="0" lvl="0" indent="0" algn="ctr"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 name="Shape 89"/>
          <p:cNvSpPr txBox="1">
            <a:spLocks noGrp="1"/>
          </p:cNvSpPr>
          <p:nvPr>
            <p:ph type="body" idx="5"/>
          </p:nvPr>
        </p:nvSpPr>
        <p:spPr>
          <a:xfrm>
            <a:off x="4652128" y="1660283"/>
            <a:ext cx="2003756" cy="1776187"/>
          </a:xfrm>
          <a:prstGeom prst="rect">
            <a:avLst/>
          </a:prstGeom>
          <a:noFill/>
          <a:ln>
            <a:noFill/>
          </a:ln>
        </p:spPr>
        <p:txBody>
          <a:bodyPr lIns="91425" tIns="91425" rIns="91425" bIns="91425" anchor="t" anchorCtr="0"/>
          <a:lstStyle>
            <a:lvl1pPr marL="0" marR="0" lvl="0" indent="0" algn="ctr"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 name="Shape 90"/>
          <p:cNvSpPr txBox="1">
            <a:spLocks noGrp="1"/>
          </p:cNvSpPr>
          <p:nvPr>
            <p:ph type="body" idx="6"/>
          </p:nvPr>
        </p:nvSpPr>
        <p:spPr>
          <a:xfrm>
            <a:off x="6823299" y="1660283"/>
            <a:ext cx="2003756" cy="1776187"/>
          </a:xfrm>
          <a:prstGeom prst="rect">
            <a:avLst/>
          </a:prstGeom>
          <a:noFill/>
          <a:ln>
            <a:noFill/>
          </a:ln>
        </p:spPr>
        <p:txBody>
          <a:bodyPr lIns="91425" tIns="91425" rIns="91425" bIns="91425" anchor="t" anchorCtr="0"/>
          <a:lstStyle>
            <a:lvl1pPr marL="0" marR="0" lvl="0" indent="0" algn="ctr"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lnSpc>
                <a:spcPct val="100000"/>
              </a:lnSpc>
              <a:spcBef>
                <a:spcPts val="140"/>
              </a:spcBef>
              <a:spcAft>
                <a:spcPts val="0"/>
              </a:spcAft>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ctrTitle"/>
          </p:nvPr>
        </p:nvSpPr>
        <p:spPr>
          <a:xfrm>
            <a:off x="416277" y="216908"/>
            <a:ext cx="1954388" cy="828339"/>
          </a:xfrm>
          <a:prstGeom prst="rect">
            <a:avLst/>
          </a:prstGeom>
          <a:noFill/>
          <a:ln>
            <a:noFill/>
          </a:ln>
        </p:spPr>
        <p:txBody>
          <a:bodyPr lIns="91425" tIns="91425" rIns="91425" bIns="91425" anchor="ctr" anchorCtr="0"/>
          <a:lstStyle>
            <a:lvl1pPr marL="0" marR="0" lvl="0" indent="0" algn="l" rtl="0">
              <a:lnSpc>
                <a:spcPct val="80000"/>
              </a:lnSpc>
              <a:spcBef>
                <a:spcPts val="0"/>
              </a:spcBef>
              <a:spcAft>
                <a:spcPts val="0"/>
              </a:spcAft>
              <a:buClr>
                <a:srgbClr val="FFFFFF"/>
              </a:buClr>
              <a:buFont typeface="Open Sans"/>
              <a:buNone/>
              <a:defRPr sz="1800" b="0" i="0" u="none" strike="noStrike" cap="none">
                <a:solidFill>
                  <a:srgbClr val="FFFFFF"/>
                </a:solidFill>
                <a:latin typeface="Open Sans"/>
                <a:ea typeface="Open Sans"/>
                <a:cs typeface="Open Sans"/>
                <a:sym typeface="Open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Tree>
    <p:extLst>
      <p:ext uri="{BB962C8B-B14F-4D97-AF65-F5344CB8AC3E}">
        <p14:creationId xmlns:p14="http://schemas.microsoft.com/office/powerpoint/2010/main" val="1052690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3_about 04">
    <p:spTree>
      <p:nvGrpSpPr>
        <p:cNvPr id="1" name="Shape 92"/>
        <p:cNvGrpSpPr/>
        <p:nvPr/>
      </p:nvGrpSpPr>
      <p:grpSpPr>
        <a:xfrm>
          <a:off x="0" y="0"/>
          <a:ext cx="0" cy="0"/>
          <a:chOff x="0" y="0"/>
          <a:chExt cx="0" cy="0"/>
        </a:xfrm>
      </p:grpSpPr>
      <p:sp>
        <p:nvSpPr>
          <p:cNvPr id="93" name="Shape 93"/>
          <p:cNvSpPr txBox="1"/>
          <p:nvPr/>
        </p:nvSpPr>
        <p:spPr>
          <a:xfrm>
            <a:off x="0" y="186192"/>
            <a:ext cx="2610947" cy="911170"/>
          </a:xfrm>
          <a:prstGeom prst="rect">
            <a:avLst/>
          </a:prstGeom>
          <a:solidFill>
            <a:schemeClr val="lt1"/>
          </a:solid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Font typeface="Arial"/>
              <a:buNone/>
            </a:pPr>
            <a:endParaRPr sz="700" b="0" i="0" u="none" strike="noStrike" cap="none">
              <a:solidFill>
                <a:srgbClr val="FFFFFF"/>
              </a:solidFill>
              <a:latin typeface="Open Sans"/>
              <a:ea typeface="Open Sans"/>
              <a:cs typeface="Open Sans"/>
              <a:sym typeface="Open Sans"/>
            </a:endParaRPr>
          </a:p>
        </p:txBody>
      </p:sp>
      <p:sp>
        <p:nvSpPr>
          <p:cNvPr id="94" name="Shape 94"/>
          <p:cNvSpPr txBox="1">
            <a:spLocks noGrp="1"/>
          </p:cNvSpPr>
          <p:nvPr>
            <p:ph type="subTitle" idx="1"/>
          </p:nvPr>
        </p:nvSpPr>
        <p:spPr>
          <a:xfrm>
            <a:off x="859308" y="4109851"/>
            <a:ext cx="7422092" cy="506778"/>
          </a:xfrm>
          <a:prstGeom prst="rect">
            <a:avLst/>
          </a:prstGeom>
          <a:noFill/>
          <a:ln>
            <a:noFill/>
          </a:ln>
        </p:spPr>
        <p:txBody>
          <a:bodyPr lIns="91425" tIns="91425" rIns="91425" bIns="91425" anchor="t" anchorCtr="0"/>
          <a:lstStyle>
            <a:lvl1pPr marL="0" marR="0" lvl="0" indent="0" algn="ctr" rtl="0">
              <a:lnSpc>
                <a:spcPct val="120000"/>
              </a:lnSpc>
              <a:spcBef>
                <a:spcPts val="200"/>
              </a:spcBef>
              <a:spcAft>
                <a:spcPts val="0"/>
              </a:spcAft>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lnSpc>
                <a:spcPct val="100000"/>
              </a:lnSpc>
              <a:spcBef>
                <a:spcPts val="160"/>
              </a:spcBef>
              <a:spcAft>
                <a:spcPts val="0"/>
              </a:spcAft>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lnSpc>
                <a:spcPct val="100000"/>
              </a:lnSpc>
              <a:spcBef>
                <a:spcPts val="160"/>
              </a:spcBef>
              <a:spcAft>
                <a:spcPts val="0"/>
              </a:spcAft>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lnSpc>
                <a:spcPct val="100000"/>
              </a:lnSpc>
              <a:spcBef>
                <a:spcPts val="160"/>
              </a:spcBef>
              <a:spcAft>
                <a:spcPts val="0"/>
              </a:spcAft>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lnSpc>
                <a:spcPct val="100000"/>
              </a:lnSpc>
              <a:spcBef>
                <a:spcPts val="160"/>
              </a:spcBef>
              <a:spcAft>
                <a:spcPts val="0"/>
              </a:spcAft>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lnSpc>
                <a:spcPct val="100000"/>
              </a:lnSpc>
              <a:spcBef>
                <a:spcPts val="400"/>
              </a:spcBef>
              <a:spcAft>
                <a:spcPts val="0"/>
              </a:spcAft>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lnSpc>
                <a:spcPct val="100000"/>
              </a:lnSpc>
              <a:spcBef>
                <a:spcPts val="400"/>
              </a:spcBef>
              <a:spcAft>
                <a:spcPts val="0"/>
              </a:spcAft>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lnSpc>
                <a:spcPct val="100000"/>
              </a:lnSpc>
              <a:spcBef>
                <a:spcPts val="400"/>
              </a:spcBef>
              <a:spcAft>
                <a:spcPts val="0"/>
              </a:spcAft>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lnSpc>
                <a:spcPct val="100000"/>
              </a:lnSpc>
              <a:spcBef>
                <a:spcPts val="400"/>
              </a:spcBef>
              <a:spcAft>
                <a:spcPts val="0"/>
              </a:spcAft>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95" name="Shape 95"/>
          <p:cNvSpPr txBox="1">
            <a:spLocks noGrp="1"/>
          </p:cNvSpPr>
          <p:nvPr>
            <p:ph type="ctrTitle"/>
          </p:nvPr>
        </p:nvSpPr>
        <p:spPr>
          <a:xfrm>
            <a:off x="857898" y="3674017"/>
            <a:ext cx="7423705" cy="425067"/>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Open Sans"/>
              <a:buNone/>
              <a:defRPr sz="2000" b="0" i="0" u="none" strike="noStrike" cap="none">
                <a:solidFill>
                  <a:schemeClr val="dk1"/>
                </a:solidFill>
                <a:latin typeface="Open Sans"/>
                <a:ea typeface="Open Sans"/>
                <a:cs typeface="Open Sans"/>
                <a:sym typeface="Open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96" name="Shape 96"/>
          <p:cNvSpPr>
            <a:spLocks noGrp="1"/>
          </p:cNvSpPr>
          <p:nvPr>
            <p:ph type="pic" idx="2"/>
          </p:nvPr>
        </p:nvSpPr>
        <p:spPr>
          <a:xfrm>
            <a:off x="-3224" y="2595"/>
            <a:ext cx="9147223" cy="3453167"/>
          </a:xfrm>
          <a:prstGeom prst="rect">
            <a:avLst/>
          </a:prstGeom>
          <a:noFill/>
          <a:ln>
            <a:noFill/>
          </a:ln>
        </p:spPr>
        <p:txBody>
          <a:bodyPr lIns="91425" tIns="91425" rIns="91425" bIns="91425" anchor="t" anchorCtr="0"/>
          <a:lstStyle>
            <a:lvl1pPr marL="0" marR="0" lvl="0" indent="0" algn="l"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493659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2.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1" name="Shape 11"/>
          <p:cNvSpPr txBox="1">
            <a:spLocks noGrp="1"/>
          </p:cNvSpPr>
          <p:nvPr>
            <p:ph type="title"/>
          </p:nvPr>
        </p:nvSpPr>
        <p:spPr>
          <a:xfrm>
            <a:off x="457200" y="205979"/>
            <a:ext cx="8229600" cy="85725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Open Sans"/>
              <a:buNone/>
              <a:defRPr sz="3000" b="0" i="0" u="none" strike="noStrike" cap="none">
                <a:solidFill>
                  <a:schemeClr val="dk1"/>
                </a:solidFill>
                <a:latin typeface="Open Sans"/>
                <a:ea typeface="Open Sans"/>
                <a:cs typeface="Open Sans"/>
                <a:sym typeface="Open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dirty="0"/>
          </a:p>
        </p:txBody>
      </p:sp>
      <p:sp>
        <p:nvSpPr>
          <p:cNvPr id="12" name="Shape 12"/>
          <p:cNvSpPr txBox="1">
            <a:spLocks noGrp="1"/>
          </p:cNvSpPr>
          <p:nvPr>
            <p:ph type="body" idx="1"/>
          </p:nvPr>
        </p:nvSpPr>
        <p:spPr>
          <a:xfrm>
            <a:off x="457200" y="1200150"/>
            <a:ext cx="8229600" cy="3394472"/>
          </a:xfrm>
          <a:prstGeom prst="rect">
            <a:avLst/>
          </a:prstGeom>
          <a:noFill/>
          <a:ln>
            <a:noFill/>
          </a:ln>
        </p:spPr>
        <p:txBody>
          <a:bodyPr lIns="91425" tIns="91425" rIns="91425" bIns="91425" anchor="t" anchorCtr="0"/>
          <a:lstStyle>
            <a:lvl1pPr marL="0" marR="0" lvl="0" indent="0" algn="l" rtl="0">
              <a:lnSpc>
                <a:spcPct val="120000"/>
              </a:lnSpc>
              <a:spcBef>
                <a:spcPts val="120"/>
              </a:spcBef>
              <a:spcAft>
                <a:spcPts val="0"/>
              </a:spcAft>
              <a:buClr>
                <a:schemeClr val="dk1"/>
              </a:buClr>
              <a:buFont typeface="Arial"/>
              <a:buNone/>
              <a:defRPr sz="600" b="0" i="0" u="none" strike="noStrike" cap="none">
                <a:solidFill>
                  <a:schemeClr val="dk1"/>
                </a:solidFill>
                <a:latin typeface="Open Sans"/>
                <a:ea typeface="Open Sans"/>
                <a:cs typeface="Open Sans"/>
                <a:sym typeface="Open Sans"/>
              </a:defRPr>
            </a:lvl1pPr>
            <a:lvl2pPr marL="628650" marR="0" lvl="1"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31750" algn="l" rtl="0">
              <a:lnSpc>
                <a:spcPct val="100000"/>
              </a:lnSpc>
              <a:spcBef>
                <a:spcPts val="160"/>
              </a:spcBef>
              <a:spcAft>
                <a:spcPts val="0"/>
              </a:spcAft>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 name="Rectangle 1">
            <a:extLst>
              <a:ext uri="{FF2B5EF4-FFF2-40B4-BE49-F238E27FC236}">
                <a16:creationId xmlns:a16="http://schemas.microsoft.com/office/drawing/2014/main" id="{1FEC492C-4BF6-3041-9097-469E4681ECAC}"/>
              </a:ext>
            </a:extLst>
          </p:cNvPr>
          <p:cNvSpPr/>
          <p:nvPr userDrawn="1"/>
        </p:nvSpPr>
        <p:spPr>
          <a:xfrm>
            <a:off x="8266270" y="4853609"/>
            <a:ext cx="878767" cy="261610"/>
          </a:xfrm>
          <a:prstGeom prst="rect">
            <a:avLst/>
          </a:prstGeom>
        </p:spPr>
        <p:txBody>
          <a:bodyPr wrap="none">
            <a:spAutoFit/>
          </a:bodyPr>
          <a:lstStyle/>
          <a:p>
            <a:r>
              <a:rPr lang="en-US" sz="1100" dirty="0">
                <a:latin typeface="Open Sans"/>
              </a:rPr>
              <a:t>Confidential</a:t>
            </a:r>
          </a:p>
        </p:txBody>
      </p:sp>
    </p:spTree>
    <p:extLst>
      <p:ext uri="{BB962C8B-B14F-4D97-AF65-F5344CB8AC3E}">
        <p14:creationId xmlns:p14="http://schemas.microsoft.com/office/powerpoint/2010/main" val="623582765"/>
      </p:ext>
    </p:extLst>
  </p:cSld>
  <p:clrMap bg1="lt1" tx1="dk1" bg2="dk2" tx2="lt2" accent1="accent1" accent2="accent2" accent3="accent3" accent4="accent4" accent5="accent5" accent6="accent6" hlink="hlink" folHlink="folHlink"/>
  <p:sldLayoutIdLst>
    <p:sldLayoutId id="2147483662" r:id="rId1"/>
    <p:sldLayoutId id="2147483664" r:id="rId2"/>
    <p:sldLayoutId id="2147483666" r:id="rId3"/>
    <p:sldLayoutId id="2147483667" r:id="rId4"/>
    <p:sldLayoutId id="2147483668" r:id="rId5"/>
    <p:sldLayoutId id="2147483669"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3" r:id="rId18"/>
    <p:sldLayoutId id="2147483684" r:id="rId19"/>
    <p:sldLayoutId id="2147483685" r:id="rId20"/>
    <p:sldLayoutId id="2147483686" r:id="rId21"/>
    <p:sldLayoutId id="2147483688" r:id="rId22"/>
    <p:sldLayoutId id="2147483689" r:id="rId23"/>
    <p:sldLayoutId id="2147483691" r:id="rId24"/>
    <p:sldLayoutId id="2147483692" r:id="rId25"/>
    <p:sldLayoutId id="2147483693"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A83DFE-367C-4FD9-9FA8-16DE46AA1D4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66AFC-63A5-4EBC-B066-3E2370D37F2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6F8092-252A-490C-B86C-CE7B63FEC5D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F220F58-3000-4C13-B48E-12A11A2AA55D}" type="datetimeFigureOut">
              <a:rPr lang="en-US" smtClean="0"/>
              <a:t>5/30/2019</a:t>
            </a:fld>
            <a:endParaRPr lang="en-US"/>
          </a:p>
        </p:txBody>
      </p:sp>
      <p:sp>
        <p:nvSpPr>
          <p:cNvPr id="5" name="Footer Placeholder 4">
            <a:extLst>
              <a:ext uri="{FF2B5EF4-FFF2-40B4-BE49-F238E27FC236}">
                <a16:creationId xmlns:a16="http://schemas.microsoft.com/office/drawing/2014/main" id="{C34C6299-5FF0-4E5A-9F36-A9A150F6592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917B252-7EDD-4D36-BF5F-3CA00DDF7EB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C4D42FC-6481-45AD-8B16-D4A96E66C784}" type="slidenum">
              <a:rPr lang="en-US" smtClean="0"/>
              <a:t>‹#›</a:t>
            </a:fld>
            <a:endParaRPr lang="en-US"/>
          </a:p>
        </p:txBody>
      </p:sp>
    </p:spTree>
    <p:extLst>
      <p:ext uri="{BB962C8B-B14F-4D97-AF65-F5344CB8AC3E}">
        <p14:creationId xmlns:p14="http://schemas.microsoft.com/office/powerpoint/2010/main" val="154337271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20.jpe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22.jp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24.jp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26.jp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28.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35.jpg"/><Relationship Id="rId5" Type="http://schemas.openxmlformats.org/officeDocument/2006/relationships/image" Target="../media/image32.jp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36.jpg"/><Relationship Id="rId5" Type="http://schemas.openxmlformats.org/officeDocument/2006/relationships/image" Target="../media/image32.jp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38.jpg"/><Relationship Id="rId5" Type="http://schemas.openxmlformats.org/officeDocument/2006/relationships/image" Target="../media/image32.jp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39.jpg"/><Relationship Id="rId5" Type="http://schemas.openxmlformats.org/officeDocument/2006/relationships/image" Target="../media/image32.jp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8.xml"/><Relationship Id="rId1" Type="http://schemas.openxmlformats.org/officeDocument/2006/relationships/slideLayout" Target="../slideLayouts/slideLayout26.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2.png"/><Relationship Id="rId2" Type="http://schemas.openxmlformats.org/officeDocument/2006/relationships/diagramData" Target="../diagrams/data1.xml"/><Relationship Id="rId1" Type="http://schemas.openxmlformats.org/officeDocument/2006/relationships/slideLayout" Target="../slideLayouts/slideLayout2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14.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16.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9C94B-EDA1-45EC-843D-41D2B670F19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FC190B2-9595-43BA-980B-ADA333FE4952}"/>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33170039-26FC-4BE1-8EE8-5BA5934841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6800" y="136921"/>
            <a:ext cx="3110398" cy="31103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8780CA6B-4BBA-48EA-A647-1105923F937D}"/>
              </a:ext>
            </a:extLst>
          </p:cNvPr>
          <p:cNvSpPr txBox="1"/>
          <p:nvPr/>
        </p:nvSpPr>
        <p:spPr>
          <a:xfrm>
            <a:off x="1982714" y="3247319"/>
            <a:ext cx="5178571" cy="1446550"/>
          </a:xfrm>
          <a:prstGeom prst="rect">
            <a:avLst/>
          </a:prstGeom>
          <a:noFill/>
        </p:spPr>
        <p:txBody>
          <a:bodyPr wrap="square" rtlCol="0">
            <a:spAutoFit/>
          </a:bodyPr>
          <a:lstStyle/>
          <a:p>
            <a:pPr algn="ctr"/>
            <a:r>
              <a:rPr lang="en-US" sz="2800" b="1" dirty="0">
                <a:solidFill>
                  <a:schemeClr val="tx1"/>
                </a:solidFill>
                <a:latin typeface="Calibri" panose="020F0502020204030204" pitchFamily="34" charset="0"/>
                <a:cs typeface="Calibri" panose="020F0502020204030204" pitchFamily="34" charset="0"/>
              </a:rPr>
              <a:t>INVASIVE MUSSELS IN TEXAS</a:t>
            </a:r>
          </a:p>
          <a:p>
            <a:pPr algn="ctr"/>
            <a:r>
              <a:rPr lang="en-US" sz="2000" dirty="0">
                <a:solidFill>
                  <a:schemeClr val="tx1"/>
                </a:solidFill>
                <a:latin typeface="Calibri" panose="020F0502020204030204" pitchFamily="34" charset="0"/>
                <a:cs typeface="Calibri" panose="020F0502020204030204" pitchFamily="34" charset="0"/>
              </a:rPr>
              <a:t>Stefan Schuster, P.G. &amp; John Higley, CEO</a:t>
            </a:r>
          </a:p>
          <a:p>
            <a:pPr algn="ctr"/>
            <a:r>
              <a:rPr lang="en-US" sz="2000" dirty="0">
                <a:solidFill>
                  <a:schemeClr val="tx1"/>
                </a:solidFill>
                <a:latin typeface="Calibri" panose="020F0502020204030204" pitchFamily="34" charset="0"/>
                <a:cs typeface="Calibri" panose="020F0502020204030204" pitchFamily="34" charset="0"/>
              </a:rPr>
              <a:t>May 31, 2019</a:t>
            </a:r>
          </a:p>
          <a:p>
            <a:pPr algn="ctr"/>
            <a:r>
              <a:rPr lang="en-US" sz="2000" dirty="0">
                <a:solidFill>
                  <a:schemeClr val="tx1"/>
                </a:solidFill>
                <a:latin typeface="Calibri" panose="020F0502020204030204" pitchFamily="34" charset="0"/>
                <a:cs typeface="Calibri" panose="020F0502020204030204" pitchFamily="34" charset="0"/>
              </a:rPr>
              <a:t>TWRN Conference-University of Texas at Austin</a:t>
            </a:r>
          </a:p>
        </p:txBody>
      </p:sp>
    </p:spTree>
    <p:extLst>
      <p:ext uri="{BB962C8B-B14F-4D97-AF65-F5344CB8AC3E}">
        <p14:creationId xmlns:p14="http://schemas.microsoft.com/office/powerpoint/2010/main" val="41265719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10" name="Rectangle: Diagonal Corners Rounded 9">
            <a:extLst>
              <a:ext uri="{FF2B5EF4-FFF2-40B4-BE49-F238E27FC236}">
                <a16:creationId xmlns:a16="http://schemas.microsoft.com/office/drawing/2014/main" id="{F8A95750-F7BC-429D-A6D9-732D3FAD1DF6}"/>
              </a:ext>
            </a:extLst>
          </p:cNvPr>
          <p:cNvSpPr/>
          <p:nvPr/>
        </p:nvSpPr>
        <p:spPr>
          <a:xfrm>
            <a:off x="8126858" y="4809632"/>
            <a:ext cx="1017142" cy="319287"/>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4BF554-9FE8-DA47-BDE5-4AE3BAED3D66}"/>
              </a:ext>
            </a:extLst>
          </p:cNvPr>
          <p:cNvSpPr/>
          <p:nvPr/>
        </p:nvSpPr>
        <p:spPr>
          <a:xfrm>
            <a:off x="1" y="0"/>
            <a:ext cx="9144000" cy="1054962"/>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2060"/>
              </a:solidFill>
            </a:endParaRPr>
          </a:p>
        </p:txBody>
      </p:sp>
      <p:pic>
        <p:nvPicPr>
          <p:cNvPr id="20" name="Picture 19" descr="A close up of a logo&#10;&#10;Description generated with very high confidence">
            <a:extLst>
              <a:ext uri="{FF2B5EF4-FFF2-40B4-BE49-F238E27FC236}">
                <a16:creationId xmlns:a16="http://schemas.microsoft.com/office/drawing/2014/main" id="{A917BA06-1DBE-489B-8CBC-A072568A28F2}"/>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20000"/>
                    </a14:imgEffect>
                  </a14:imgLayer>
                </a14:imgProps>
              </a:ext>
            </a:extLst>
          </a:blip>
          <a:stretch>
            <a:fillRect/>
          </a:stretch>
        </p:blipFill>
        <p:spPr>
          <a:xfrm>
            <a:off x="387663" y="1499987"/>
            <a:ext cx="2472278" cy="2472278"/>
          </a:xfrm>
          <a:prstGeom prst="rect">
            <a:avLst/>
          </a:prstGeom>
        </p:spPr>
      </p:pic>
      <p:sp>
        <p:nvSpPr>
          <p:cNvPr id="25" name="TextBox 24">
            <a:extLst>
              <a:ext uri="{FF2B5EF4-FFF2-40B4-BE49-F238E27FC236}">
                <a16:creationId xmlns:a16="http://schemas.microsoft.com/office/drawing/2014/main" id="{DF68D872-6E73-49F2-BEF8-7871FDFFA784}"/>
              </a:ext>
            </a:extLst>
          </p:cNvPr>
          <p:cNvSpPr txBox="1"/>
          <p:nvPr/>
        </p:nvSpPr>
        <p:spPr>
          <a:xfrm>
            <a:off x="681258" y="3836913"/>
            <a:ext cx="1861220" cy="707886"/>
          </a:xfrm>
          <a:prstGeom prst="rect">
            <a:avLst/>
          </a:prstGeom>
          <a:solidFill>
            <a:schemeClr val="bg1"/>
          </a:solidFill>
        </p:spPr>
        <p:txBody>
          <a:bodyPr wrap="square" rtlCol="0">
            <a:spAutoFit/>
          </a:bodyPr>
          <a:lstStyle/>
          <a:p>
            <a:pPr algn="ctr"/>
            <a:r>
              <a:rPr lang="en-US" sz="2000" b="1" dirty="0">
                <a:solidFill>
                  <a:srgbClr val="002060"/>
                </a:solidFill>
                <a:latin typeface="Open Sans"/>
              </a:rPr>
              <a:t>No Ability to </a:t>
            </a:r>
          </a:p>
          <a:p>
            <a:pPr algn="ctr"/>
            <a:r>
              <a:rPr lang="en-US" sz="2000" b="1" dirty="0">
                <a:solidFill>
                  <a:srgbClr val="002060"/>
                </a:solidFill>
                <a:latin typeface="Open Sans"/>
              </a:rPr>
              <a:t>Eradicate</a:t>
            </a:r>
          </a:p>
        </p:txBody>
      </p:sp>
      <p:pic>
        <p:nvPicPr>
          <p:cNvPr id="6" name="Picture 5">
            <a:extLst>
              <a:ext uri="{FF2B5EF4-FFF2-40B4-BE49-F238E27FC236}">
                <a16:creationId xmlns:a16="http://schemas.microsoft.com/office/drawing/2014/main" id="{4726EE50-CF88-9946-9271-3646705A5D3A}"/>
              </a:ext>
            </a:extLst>
          </p:cNvPr>
          <p:cNvPicPr>
            <a:picLocks noChangeAspect="1"/>
          </p:cNvPicPr>
          <p:nvPr/>
        </p:nvPicPr>
        <p:blipFill>
          <a:blip r:embed="rId4"/>
          <a:stretch>
            <a:fillRect/>
          </a:stretch>
        </p:blipFill>
        <p:spPr>
          <a:xfrm>
            <a:off x="7181895" y="300534"/>
            <a:ext cx="1640893" cy="543546"/>
          </a:xfrm>
          <a:prstGeom prst="rect">
            <a:avLst/>
          </a:prstGeom>
        </p:spPr>
      </p:pic>
      <p:sp>
        <p:nvSpPr>
          <p:cNvPr id="3" name="Title 2">
            <a:extLst>
              <a:ext uri="{FF2B5EF4-FFF2-40B4-BE49-F238E27FC236}">
                <a16:creationId xmlns:a16="http://schemas.microsoft.com/office/drawing/2014/main" id="{A7EA740F-AE8A-4CF7-9F99-6AE357E552CA}"/>
              </a:ext>
            </a:extLst>
          </p:cNvPr>
          <p:cNvSpPr>
            <a:spLocks noGrp="1"/>
          </p:cNvSpPr>
          <p:nvPr>
            <p:ph type="title"/>
          </p:nvPr>
        </p:nvSpPr>
        <p:spPr>
          <a:xfrm>
            <a:off x="311700" y="445025"/>
            <a:ext cx="8520599" cy="572699"/>
          </a:xfrm>
        </p:spPr>
        <p:txBody>
          <a:bodyPr>
            <a:normAutofit fontScale="90000"/>
          </a:bodyPr>
          <a:lstStyle/>
          <a:p>
            <a:endParaRPr lang="en-US" dirty="0"/>
          </a:p>
        </p:txBody>
      </p:sp>
      <p:pic>
        <p:nvPicPr>
          <p:cNvPr id="3074" name="Picture 2" descr="Image result for breeding zebra mussels">
            <a:extLst>
              <a:ext uri="{FF2B5EF4-FFF2-40B4-BE49-F238E27FC236}">
                <a16:creationId xmlns:a16="http://schemas.microsoft.com/office/drawing/2014/main" id="{E18172DD-903A-4F08-B2F7-924D813C9A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4718" y="1221618"/>
            <a:ext cx="5492867" cy="38065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Shape 78">
            <a:extLst>
              <a:ext uri="{FF2B5EF4-FFF2-40B4-BE49-F238E27FC236}">
                <a16:creationId xmlns:a16="http://schemas.microsoft.com/office/drawing/2014/main" id="{0A761E6E-4405-4EC7-9C4F-3ABBFCB618C4}"/>
              </a:ext>
            </a:extLst>
          </p:cNvPr>
          <p:cNvSpPr txBox="1">
            <a:spLocks/>
          </p:cNvSpPr>
          <p:nvPr/>
        </p:nvSpPr>
        <p:spPr>
          <a:xfrm>
            <a:off x="0" y="210005"/>
            <a:ext cx="6125592" cy="572699"/>
          </a:xfrm>
          <a:prstGeom prst="rect">
            <a:avLst/>
          </a:prstGeom>
          <a:noFill/>
          <a:ln>
            <a:noFill/>
          </a:ln>
        </p:spPr>
        <p:txBody>
          <a:bodyPr vert="horz" lIns="91425" tIns="91425" rIns="91425" bIns="91425" rtlCol="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Open Sans"/>
              <a:buNone/>
              <a:defRPr sz="3000" b="0" i="0" u="none" strike="noStrike" cap="none">
                <a:solidFill>
                  <a:schemeClr val="dk1"/>
                </a:solidFill>
                <a:latin typeface="Open Sans"/>
                <a:ea typeface="Open Sans"/>
                <a:cs typeface="Open Sans"/>
                <a:sym typeface="Open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r>
              <a:rPr lang="en-US" sz="2800" b="1" dirty="0">
                <a:solidFill>
                  <a:schemeClr val="bg1"/>
                </a:solidFill>
              </a:rPr>
              <a:t>PROBLEM-Current Methods</a:t>
            </a:r>
            <a:endParaRPr lang="en" sz="2800" b="1" dirty="0">
              <a:solidFill>
                <a:schemeClr val="bg1"/>
              </a:solidFill>
            </a:endParaRPr>
          </a:p>
        </p:txBody>
      </p:sp>
    </p:spTree>
    <p:extLst>
      <p:ext uri="{BB962C8B-B14F-4D97-AF65-F5344CB8AC3E}">
        <p14:creationId xmlns:p14="http://schemas.microsoft.com/office/powerpoint/2010/main" val="62620218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8" name="Rectangle: Diagonal Corners Rounded 7">
            <a:extLst>
              <a:ext uri="{FF2B5EF4-FFF2-40B4-BE49-F238E27FC236}">
                <a16:creationId xmlns:a16="http://schemas.microsoft.com/office/drawing/2014/main" id="{A997B911-9B67-430E-A18B-6E2129FB7F1E}"/>
              </a:ext>
            </a:extLst>
          </p:cNvPr>
          <p:cNvSpPr/>
          <p:nvPr/>
        </p:nvSpPr>
        <p:spPr>
          <a:xfrm>
            <a:off x="8126858" y="4809632"/>
            <a:ext cx="1017142" cy="319287"/>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AE41B9F-9D2D-724C-BDCC-67DDAF3CF924}"/>
              </a:ext>
            </a:extLst>
          </p:cNvPr>
          <p:cNvSpPr/>
          <p:nvPr/>
        </p:nvSpPr>
        <p:spPr>
          <a:xfrm>
            <a:off x="1" y="0"/>
            <a:ext cx="9144000" cy="1054962"/>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2060"/>
              </a:solidFill>
            </a:endParaRPr>
          </a:p>
        </p:txBody>
      </p:sp>
      <p:sp>
        <p:nvSpPr>
          <p:cNvPr id="78" name="Shape 78"/>
          <p:cNvSpPr txBox="1">
            <a:spLocks noGrp="1"/>
          </p:cNvSpPr>
          <p:nvPr>
            <p:ph type="title"/>
          </p:nvPr>
        </p:nvSpPr>
        <p:spPr>
          <a:xfrm>
            <a:off x="520426" y="241132"/>
            <a:ext cx="2301602" cy="572699"/>
          </a:xfrm>
          <a:prstGeom prst="rect">
            <a:avLst/>
          </a:prstGeom>
        </p:spPr>
        <p:txBody>
          <a:bodyPr vert="horz" lIns="91425" tIns="91425" rIns="91425" bIns="91425" rtlCol="0" anchor="t" anchorCtr="0">
            <a:noAutofit/>
          </a:bodyPr>
          <a:lstStyle/>
          <a:p>
            <a:r>
              <a:rPr lang="en-US" sz="2800" b="1" dirty="0">
                <a:solidFill>
                  <a:schemeClr val="bg1"/>
                </a:solidFill>
              </a:rPr>
              <a:t>SOLUTION</a:t>
            </a:r>
            <a:endParaRPr lang="en" b="1" dirty="0">
              <a:solidFill>
                <a:schemeClr val="bg1"/>
              </a:solidFill>
            </a:endParaRPr>
          </a:p>
        </p:txBody>
      </p:sp>
      <p:sp>
        <p:nvSpPr>
          <p:cNvPr id="15" name="TextBox 14">
            <a:extLst>
              <a:ext uri="{FF2B5EF4-FFF2-40B4-BE49-F238E27FC236}">
                <a16:creationId xmlns:a16="http://schemas.microsoft.com/office/drawing/2014/main" id="{0884D996-B4F6-428B-9E58-9984B533D1F4}"/>
              </a:ext>
            </a:extLst>
          </p:cNvPr>
          <p:cNvSpPr txBox="1"/>
          <p:nvPr/>
        </p:nvSpPr>
        <p:spPr>
          <a:xfrm>
            <a:off x="777056" y="4163661"/>
            <a:ext cx="1548822" cy="400110"/>
          </a:xfrm>
          <a:prstGeom prst="rect">
            <a:avLst/>
          </a:prstGeom>
          <a:solidFill>
            <a:schemeClr val="bg1"/>
          </a:solidFill>
        </p:spPr>
        <p:txBody>
          <a:bodyPr wrap="none" rtlCol="0">
            <a:spAutoFit/>
          </a:bodyPr>
          <a:lstStyle/>
          <a:p>
            <a:r>
              <a:rPr lang="en-US" sz="2000" b="1" dirty="0">
                <a:solidFill>
                  <a:srgbClr val="002060"/>
                </a:solidFill>
                <a:latin typeface="Open Sans"/>
              </a:rPr>
              <a:t>Automated</a:t>
            </a:r>
          </a:p>
        </p:txBody>
      </p:sp>
      <p:pic>
        <p:nvPicPr>
          <p:cNvPr id="11" name="Picture 10">
            <a:extLst>
              <a:ext uri="{FF2B5EF4-FFF2-40B4-BE49-F238E27FC236}">
                <a16:creationId xmlns:a16="http://schemas.microsoft.com/office/drawing/2014/main" id="{4957A96E-D3D5-4B31-81C5-64151288EE44}"/>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20000"/>
                    </a14:imgEffect>
                  </a14:imgLayer>
                </a14:imgProps>
              </a:ext>
            </a:extLst>
          </a:blip>
          <a:stretch>
            <a:fillRect/>
          </a:stretch>
        </p:blipFill>
        <p:spPr>
          <a:xfrm>
            <a:off x="520426" y="1792504"/>
            <a:ext cx="2010690" cy="2010690"/>
          </a:xfrm>
          <a:prstGeom prst="rect">
            <a:avLst/>
          </a:prstGeom>
        </p:spPr>
      </p:pic>
      <p:pic>
        <p:nvPicPr>
          <p:cNvPr id="16" name="Picture 15">
            <a:extLst>
              <a:ext uri="{FF2B5EF4-FFF2-40B4-BE49-F238E27FC236}">
                <a16:creationId xmlns:a16="http://schemas.microsoft.com/office/drawing/2014/main" id="{FFA4DE80-1D04-D84C-A8C5-77A93A634500}"/>
              </a:ext>
            </a:extLst>
          </p:cNvPr>
          <p:cNvPicPr>
            <a:picLocks noChangeAspect="1"/>
          </p:cNvPicPr>
          <p:nvPr/>
        </p:nvPicPr>
        <p:blipFill>
          <a:blip r:embed="rId4"/>
          <a:stretch>
            <a:fillRect/>
          </a:stretch>
        </p:blipFill>
        <p:spPr>
          <a:xfrm>
            <a:off x="7181895" y="300534"/>
            <a:ext cx="1640893" cy="543546"/>
          </a:xfrm>
          <a:prstGeom prst="rect">
            <a:avLst/>
          </a:prstGeom>
        </p:spPr>
      </p:pic>
      <p:pic>
        <p:nvPicPr>
          <p:cNvPr id="18" name="Picture 17">
            <a:extLst>
              <a:ext uri="{FF2B5EF4-FFF2-40B4-BE49-F238E27FC236}">
                <a16:creationId xmlns:a16="http://schemas.microsoft.com/office/drawing/2014/main" id="{562BF2D4-6BE7-4411-91A6-BA6CE6E12E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5774" y="1144614"/>
            <a:ext cx="5257800" cy="39433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982420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13" name="Rectangle 12">
            <a:extLst>
              <a:ext uri="{FF2B5EF4-FFF2-40B4-BE49-F238E27FC236}">
                <a16:creationId xmlns:a16="http://schemas.microsoft.com/office/drawing/2014/main" id="{3AE41B9F-9D2D-724C-BDCC-67DDAF3CF924}"/>
              </a:ext>
            </a:extLst>
          </p:cNvPr>
          <p:cNvSpPr/>
          <p:nvPr/>
        </p:nvSpPr>
        <p:spPr>
          <a:xfrm>
            <a:off x="1" y="0"/>
            <a:ext cx="9144000" cy="1054962"/>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2060"/>
              </a:solidFill>
            </a:endParaRPr>
          </a:p>
        </p:txBody>
      </p:sp>
      <p:sp>
        <p:nvSpPr>
          <p:cNvPr id="78" name="Shape 78"/>
          <p:cNvSpPr txBox="1">
            <a:spLocks noGrp="1"/>
          </p:cNvSpPr>
          <p:nvPr>
            <p:ph type="title"/>
          </p:nvPr>
        </p:nvSpPr>
        <p:spPr>
          <a:xfrm>
            <a:off x="520426" y="241132"/>
            <a:ext cx="2301602" cy="572699"/>
          </a:xfrm>
          <a:prstGeom prst="rect">
            <a:avLst/>
          </a:prstGeom>
        </p:spPr>
        <p:txBody>
          <a:bodyPr vert="horz" lIns="91425" tIns="91425" rIns="91425" bIns="91425" rtlCol="0" anchor="t" anchorCtr="0">
            <a:noAutofit/>
          </a:bodyPr>
          <a:lstStyle/>
          <a:p>
            <a:r>
              <a:rPr lang="en-US" sz="2800" b="1" dirty="0">
                <a:solidFill>
                  <a:schemeClr val="bg1"/>
                </a:solidFill>
              </a:rPr>
              <a:t>SOLUTION</a:t>
            </a:r>
            <a:endParaRPr lang="en" b="1" dirty="0">
              <a:solidFill>
                <a:schemeClr val="bg1"/>
              </a:solidFill>
            </a:endParaRPr>
          </a:p>
        </p:txBody>
      </p:sp>
      <p:sp>
        <p:nvSpPr>
          <p:cNvPr id="14" name="TextBox 13">
            <a:extLst>
              <a:ext uri="{FF2B5EF4-FFF2-40B4-BE49-F238E27FC236}">
                <a16:creationId xmlns:a16="http://schemas.microsoft.com/office/drawing/2014/main" id="{A4D27FD6-BB68-46EC-9C7E-F52C71328651}"/>
              </a:ext>
            </a:extLst>
          </p:cNvPr>
          <p:cNvSpPr txBox="1"/>
          <p:nvPr/>
        </p:nvSpPr>
        <p:spPr>
          <a:xfrm>
            <a:off x="484147" y="3420881"/>
            <a:ext cx="1949518" cy="1323439"/>
          </a:xfrm>
          <a:prstGeom prst="rect">
            <a:avLst/>
          </a:prstGeom>
          <a:solidFill>
            <a:schemeClr val="bg1"/>
          </a:solidFill>
        </p:spPr>
        <p:txBody>
          <a:bodyPr wrap="square" rtlCol="0">
            <a:spAutoFit/>
          </a:bodyPr>
          <a:lstStyle/>
          <a:p>
            <a:pPr algn="ctr"/>
            <a:r>
              <a:rPr lang="en-US" sz="2000" b="1" dirty="0">
                <a:solidFill>
                  <a:srgbClr val="002060"/>
                </a:solidFill>
                <a:latin typeface="Open Sans"/>
              </a:rPr>
              <a:t>True Early Detection</a:t>
            </a:r>
          </a:p>
          <a:p>
            <a:pPr algn="ctr"/>
            <a:r>
              <a:rPr lang="en-US" sz="2000" b="1" dirty="0">
                <a:solidFill>
                  <a:srgbClr val="002060"/>
                </a:solidFill>
                <a:latin typeface="Open Sans"/>
              </a:rPr>
              <a:t>And Mitigation</a:t>
            </a:r>
          </a:p>
        </p:txBody>
      </p:sp>
      <p:pic>
        <p:nvPicPr>
          <p:cNvPr id="6" name="Picture 5" descr="A close up of a sign&#10;&#10;Description generated with high confidence">
            <a:extLst>
              <a:ext uri="{FF2B5EF4-FFF2-40B4-BE49-F238E27FC236}">
                <a16:creationId xmlns:a16="http://schemas.microsoft.com/office/drawing/2014/main" id="{876714FB-94F6-4818-B583-31FE9FBD8CC2}"/>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20000"/>
                    </a14:imgEffect>
                  </a14:imgLayer>
                </a14:imgProps>
              </a:ext>
            </a:extLst>
          </a:blip>
          <a:stretch>
            <a:fillRect/>
          </a:stretch>
        </p:blipFill>
        <p:spPr>
          <a:xfrm>
            <a:off x="686346" y="1432431"/>
            <a:ext cx="1747319" cy="1747319"/>
          </a:xfrm>
          <a:prstGeom prst="rect">
            <a:avLst/>
          </a:prstGeom>
        </p:spPr>
      </p:pic>
      <p:pic>
        <p:nvPicPr>
          <p:cNvPr id="16" name="Picture 15">
            <a:extLst>
              <a:ext uri="{FF2B5EF4-FFF2-40B4-BE49-F238E27FC236}">
                <a16:creationId xmlns:a16="http://schemas.microsoft.com/office/drawing/2014/main" id="{FFA4DE80-1D04-D84C-A8C5-77A93A634500}"/>
              </a:ext>
            </a:extLst>
          </p:cNvPr>
          <p:cNvPicPr>
            <a:picLocks noChangeAspect="1"/>
          </p:cNvPicPr>
          <p:nvPr/>
        </p:nvPicPr>
        <p:blipFill>
          <a:blip r:embed="rId4"/>
          <a:stretch>
            <a:fillRect/>
          </a:stretch>
        </p:blipFill>
        <p:spPr>
          <a:xfrm>
            <a:off x="7181895" y="300534"/>
            <a:ext cx="1640893" cy="543546"/>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789AC80C-96D1-4129-88B5-B90F761CCCEB}"/>
              </a:ext>
            </a:extLst>
          </p:cNvPr>
          <p:cNvPicPr>
            <a:picLocks noChangeAspect="1"/>
          </p:cNvPicPr>
          <p:nvPr/>
        </p:nvPicPr>
        <p:blipFill>
          <a:blip r:embed="rId5"/>
          <a:stretch>
            <a:fillRect/>
          </a:stretch>
        </p:blipFill>
        <p:spPr>
          <a:xfrm>
            <a:off x="2936090" y="1355496"/>
            <a:ext cx="5723763" cy="3201533"/>
          </a:xfrm>
          <a:prstGeom prst="rect">
            <a:avLst/>
          </a:prstGeom>
        </p:spPr>
      </p:pic>
      <p:sp>
        <p:nvSpPr>
          <p:cNvPr id="8" name="Rectangle: Diagonal Corners Rounded 7">
            <a:extLst>
              <a:ext uri="{FF2B5EF4-FFF2-40B4-BE49-F238E27FC236}">
                <a16:creationId xmlns:a16="http://schemas.microsoft.com/office/drawing/2014/main" id="{D0C6D855-B55B-438D-8E5D-DA3D7CAE10E1}"/>
              </a:ext>
            </a:extLst>
          </p:cNvPr>
          <p:cNvSpPr/>
          <p:nvPr/>
        </p:nvSpPr>
        <p:spPr>
          <a:xfrm>
            <a:off x="8126858" y="4809632"/>
            <a:ext cx="1017142" cy="319287"/>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292784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8" name="Rectangle: Diagonal Corners Rounded 7">
            <a:extLst>
              <a:ext uri="{FF2B5EF4-FFF2-40B4-BE49-F238E27FC236}">
                <a16:creationId xmlns:a16="http://schemas.microsoft.com/office/drawing/2014/main" id="{1D20BF18-A7E8-4017-8C40-C7B97DA9C299}"/>
              </a:ext>
            </a:extLst>
          </p:cNvPr>
          <p:cNvSpPr/>
          <p:nvPr/>
        </p:nvSpPr>
        <p:spPr>
          <a:xfrm>
            <a:off x="8126858" y="4809632"/>
            <a:ext cx="1017142" cy="319287"/>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AE41B9F-9D2D-724C-BDCC-67DDAF3CF924}"/>
              </a:ext>
            </a:extLst>
          </p:cNvPr>
          <p:cNvSpPr/>
          <p:nvPr/>
        </p:nvSpPr>
        <p:spPr>
          <a:xfrm>
            <a:off x="1" y="0"/>
            <a:ext cx="9144000" cy="1054962"/>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2060"/>
              </a:solidFill>
            </a:endParaRPr>
          </a:p>
        </p:txBody>
      </p:sp>
      <p:sp>
        <p:nvSpPr>
          <p:cNvPr id="78" name="Shape 78"/>
          <p:cNvSpPr txBox="1">
            <a:spLocks noGrp="1"/>
          </p:cNvSpPr>
          <p:nvPr>
            <p:ph type="title"/>
          </p:nvPr>
        </p:nvSpPr>
        <p:spPr>
          <a:xfrm>
            <a:off x="520426" y="241132"/>
            <a:ext cx="2301602" cy="572699"/>
          </a:xfrm>
          <a:prstGeom prst="rect">
            <a:avLst/>
          </a:prstGeom>
        </p:spPr>
        <p:txBody>
          <a:bodyPr vert="horz" lIns="91425" tIns="91425" rIns="91425" bIns="91425" rtlCol="0" anchor="t" anchorCtr="0">
            <a:noAutofit/>
          </a:bodyPr>
          <a:lstStyle/>
          <a:p>
            <a:r>
              <a:rPr lang="en-US" sz="2800" b="1" dirty="0">
                <a:solidFill>
                  <a:schemeClr val="bg1"/>
                </a:solidFill>
              </a:rPr>
              <a:t>SOLUTION</a:t>
            </a:r>
            <a:endParaRPr lang="en" b="1" dirty="0">
              <a:solidFill>
                <a:schemeClr val="bg1"/>
              </a:solidFill>
            </a:endParaRPr>
          </a:p>
        </p:txBody>
      </p:sp>
      <p:sp>
        <p:nvSpPr>
          <p:cNvPr id="17" name="TextBox 16">
            <a:extLst>
              <a:ext uri="{FF2B5EF4-FFF2-40B4-BE49-F238E27FC236}">
                <a16:creationId xmlns:a16="http://schemas.microsoft.com/office/drawing/2014/main" id="{44DA9E93-6B2D-4493-875A-E7BDE7A25469}"/>
              </a:ext>
            </a:extLst>
          </p:cNvPr>
          <p:cNvSpPr txBox="1"/>
          <p:nvPr/>
        </p:nvSpPr>
        <p:spPr>
          <a:xfrm>
            <a:off x="380631" y="3943894"/>
            <a:ext cx="2417602" cy="707886"/>
          </a:xfrm>
          <a:prstGeom prst="rect">
            <a:avLst/>
          </a:prstGeom>
          <a:solidFill>
            <a:schemeClr val="bg1"/>
          </a:solidFill>
        </p:spPr>
        <p:txBody>
          <a:bodyPr wrap="square" rtlCol="0">
            <a:spAutoFit/>
          </a:bodyPr>
          <a:lstStyle/>
          <a:p>
            <a:pPr algn="ctr"/>
            <a:r>
              <a:rPr lang="en-US" sz="2000" b="1" dirty="0">
                <a:solidFill>
                  <a:srgbClr val="002060"/>
                </a:solidFill>
                <a:latin typeface="Open Sans"/>
              </a:rPr>
              <a:t>High-Throughput</a:t>
            </a:r>
          </a:p>
          <a:p>
            <a:pPr algn="ctr"/>
            <a:r>
              <a:rPr lang="en-US" sz="2000" b="1" dirty="0">
                <a:solidFill>
                  <a:srgbClr val="002060"/>
                </a:solidFill>
                <a:latin typeface="Open Sans"/>
              </a:rPr>
              <a:t>Analytics</a:t>
            </a:r>
          </a:p>
        </p:txBody>
      </p:sp>
      <p:pic>
        <p:nvPicPr>
          <p:cNvPr id="3" name="Picture 2" descr="A close up of a sign&#10;&#10;Description generated with high confidence">
            <a:extLst>
              <a:ext uri="{FF2B5EF4-FFF2-40B4-BE49-F238E27FC236}">
                <a16:creationId xmlns:a16="http://schemas.microsoft.com/office/drawing/2014/main" id="{02C6062C-E7BB-436E-B7B0-16DF7B1E1342}"/>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20000"/>
                    </a14:imgEffect>
                  </a14:imgLayer>
                </a14:imgProps>
              </a:ext>
            </a:extLst>
          </a:blip>
          <a:stretch>
            <a:fillRect/>
          </a:stretch>
        </p:blipFill>
        <p:spPr>
          <a:xfrm>
            <a:off x="405623" y="1374873"/>
            <a:ext cx="2417602" cy="2417602"/>
          </a:xfrm>
          <a:prstGeom prst="rect">
            <a:avLst/>
          </a:prstGeom>
        </p:spPr>
      </p:pic>
      <p:pic>
        <p:nvPicPr>
          <p:cNvPr id="16" name="Picture 15">
            <a:extLst>
              <a:ext uri="{FF2B5EF4-FFF2-40B4-BE49-F238E27FC236}">
                <a16:creationId xmlns:a16="http://schemas.microsoft.com/office/drawing/2014/main" id="{FFA4DE80-1D04-D84C-A8C5-77A93A634500}"/>
              </a:ext>
            </a:extLst>
          </p:cNvPr>
          <p:cNvPicPr>
            <a:picLocks noChangeAspect="1"/>
          </p:cNvPicPr>
          <p:nvPr/>
        </p:nvPicPr>
        <p:blipFill>
          <a:blip r:embed="rId4"/>
          <a:stretch>
            <a:fillRect/>
          </a:stretch>
        </p:blipFill>
        <p:spPr>
          <a:xfrm>
            <a:off x="7181895" y="300534"/>
            <a:ext cx="1640893" cy="543546"/>
          </a:xfrm>
          <a:prstGeom prst="rect">
            <a:avLst/>
          </a:prstGeom>
        </p:spPr>
      </p:pic>
      <p:pic>
        <p:nvPicPr>
          <p:cNvPr id="18" name="Picture 17">
            <a:extLst>
              <a:ext uri="{FF2B5EF4-FFF2-40B4-BE49-F238E27FC236}">
                <a16:creationId xmlns:a16="http://schemas.microsoft.com/office/drawing/2014/main" id="{D948F892-F10C-4257-8E09-0F037B0D14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8995" y="1184262"/>
            <a:ext cx="5234664" cy="38367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0361490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13" name="Rectangle 12">
            <a:extLst>
              <a:ext uri="{FF2B5EF4-FFF2-40B4-BE49-F238E27FC236}">
                <a16:creationId xmlns:a16="http://schemas.microsoft.com/office/drawing/2014/main" id="{3AE41B9F-9D2D-724C-BDCC-67DDAF3CF924}"/>
              </a:ext>
            </a:extLst>
          </p:cNvPr>
          <p:cNvSpPr/>
          <p:nvPr/>
        </p:nvSpPr>
        <p:spPr>
          <a:xfrm>
            <a:off x="1" y="0"/>
            <a:ext cx="9144000" cy="1054962"/>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2060"/>
              </a:solidFill>
            </a:endParaRPr>
          </a:p>
        </p:txBody>
      </p:sp>
      <p:sp>
        <p:nvSpPr>
          <p:cNvPr id="78" name="Shape 78"/>
          <p:cNvSpPr txBox="1">
            <a:spLocks noGrp="1"/>
          </p:cNvSpPr>
          <p:nvPr>
            <p:ph type="title"/>
          </p:nvPr>
        </p:nvSpPr>
        <p:spPr>
          <a:xfrm>
            <a:off x="520426" y="241132"/>
            <a:ext cx="2301602" cy="572699"/>
          </a:xfrm>
          <a:prstGeom prst="rect">
            <a:avLst/>
          </a:prstGeom>
        </p:spPr>
        <p:txBody>
          <a:bodyPr vert="horz" lIns="91425" tIns="91425" rIns="91425" bIns="91425" rtlCol="0" anchor="t" anchorCtr="0">
            <a:noAutofit/>
          </a:bodyPr>
          <a:lstStyle/>
          <a:p>
            <a:r>
              <a:rPr lang="en-US" sz="2800" b="1" dirty="0">
                <a:solidFill>
                  <a:schemeClr val="bg1"/>
                </a:solidFill>
              </a:rPr>
              <a:t>SOLUTION</a:t>
            </a:r>
            <a:endParaRPr lang="en" b="1" dirty="0">
              <a:solidFill>
                <a:schemeClr val="bg1"/>
              </a:solidFill>
            </a:endParaRPr>
          </a:p>
        </p:txBody>
      </p:sp>
      <p:sp>
        <p:nvSpPr>
          <p:cNvPr id="25" name="TextBox 24">
            <a:extLst>
              <a:ext uri="{FF2B5EF4-FFF2-40B4-BE49-F238E27FC236}">
                <a16:creationId xmlns:a16="http://schemas.microsoft.com/office/drawing/2014/main" id="{DF68D872-6E73-49F2-BEF8-7871FDFFA784}"/>
              </a:ext>
            </a:extLst>
          </p:cNvPr>
          <p:cNvSpPr txBox="1"/>
          <p:nvPr/>
        </p:nvSpPr>
        <p:spPr>
          <a:xfrm>
            <a:off x="262158" y="3909644"/>
            <a:ext cx="2247870" cy="1015663"/>
          </a:xfrm>
          <a:prstGeom prst="rect">
            <a:avLst/>
          </a:prstGeom>
          <a:solidFill>
            <a:schemeClr val="bg1"/>
          </a:solidFill>
        </p:spPr>
        <p:txBody>
          <a:bodyPr wrap="square" rtlCol="0">
            <a:spAutoFit/>
          </a:bodyPr>
          <a:lstStyle/>
          <a:p>
            <a:pPr algn="ctr"/>
            <a:r>
              <a:rPr lang="en-US" sz="2000" b="1" dirty="0">
                <a:solidFill>
                  <a:srgbClr val="002060"/>
                </a:solidFill>
                <a:latin typeface="Open Sans"/>
              </a:rPr>
              <a:t>Biotherapeutic Based</a:t>
            </a:r>
          </a:p>
          <a:p>
            <a:pPr algn="ctr"/>
            <a:r>
              <a:rPr lang="en-US" sz="2000" b="1" dirty="0">
                <a:solidFill>
                  <a:srgbClr val="002060"/>
                </a:solidFill>
                <a:latin typeface="Open Sans"/>
              </a:rPr>
              <a:t>Eradication</a:t>
            </a:r>
          </a:p>
        </p:txBody>
      </p:sp>
      <p:pic>
        <p:nvPicPr>
          <p:cNvPr id="9" name="Picture 8" descr="A close up of a sign&#10;&#10;Description generated with very high confidence">
            <a:extLst>
              <a:ext uri="{FF2B5EF4-FFF2-40B4-BE49-F238E27FC236}">
                <a16:creationId xmlns:a16="http://schemas.microsoft.com/office/drawing/2014/main" id="{9396FE6A-C3FD-42F3-81AD-45BA9801729C}"/>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20000"/>
                    </a14:imgEffect>
                  </a14:imgLayer>
                </a14:imgProps>
              </a:ext>
            </a:extLst>
          </a:blip>
          <a:stretch>
            <a:fillRect/>
          </a:stretch>
        </p:blipFill>
        <p:spPr>
          <a:xfrm>
            <a:off x="168121" y="1462396"/>
            <a:ext cx="2341907" cy="2341907"/>
          </a:xfrm>
          <a:prstGeom prst="rect">
            <a:avLst/>
          </a:prstGeom>
        </p:spPr>
      </p:pic>
      <p:pic>
        <p:nvPicPr>
          <p:cNvPr id="16" name="Picture 15">
            <a:extLst>
              <a:ext uri="{FF2B5EF4-FFF2-40B4-BE49-F238E27FC236}">
                <a16:creationId xmlns:a16="http://schemas.microsoft.com/office/drawing/2014/main" id="{FFA4DE80-1D04-D84C-A8C5-77A93A634500}"/>
              </a:ext>
            </a:extLst>
          </p:cNvPr>
          <p:cNvPicPr>
            <a:picLocks noChangeAspect="1"/>
          </p:cNvPicPr>
          <p:nvPr/>
        </p:nvPicPr>
        <p:blipFill>
          <a:blip r:embed="rId4"/>
          <a:stretch>
            <a:fillRect/>
          </a:stretch>
        </p:blipFill>
        <p:spPr>
          <a:xfrm>
            <a:off x="7181895" y="300534"/>
            <a:ext cx="1640893" cy="543546"/>
          </a:xfrm>
          <a:prstGeom prst="rect">
            <a:avLst/>
          </a:prstGeom>
        </p:spPr>
      </p:pic>
      <p:pic>
        <p:nvPicPr>
          <p:cNvPr id="8" name="Picture 7">
            <a:extLst>
              <a:ext uri="{FF2B5EF4-FFF2-40B4-BE49-F238E27FC236}">
                <a16:creationId xmlns:a16="http://schemas.microsoft.com/office/drawing/2014/main" id="{EC6A0D6A-FEE7-4F6C-81D5-7432CAC2EC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8772" y="1144614"/>
            <a:ext cx="4848815" cy="3297367"/>
          </a:xfrm>
          <a:prstGeom prst="rect">
            <a:avLst/>
          </a:prstGeom>
        </p:spPr>
      </p:pic>
      <p:sp>
        <p:nvSpPr>
          <p:cNvPr id="10" name="TextBox 9">
            <a:extLst>
              <a:ext uri="{FF2B5EF4-FFF2-40B4-BE49-F238E27FC236}">
                <a16:creationId xmlns:a16="http://schemas.microsoft.com/office/drawing/2014/main" id="{65184152-9CDC-411C-9DC7-76551C8A82F4}"/>
              </a:ext>
            </a:extLst>
          </p:cNvPr>
          <p:cNvSpPr txBox="1"/>
          <p:nvPr/>
        </p:nvSpPr>
        <p:spPr>
          <a:xfrm>
            <a:off x="6794769" y="4303481"/>
            <a:ext cx="1552818" cy="276999"/>
          </a:xfrm>
          <a:prstGeom prst="rect">
            <a:avLst/>
          </a:prstGeom>
          <a:noFill/>
        </p:spPr>
        <p:txBody>
          <a:bodyPr wrap="square" rtlCol="0">
            <a:spAutoFit/>
          </a:bodyPr>
          <a:lstStyle/>
          <a:p>
            <a:r>
              <a:rPr lang="en-US" sz="1200" dirty="0" err="1">
                <a:latin typeface="Open Sans" panose="020B0604020202020204"/>
              </a:rPr>
              <a:t>Pastan</a:t>
            </a:r>
            <a:r>
              <a:rPr lang="en-US" sz="1200" dirty="0">
                <a:latin typeface="Open Sans" panose="020B0604020202020204"/>
              </a:rPr>
              <a:t> </a:t>
            </a:r>
            <a:r>
              <a:rPr lang="en-US" sz="1200" i="1" dirty="0">
                <a:latin typeface="Open Sans" panose="020B0604020202020204"/>
              </a:rPr>
              <a:t>et al</a:t>
            </a:r>
            <a:r>
              <a:rPr lang="en-US" sz="1200" dirty="0">
                <a:latin typeface="Open Sans" panose="020B0604020202020204"/>
              </a:rPr>
              <a:t>., (2006)</a:t>
            </a:r>
          </a:p>
        </p:txBody>
      </p:sp>
      <p:sp>
        <p:nvSpPr>
          <p:cNvPr id="11" name="Rectangle: Diagonal Corners Rounded 10">
            <a:extLst>
              <a:ext uri="{FF2B5EF4-FFF2-40B4-BE49-F238E27FC236}">
                <a16:creationId xmlns:a16="http://schemas.microsoft.com/office/drawing/2014/main" id="{19A370E9-51B6-46F5-A280-87A106856774}"/>
              </a:ext>
            </a:extLst>
          </p:cNvPr>
          <p:cNvSpPr/>
          <p:nvPr/>
        </p:nvSpPr>
        <p:spPr>
          <a:xfrm>
            <a:off x="8126858" y="4809632"/>
            <a:ext cx="1017142" cy="319287"/>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712762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9" name="Shape 78">
            <a:extLst>
              <a:ext uri="{FF2B5EF4-FFF2-40B4-BE49-F238E27FC236}">
                <a16:creationId xmlns:a16="http://schemas.microsoft.com/office/drawing/2014/main" id="{4D8B1FAA-BD36-480A-B5C2-46DFB70F352D}"/>
              </a:ext>
            </a:extLst>
          </p:cNvPr>
          <p:cNvSpPr txBox="1">
            <a:spLocks noGrp="1"/>
          </p:cNvSpPr>
          <p:nvPr>
            <p:ph type="title"/>
          </p:nvPr>
        </p:nvSpPr>
        <p:spPr>
          <a:xfrm>
            <a:off x="-176275" y="330568"/>
            <a:ext cx="2724578" cy="572699"/>
          </a:xfrm>
          <a:prstGeom prst="rect">
            <a:avLst/>
          </a:prstGeom>
        </p:spPr>
        <p:txBody>
          <a:bodyPr vert="horz" lIns="91425" tIns="91425" rIns="91425" bIns="91425" rtlCol="0" anchor="t" anchorCtr="0">
            <a:noAutofit/>
          </a:bodyPr>
          <a:lstStyle/>
          <a:p>
            <a:r>
              <a:rPr lang="en-US" sz="2800" dirty="0">
                <a:solidFill>
                  <a:schemeClr val="bg1"/>
                </a:solidFill>
              </a:rPr>
              <a:t>INVESTMENT</a:t>
            </a:r>
            <a:endParaRPr lang="en" dirty="0">
              <a:solidFill>
                <a:schemeClr val="bg1"/>
              </a:solidFill>
            </a:endParaRPr>
          </a:p>
        </p:txBody>
      </p:sp>
      <p:sp>
        <p:nvSpPr>
          <p:cNvPr id="24" name="Rectangle 23">
            <a:extLst>
              <a:ext uri="{FF2B5EF4-FFF2-40B4-BE49-F238E27FC236}">
                <a16:creationId xmlns:a16="http://schemas.microsoft.com/office/drawing/2014/main" id="{C84CB1CE-9464-48DE-A5E5-0EB7E2B8FCBD}"/>
              </a:ext>
            </a:extLst>
          </p:cNvPr>
          <p:cNvSpPr/>
          <p:nvPr/>
        </p:nvSpPr>
        <p:spPr>
          <a:xfrm>
            <a:off x="2" y="-1"/>
            <a:ext cx="9143999" cy="1193091"/>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2060"/>
              </a:solidFill>
            </a:endParaRPr>
          </a:p>
        </p:txBody>
      </p:sp>
      <p:sp>
        <p:nvSpPr>
          <p:cNvPr id="26" name="Shape 78">
            <a:extLst>
              <a:ext uri="{FF2B5EF4-FFF2-40B4-BE49-F238E27FC236}">
                <a16:creationId xmlns:a16="http://schemas.microsoft.com/office/drawing/2014/main" id="{5DA3CF70-BF53-49FF-94D5-B5CE64916D44}"/>
              </a:ext>
            </a:extLst>
          </p:cNvPr>
          <p:cNvSpPr txBox="1">
            <a:spLocks/>
          </p:cNvSpPr>
          <p:nvPr/>
        </p:nvSpPr>
        <p:spPr>
          <a:xfrm>
            <a:off x="532711" y="248466"/>
            <a:ext cx="5687468" cy="64768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Open Sans"/>
              <a:buNone/>
              <a:defRPr sz="3000" b="0" i="0" u="none" strike="noStrike" cap="none">
                <a:solidFill>
                  <a:schemeClr val="dk1"/>
                </a:solidFill>
                <a:latin typeface="Open Sans"/>
                <a:ea typeface="Open Sans"/>
                <a:cs typeface="Open Sans"/>
                <a:sym typeface="Open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pPr algn="l"/>
            <a:r>
              <a:rPr lang="en-US" sz="2800" b="1" dirty="0">
                <a:solidFill>
                  <a:schemeClr val="bg1"/>
                </a:solidFill>
              </a:rPr>
              <a:t>TPWD STUDY</a:t>
            </a:r>
            <a:endParaRPr lang="en" b="1" dirty="0">
              <a:solidFill>
                <a:schemeClr val="bg1"/>
              </a:solidFill>
            </a:endParaRPr>
          </a:p>
        </p:txBody>
      </p:sp>
      <p:pic>
        <p:nvPicPr>
          <p:cNvPr id="12" name="Picture 11">
            <a:extLst>
              <a:ext uri="{FF2B5EF4-FFF2-40B4-BE49-F238E27FC236}">
                <a16:creationId xmlns:a16="http://schemas.microsoft.com/office/drawing/2014/main" id="{DF140601-2DBE-4E2B-A972-5F469D21CCDF}"/>
              </a:ext>
            </a:extLst>
          </p:cNvPr>
          <p:cNvPicPr>
            <a:picLocks noChangeAspect="1"/>
          </p:cNvPicPr>
          <p:nvPr/>
        </p:nvPicPr>
        <p:blipFill>
          <a:blip r:embed="rId3"/>
          <a:stretch>
            <a:fillRect/>
          </a:stretch>
        </p:blipFill>
        <p:spPr>
          <a:xfrm>
            <a:off x="7181895" y="300534"/>
            <a:ext cx="1640893" cy="543546"/>
          </a:xfrm>
          <a:prstGeom prst="rect">
            <a:avLst/>
          </a:prstGeom>
        </p:spPr>
      </p:pic>
      <p:sp>
        <p:nvSpPr>
          <p:cNvPr id="13" name="TextBox 12">
            <a:extLst>
              <a:ext uri="{FF2B5EF4-FFF2-40B4-BE49-F238E27FC236}">
                <a16:creationId xmlns:a16="http://schemas.microsoft.com/office/drawing/2014/main" id="{28C6C3E9-CF2E-474D-A4B0-089ABFDF97EC}"/>
              </a:ext>
            </a:extLst>
          </p:cNvPr>
          <p:cNvSpPr txBox="1"/>
          <p:nvPr/>
        </p:nvSpPr>
        <p:spPr>
          <a:xfrm>
            <a:off x="1079323" y="2170219"/>
            <a:ext cx="5778677" cy="1692771"/>
          </a:xfrm>
          <a:prstGeom prst="rect">
            <a:avLst/>
          </a:prstGeom>
          <a:noFill/>
        </p:spPr>
        <p:txBody>
          <a:bodyPr wrap="square" rtlCol="0">
            <a:spAutoFit/>
          </a:bodyPr>
          <a:lstStyle/>
          <a:p>
            <a:pPr marL="342892" indent="-342892">
              <a:buFont typeface="Arial" panose="020B0604020202020204" pitchFamily="34" charset="0"/>
              <a:buChar char="•"/>
            </a:pPr>
            <a:r>
              <a:rPr lang="en-US" sz="2000" dirty="0">
                <a:solidFill>
                  <a:srgbClr val="002060"/>
                </a:solidFill>
                <a:latin typeface="Open Sans"/>
              </a:rPr>
              <a:t>Pilot Research Study on 3 Texas Lakes</a:t>
            </a:r>
          </a:p>
          <a:p>
            <a:pPr marL="685792" lvl="1" indent="-342892">
              <a:buFont typeface="Arial" panose="020B0604020202020204" pitchFamily="34" charset="0"/>
              <a:buChar char="•"/>
            </a:pPr>
            <a:r>
              <a:rPr lang="en-US" sz="2000" dirty="0">
                <a:solidFill>
                  <a:srgbClr val="002060"/>
                </a:solidFill>
                <a:latin typeface="Open Sans"/>
              </a:rPr>
              <a:t>Lake Sommerville</a:t>
            </a:r>
          </a:p>
          <a:p>
            <a:pPr marL="685792" lvl="1" indent="-342892">
              <a:buFont typeface="Arial" panose="020B0604020202020204" pitchFamily="34" charset="0"/>
              <a:buChar char="•"/>
            </a:pPr>
            <a:r>
              <a:rPr lang="en-US" sz="2000" dirty="0">
                <a:solidFill>
                  <a:srgbClr val="002060"/>
                </a:solidFill>
                <a:latin typeface="Open Sans"/>
              </a:rPr>
              <a:t>Canyon Lake</a:t>
            </a:r>
          </a:p>
          <a:p>
            <a:pPr marL="685792" lvl="1" indent="-342892">
              <a:buFont typeface="Arial" panose="020B0604020202020204" pitchFamily="34" charset="0"/>
              <a:buChar char="•"/>
            </a:pPr>
            <a:r>
              <a:rPr lang="en-US" sz="2000" dirty="0">
                <a:solidFill>
                  <a:srgbClr val="002060"/>
                </a:solidFill>
                <a:latin typeface="Open Sans"/>
              </a:rPr>
              <a:t>Lake Waco</a:t>
            </a:r>
          </a:p>
          <a:p>
            <a:pPr marL="342892" indent="-342892">
              <a:buFont typeface="Arial" panose="020B0604020202020204" pitchFamily="34" charset="0"/>
              <a:buChar char="•"/>
            </a:pPr>
            <a:r>
              <a:rPr lang="en-US" sz="2400" b="1" dirty="0">
                <a:solidFill>
                  <a:srgbClr val="002060"/>
                </a:solidFill>
                <a:latin typeface="Open Sans"/>
              </a:rPr>
              <a:t>TWPD validated EQO technology</a:t>
            </a:r>
          </a:p>
        </p:txBody>
      </p:sp>
      <p:pic>
        <p:nvPicPr>
          <p:cNvPr id="10" name="Picture 9" descr="Image result for texas parks and wildlife logo">
            <a:extLst>
              <a:ext uri="{FF2B5EF4-FFF2-40B4-BE49-F238E27FC236}">
                <a16:creationId xmlns:a16="http://schemas.microsoft.com/office/drawing/2014/main" id="{EB8418A6-7DF3-4758-88E8-F4C1D6E4D47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6532" y="1950244"/>
            <a:ext cx="2013922" cy="194333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Diagonal Corners Rounded 7">
            <a:extLst>
              <a:ext uri="{FF2B5EF4-FFF2-40B4-BE49-F238E27FC236}">
                <a16:creationId xmlns:a16="http://schemas.microsoft.com/office/drawing/2014/main" id="{8F6BA6B9-D7DA-4AD6-9965-35432FB6E744}"/>
              </a:ext>
            </a:extLst>
          </p:cNvPr>
          <p:cNvSpPr/>
          <p:nvPr/>
        </p:nvSpPr>
        <p:spPr>
          <a:xfrm>
            <a:off x="8126858" y="4809632"/>
            <a:ext cx="1017142" cy="319287"/>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516302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9" name="Shape 78">
            <a:extLst>
              <a:ext uri="{FF2B5EF4-FFF2-40B4-BE49-F238E27FC236}">
                <a16:creationId xmlns:a16="http://schemas.microsoft.com/office/drawing/2014/main" id="{4D8B1FAA-BD36-480A-B5C2-46DFB70F352D}"/>
              </a:ext>
            </a:extLst>
          </p:cNvPr>
          <p:cNvSpPr txBox="1">
            <a:spLocks noGrp="1"/>
          </p:cNvSpPr>
          <p:nvPr>
            <p:ph type="title"/>
          </p:nvPr>
        </p:nvSpPr>
        <p:spPr>
          <a:xfrm>
            <a:off x="-176275" y="330568"/>
            <a:ext cx="2724578" cy="572699"/>
          </a:xfrm>
          <a:prstGeom prst="rect">
            <a:avLst/>
          </a:prstGeom>
        </p:spPr>
        <p:txBody>
          <a:bodyPr vert="horz" lIns="91425" tIns="91425" rIns="91425" bIns="91425" rtlCol="0" anchor="t" anchorCtr="0">
            <a:noAutofit/>
          </a:bodyPr>
          <a:lstStyle/>
          <a:p>
            <a:r>
              <a:rPr lang="en-US" sz="2800" dirty="0">
                <a:solidFill>
                  <a:schemeClr val="bg1"/>
                </a:solidFill>
              </a:rPr>
              <a:t>INVESTMENT</a:t>
            </a:r>
            <a:endParaRPr lang="en" dirty="0">
              <a:solidFill>
                <a:schemeClr val="bg1"/>
              </a:solidFill>
            </a:endParaRPr>
          </a:p>
        </p:txBody>
      </p:sp>
      <p:sp>
        <p:nvSpPr>
          <p:cNvPr id="26" name="Shape 78">
            <a:extLst>
              <a:ext uri="{FF2B5EF4-FFF2-40B4-BE49-F238E27FC236}">
                <a16:creationId xmlns:a16="http://schemas.microsoft.com/office/drawing/2014/main" id="{5DA3CF70-BF53-49FF-94D5-B5CE64916D44}"/>
              </a:ext>
            </a:extLst>
          </p:cNvPr>
          <p:cNvSpPr txBox="1">
            <a:spLocks/>
          </p:cNvSpPr>
          <p:nvPr/>
        </p:nvSpPr>
        <p:spPr>
          <a:xfrm>
            <a:off x="532711" y="248466"/>
            <a:ext cx="5687468" cy="64768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Open Sans"/>
              <a:buNone/>
              <a:defRPr sz="3000" b="0" i="0" u="none" strike="noStrike" cap="none">
                <a:solidFill>
                  <a:schemeClr val="dk1"/>
                </a:solidFill>
                <a:latin typeface="Open Sans"/>
                <a:ea typeface="Open Sans"/>
                <a:cs typeface="Open Sans"/>
                <a:sym typeface="Open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pPr algn="l"/>
            <a:r>
              <a:rPr lang="en-US" sz="2800" b="1" dirty="0">
                <a:solidFill>
                  <a:schemeClr val="bg1"/>
                </a:solidFill>
              </a:rPr>
              <a:t>TPWD STUDY</a:t>
            </a:r>
            <a:endParaRPr lang="en" b="1" dirty="0">
              <a:solidFill>
                <a:schemeClr val="bg1"/>
              </a:solidFill>
            </a:endParaRPr>
          </a:p>
        </p:txBody>
      </p:sp>
      <p:pic>
        <p:nvPicPr>
          <p:cNvPr id="14" name="Picture 13">
            <a:extLst>
              <a:ext uri="{FF2B5EF4-FFF2-40B4-BE49-F238E27FC236}">
                <a16:creationId xmlns:a16="http://schemas.microsoft.com/office/drawing/2014/main" id="{CF6A6F2B-DD98-499A-A284-94084E5D2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2333" y="385848"/>
            <a:ext cx="7248798" cy="4679156"/>
          </a:xfrm>
          <a:prstGeom prst="rect">
            <a:avLst/>
          </a:prstGeom>
        </p:spPr>
      </p:pic>
      <p:pic>
        <p:nvPicPr>
          <p:cNvPr id="15" name="Picture 14" descr="Image result for texas parks and wildlife logo">
            <a:extLst>
              <a:ext uri="{FF2B5EF4-FFF2-40B4-BE49-F238E27FC236}">
                <a16:creationId xmlns:a16="http://schemas.microsoft.com/office/drawing/2014/main" id="{51624D38-F90F-4A4F-8027-994CC27BA4C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58151" y="4007730"/>
            <a:ext cx="992981" cy="10644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screenshot of a cell phone&#10;&#10;Description generated with very high confidence">
            <a:extLst>
              <a:ext uri="{FF2B5EF4-FFF2-40B4-BE49-F238E27FC236}">
                <a16:creationId xmlns:a16="http://schemas.microsoft.com/office/drawing/2014/main" id="{F9E22943-05A0-4FF7-95A1-DF94F1B6D980}"/>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43954" y="78538"/>
            <a:ext cx="4292316" cy="5064962"/>
          </a:xfrm>
          <a:prstGeom prst="rect">
            <a:avLst/>
          </a:prstGeom>
        </p:spPr>
      </p:pic>
      <p:pic>
        <p:nvPicPr>
          <p:cNvPr id="12" name="Picture 11">
            <a:extLst>
              <a:ext uri="{FF2B5EF4-FFF2-40B4-BE49-F238E27FC236}">
                <a16:creationId xmlns:a16="http://schemas.microsoft.com/office/drawing/2014/main" id="{DF140601-2DBE-4E2B-A972-5F469D21CC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5683" y="300534"/>
            <a:ext cx="1633316" cy="543546"/>
          </a:xfrm>
          <a:prstGeom prst="rect">
            <a:avLst/>
          </a:prstGeom>
        </p:spPr>
      </p:pic>
    </p:spTree>
    <p:extLst>
      <p:ext uri="{BB962C8B-B14F-4D97-AF65-F5344CB8AC3E}">
        <p14:creationId xmlns:p14="http://schemas.microsoft.com/office/powerpoint/2010/main" val="77382632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9" name="Shape 78">
            <a:extLst>
              <a:ext uri="{FF2B5EF4-FFF2-40B4-BE49-F238E27FC236}">
                <a16:creationId xmlns:a16="http://schemas.microsoft.com/office/drawing/2014/main" id="{4D8B1FAA-BD36-480A-B5C2-46DFB70F352D}"/>
              </a:ext>
            </a:extLst>
          </p:cNvPr>
          <p:cNvSpPr txBox="1">
            <a:spLocks noGrp="1"/>
          </p:cNvSpPr>
          <p:nvPr>
            <p:ph type="title"/>
          </p:nvPr>
        </p:nvSpPr>
        <p:spPr>
          <a:xfrm>
            <a:off x="-176275" y="330568"/>
            <a:ext cx="2724578" cy="572699"/>
          </a:xfrm>
          <a:prstGeom prst="rect">
            <a:avLst/>
          </a:prstGeom>
        </p:spPr>
        <p:txBody>
          <a:bodyPr vert="horz" lIns="91425" tIns="91425" rIns="91425" bIns="91425" rtlCol="0" anchor="t" anchorCtr="0">
            <a:noAutofit/>
          </a:bodyPr>
          <a:lstStyle/>
          <a:p>
            <a:r>
              <a:rPr lang="en-US" sz="2800" dirty="0">
                <a:solidFill>
                  <a:schemeClr val="bg1"/>
                </a:solidFill>
              </a:rPr>
              <a:t>INVESTMENT</a:t>
            </a:r>
            <a:endParaRPr lang="en" dirty="0">
              <a:solidFill>
                <a:schemeClr val="bg1"/>
              </a:solidFill>
            </a:endParaRPr>
          </a:p>
        </p:txBody>
      </p:sp>
      <p:sp>
        <p:nvSpPr>
          <p:cNvPr id="26" name="Shape 78">
            <a:extLst>
              <a:ext uri="{FF2B5EF4-FFF2-40B4-BE49-F238E27FC236}">
                <a16:creationId xmlns:a16="http://schemas.microsoft.com/office/drawing/2014/main" id="{5DA3CF70-BF53-49FF-94D5-B5CE64916D44}"/>
              </a:ext>
            </a:extLst>
          </p:cNvPr>
          <p:cNvSpPr txBox="1">
            <a:spLocks/>
          </p:cNvSpPr>
          <p:nvPr/>
        </p:nvSpPr>
        <p:spPr>
          <a:xfrm>
            <a:off x="532711" y="248466"/>
            <a:ext cx="5687468" cy="64768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Open Sans"/>
              <a:buNone/>
              <a:defRPr sz="3000" b="0" i="0" u="none" strike="noStrike" cap="none">
                <a:solidFill>
                  <a:schemeClr val="dk1"/>
                </a:solidFill>
                <a:latin typeface="Open Sans"/>
                <a:ea typeface="Open Sans"/>
                <a:cs typeface="Open Sans"/>
                <a:sym typeface="Open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pPr algn="l"/>
            <a:r>
              <a:rPr lang="en-US" sz="2800" b="1" dirty="0">
                <a:solidFill>
                  <a:schemeClr val="bg1"/>
                </a:solidFill>
              </a:rPr>
              <a:t>TPWD STUDY</a:t>
            </a:r>
            <a:endParaRPr lang="en" b="1" dirty="0">
              <a:solidFill>
                <a:schemeClr val="bg1"/>
              </a:solidFill>
            </a:endParaRPr>
          </a:p>
        </p:txBody>
      </p:sp>
      <p:pic>
        <p:nvPicPr>
          <p:cNvPr id="14" name="Picture 13">
            <a:extLst>
              <a:ext uri="{FF2B5EF4-FFF2-40B4-BE49-F238E27FC236}">
                <a16:creationId xmlns:a16="http://schemas.microsoft.com/office/drawing/2014/main" id="{CF6A6F2B-DD98-499A-A284-94084E5D2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2333" y="385848"/>
            <a:ext cx="7248798" cy="4679156"/>
          </a:xfrm>
          <a:prstGeom prst="rect">
            <a:avLst/>
          </a:prstGeom>
        </p:spPr>
      </p:pic>
      <p:pic>
        <p:nvPicPr>
          <p:cNvPr id="15" name="Picture 14" descr="Image result for texas parks and wildlife logo">
            <a:extLst>
              <a:ext uri="{FF2B5EF4-FFF2-40B4-BE49-F238E27FC236}">
                <a16:creationId xmlns:a16="http://schemas.microsoft.com/office/drawing/2014/main" id="{51624D38-F90F-4A4F-8027-994CC27BA4C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58151" y="4007730"/>
            <a:ext cx="992981" cy="10644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F140601-2DBE-4E2B-A972-5F469D21CC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5683" y="300534"/>
            <a:ext cx="1633316" cy="543546"/>
          </a:xfrm>
          <a:prstGeom prst="rect">
            <a:avLst/>
          </a:prstGeom>
        </p:spPr>
      </p:pic>
      <p:pic>
        <p:nvPicPr>
          <p:cNvPr id="10" name="Picture 9" descr="A screenshot of a cell phone&#10;&#10;Description generated with very high confidence">
            <a:extLst>
              <a:ext uri="{FF2B5EF4-FFF2-40B4-BE49-F238E27FC236}">
                <a16:creationId xmlns:a16="http://schemas.microsoft.com/office/drawing/2014/main" id="{77FCB7DA-6B11-46A1-818B-79EBA4613224}"/>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0" y="0"/>
            <a:ext cx="4629412" cy="5143500"/>
          </a:xfrm>
          <a:prstGeom prst="rect">
            <a:avLst/>
          </a:prstGeom>
        </p:spPr>
      </p:pic>
    </p:spTree>
    <p:extLst>
      <p:ext uri="{BB962C8B-B14F-4D97-AF65-F5344CB8AC3E}">
        <p14:creationId xmlns:p14="http://schemas.microsoft.com/office/powerpoint/2010/main" val="110769921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5124" name="Picture 4" descr="http://legacy.lib.utexas.edu/maps/topo/texas/txu-pclmaps-topo-us-waco-1985.jpg">
            <a:extLst>
              <a:ext uri="{FF2B5EF4-FFF2-40B4-BE49-F238E27FC236}">
                <a16:creationId xmlns:a16="http://schemas.microsoft.com/office/drawing/2014/main" id="{A43B3DE9-D2F0-4C13-8F39-50F8E41138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944" y="117873"/>
            <a:ext cx="9144000" cy="494704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119E5F3C-50B4-4D55-8CF6-A5D0E0DE2836}"/>
              </a:ext>
            </a:extLst>
          </p:cNvPr>
          <p:cNvSpPr/>
          <p:nvPr/>
        </p:nvSpPr>
        <p:spPr>
          <a:xfrm>
            <a:off x="-38790" y="97631"/>
            <a:ext cx="1050131" cy="5072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Rectangle 1">
            <a:extLst>
              <a:ext uri="{FF2B5EF4-FFF2-40B4-BE49-F238E27FC236}">
                <a16:creationId xmlns:a16="http://schemas.microsoft.com/office/drawing/2014/main" id="{BBAB04BB-638D-4EF8-A5AF-B1DABDC1DC15}"/>
              </a:ext>
            </a:extLst>
          </p:cNvPr>
          <p:cNvSpPr/>
          <p:nvPr/>
        </p:nvSpPr>
        <p:spPr>
          <a:xfrm>
            <a:off x="8843963" y="91593"/>
            <a:ext cx="1050131" cy="5072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Shape 78">
            <a:extLst>
              <a:ext uri="{FF2B5EF4-FFF2-40B4-BE49-F238E27FC236}">
                <a16:creationId xmlns:a16="http://schemas.microsoft.com/office/drawing/2014/main" id="{4D8B1FAA-BD36-480A-B5C2-46DFB70F352D}"/>
              </a:ext>
            </a:extLst>
          </p:cNvPr>
          <p:cNvSpPr txBox="1">
            <a:spLocks noGrp="1"/>
          </p:cNvSpPr>
          <p:nvPr>
            <p:ph type="title"/>
          </p:nvPr>
        </p:nvSpPr>
        <p:spPr>
          <a:xfrm>
            <a:off x="-176275" y="330568"/>
            <a:ext cx="2724578" cy="572699"/>
          </a:xfrm>
          <a:prstGeom prst="rect">
            <a:avLst/>
          </a:prstGeom>
        </p:spPr>
        <p:txBody>
          <a:bodyPr vert="horz" lIns="91425" tIns="91425" rIns="91425" bIns="91425" rtlCol="0" anchor="t" anchorCtr="0">
            <a:noAutofit/>
          </a:bodyPr>
          <a:lstStyle/>
          <a:p>
            <a:r>
              <a:rPr lang="en-US" sz="2800" dirty="0">
                <a:solidFill>
                  <a:schemeClr val="bg1"/>
                </a:solidFill>
              </a:rPr>
              <a:t>INVESTMENT</a:t>
            </a:r>
            <a:endParaRPr lang="en" dirty="0">
              <a:solidFill>
                <a:schemeClr val="bg1"/>
              </a:solidFill>
            </a:endParaRPr>
          </a:p>
        </p:txBody>
      </p:sp>
      <p:sp>
        <p:nvSpPr>
          <p:cNvPr id="26" name="Shape 78">
            <a:extLst>
              <a:ext uri="{FF2B5EF4-FFF2-40B4-BE49-F238E27FC236}">
                <a16:creationId xmlns:a16="http://schemas.microsoft.com/office/drawing/2014/main" id="{5DA3CF70-BF53-49FF-94D5-B5CE64916D44}"/>
              </a:ext>
            </a:extLst>
          </p:cNvPr>
          <p:cNvSpPr txBox="1">
            <a:spLocks/>
          </p:cNvSpPr>
          <p:nvPr/>
        </p:nvSpPr>
        <p:spPr>
          <a:xfrm>
            <a:off x="532711" y="248466"/>
            <a:ext cx="5687468" cy="64768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Open Sans"/>
              <a:buNone/>
              <a:defRPr sz="3000" b="0" i="0" u="none" strike="noStrike" cap="none">
                <a:solidFill>
                  <a:schemeClr val="dk1"/>
                </a:solidFill>
                <a:latin typeface="Open Sans"/>
                <a:ea typeface="Open Sans"/>
                <a:cs typeface="Open Sans"/>
                <a:sym typeface="Open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pPr algn="l"/>
            <a:r>
              <a:rPr lang="en-US" sz="2800" b="1" dirty="0">
                <a:solidFill>
                  <a:schemeClr val="bg1"/>
                </a:solidFill>
              </a:rPr>
              <a:t>TPWD STUDY</a:t>
            </a:r>
            <a:endParaRPr lang="en" b="1" dirty="0">
              <a:solidFill>
                <a:schemeClr val="bg1"/>
              </a:solidFill>
            </a:endParaRPr>
          </a:p>
        </p:txBody>
      </p:sp>
      <p:pic>
        <p:nvPicPr>
          <p:cNvPr id="15" name="Picture 14" descr="Image result for texas parks and wildlife logo">
            <a:extLst>
              <a:ext uri="{FF2B5EF4-FFF2-40B4-BE49-F238E27FC236}">
                <a16:creationId xmlns:a16="http://schemas.microsoft.com/office/drawing/2014/main" id="{51624D38-F90F-4A4F-8027-994CC27BA4C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58151" y="4007730"/>
            <a:ext cx="992981" cy="10644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F140601-2DBE-4E2B-A972-5F469D21CC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5683" y="300534"/>
            <a:ext cx="1633316" cy="543546"/>
          </a:xfrm>
          <a:prstGeom prst="rect">
            <a:avLst/>
          </a:prstGeom>
        </p:spPr>
      </p:pic>
      <p:pic>
        <p:nvPicPr>
          <p:cNvPr id="8" name="Picture 7" descr="A screenshot of a cell phone&#10;&#10;Description generated with high confidence">
            <a:extLst>
              <a:ext uri="{FF2B5EF4-FFF2-40B4-BE49-F238E27FC236}">
                <a16:creationId xmlns:a16="http://schemas.microsoft.com/office/drawing/2014/main" id="{CBE8F554-6D86-49E2-8977-BCFC9B0EE9D5}"/>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92868" y="77390"/>
            <a:ext cx="4479132" cy="5066110"/>
          </a:xfrm>
          <a:prstGeom prst="rect">
            <a:avLst/>
          </a:prstGeom>
        </p:spPr>
      </p:pic>
    </p:spTree>
    <p:extLst>
      <p:ext uri="{BB962C8B-B14F-4D97-AF65-F5344CB8AC3E}">
        <p14:creationId xmlns:p14="http://schemas.microsoft.com/office/powerpoint/2010/main" val="182835175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5124" name="Picture 4" descr="http://legacy.lib.utexas.edu/maps/topo/texas/txu-pclmaps-topo-us-waco-1985.jpg">
            <a:extLst>
              <a:ext uri="{FF2B5EF4-FFF2-40B4-BE49-F238E27FC236}">
                <a16:creationId xmlns:a16="http://schemas.microsoft.com/office/drawing/2014/main" id="{A43B3DE9-D2F0-4C13-8F39-50F8E41138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944" y="117873"/>
            <a:ext cx="9144000" cy="494704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119E5F3C-50B4-4D55-8CF6-A5D0E0DE2836}"/>
              </a:ext>
            </a:extLst>
          </p:cNvPr>
          <p:cNvSpPr/>
          <p:nvPr/>
        </p:nvSpPr>
        <p:spPr>
          <a:xfrm>
            <a:off x="-38790" y="97631"/>
            <a:ext cx="1050131" cy="5072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Rectangle 1">
            <a:extLst>
              <a:ext uri="{FF2B5EF4-FFF2-40B4-BE49-F238E27FC236}">
                <a16:creationId xmlns:a16="http://schemas.microsoft.com/office/drawing/2014/main" id="{BBAB04BB-638D-4EF8-A5AF-B1DABDC1DC15}"/>
              </a:ext>
            </a:extLst>
          </p:cNvPr>
          <p:cNvSpPr/>
          <p:nvPr/>
        </p:nvSpPr>
        <p:spPr>
          <a:xfrm>
            <a:off x="8843963" y="91593"/>
            <a:ext cx="1050131" cy="5072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Shape 78">
            <a:extLst>
              <a:ext uri="{FF2B5EF4-FFF2-40B4-BE49-F238E27FC236}">
                <a16:creationId xmlns:a16="http://schemas.microsoft.com/office/drawing/2014/main" id="{4D8B1FAA-BD36-480A-B5C2-46DFB70F352D}"/>
              </a:ext>
            </a:extLst>
          </p:cNvPr>
          <p:cNvSpPr txBox="1">
            <a:spLocks noGrp="1"/>
          </p:cNvSpPr>
          <p:nvPr>
            <p:ph type="title"/>
          </p:nvPr>
        </p:nvSpPr>
        <p:spPr>
          <a:xfrm>
            <a:off x="-176275" y="330568"/>
            <a:ext cx="2724578" cy="572699"/>
          </a:xfrm>
          <a:prstGeom prst="rect">
            <a:avLst/>
          </a:prstGeom>
        </p:spPr>
        <p:txBody>
          <a:bodyPr vert="horz" lIns="91425" tIns="91425" rIns="91425" bIns="91425" rtlCol="0" anchor="t" anchorCtr="0">
            <a:noAutofit/>
          </a:bodyPr>
          <a:lstStyle/>
          <a:p>
            <a:r>
              <a:rPr lang="en-US" sz="2800" dirty="0">
                <a:solidFill>
                  <a:schemeClr val="bg1"/>
                </a:solidFill>
              </a:rPr>
              <a:t>INVESTMENT</a:t>
            </a:r>
            <a:endParaRPr lang="en" dirty="0">
              <a:solidFill>
                <a:schemeClr val="bg1"/>
              </a:solidFill>
            </a:endParaRPr>
          </a:p>
        </p:txBody>
      </p:sp>
      <p:sp>
        <p:nvSpPr>
          <p:cNvPr id="26" name="Shape 78">
            <a:extLst>
              <a:ext uri="{FF2B5EF4-FFF2-40B4-BE49-F238E27FC236}">
                <a16:creationId xmlns:a16="http://schemas.microsoft.com/office/drawing/2014/main" id="{5DA3CF70-BF53-49FF-94D5-B5CE64916D44}"/>
              </a:ext>
            </a:extLst>
          </p:cNvPr>
          <p:cNvSpPr txBox="1">
            <a:spLocks/>
          </p:cNvSpPr>
          <p:nvPr/>
        </p:nvSpPr>
        <p:spPr>
          <a:xfrm>
            <a:off x="532711" y="248466"/>
            <a:ext cx="5687468" cy="64768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Open Sans"/>
              <a:buNone/>
              <a:defRPr sz="3000" b="0" i="0" u="none" strike="noStrike" cap="none">
                <a:solidFill>
                  <a:schemeClr val="dk1"/>
                </a:solidFill>
                <a:latin typeface="Open Sans"/>
                <a:ea typeface="Open Sans"/>
                <a:cs typeface="Open Sans"/>
                <a:sym typeface="Open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pPr algn="l"/>
            <a:r>
              <a:rPr lang="en-US" sz="2800" b="1" dirty="0">
                <a:solidFill>
                  <a:schemeClr val="bg1"/>
                </a:solidFill>
              </a:rPr>
              <a:t>TPWD STUDY</a:t>
            </a:r>
            <a:endParaRPr lang="en" b="1" dirty="0">
              <a:solidFill>
                <a:schemeClr val="bg1"/>
              </a:solidFill>
            </a:endParaRPr>
          </a:p>
        </p:txBody>
      </p:sp>
      <p:pic>
        <p:nvPicPr>
          <p:cNvPr id="15" name="Picture 14" descr="Image result for texas parks and wildlife logo">
            <a:extLst>
              <a:ext uri="{FF2B5EF4-FFF2-40B4-BE49-F238E27FC236}">
                <a16:creationId xmlns:a16="http://schemas.microsoft.com/office/drawing/2014/main" id="{51624D38-F90F-4A4F-8027-994CC27BA4C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58151" y="4007730"/>
            <a:ext cx="992981" cy="10644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F140601-2DBE-4E2B-A972-5F469D21CC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5683" y="300534"/>
            <a:ext cx="1633316" cy="543546"/>
          </a:xfrm>
          <a:prstGeom prst="rect">
            <a:avLst/>
          </a:prstGeom>
        </p:spPr>
      </p:pic>
      <p:pic>
        <p:nvPicPr>
          <p:cNvPr id="10" name="Picture 9" descr="A screenshot of a cell phone&#10;&#10;Description generated with high confidence">
            <a:extLst>
              <a:ext uri="{FF2B5EF4-FFF2-40B4-BE49-F238E27FC236}">
                <a16:creationId xmlns:a16="http://schemas.microsoft.com/office/drawing/2014/main" id="{FD58D556-A651-4DCD-8DCA-BA348460E71C}"/>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0" y="78580"/>
            <a:ext cx="4572000" cy="4993568"/>
          </a:xfrm>
          <a:prstGeom prst="rect">
            <a:avLst/>
          </a:prstGeom>
        </p:spPr>
      </p:pic>
    </p:spTree>
    <p:extLst>
      <p:ext uri="{BB962C8B-B14F-4D97-AF65-F5344CB8AC3E}">
        <p14:creationId xmlns:p14="http://schemas.microsoft.com/office/powerpoint/2010/main" val="123545052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F83E0-F1E6-4938-814E-185606C138E4}"/>
              </a:ext>
            </a:extLst>
          </p:cNvPr>
          <p:cNvSpPr>
            <a:spLocks noGrp="1"/>
          </p:cNvSpPr>
          <p:nvPr>
            <p:ph type="title"/>
          </p:nvPr>
        </p:nvSpPr>
        <p:spPr/>
        <p:txBody>
          <a:bodyPr/>
          <a:lstStyle/>
          <a:p>
            <a:endParaRPr lang="en-US" dirty="0"/>
          </a:p>
        </p:txBody>
      </p:sp>
      <p:sp>
        <p:nvSpPr>
          <p:cNvPr id="3" name="Rectangle: Diagonal Corners Rounded 2">
            <a:extLst>
              <a:ext uri="{FF2B5EF4-FFF2-40B4-BE49-F238E27FC236}">
                <a16:creationId xmlns:a16="http://schemas.microsoft.com/office/drawing/2014/main" id="{57E252FA-28C5-40B1-88A2-7D2943B5B6DE}"/>
              </a:ext>
            </a:extLst>
          </p:cNvPr>
          <p:cNvSpPr/>
          <p:nvPr/>
        </p:nvSpPr>
        <p:spPr>
          <a:xfrm>
            <a:off x="8065213" y="4777877"/>
            <a:ext cx="1017142" cy="319287"/>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7EC94BC1-519E-4872-94BF-862CD06754C2}"/>
              </a:ext>
            </a:extLst>
          </p:cNvPr>
          <p:cNvPicPr>
            <a:picLocks noGrp="1" noChangeAspect="1"/>
          </p:cNvPicPr>
          <p:nvPr>
            <p:ph idx="1"/>
          </p:nvPr>
        </p:nvPicPr>
        <p:blipFill>
          <a:blip r:embed="rId2"/>
          <a:stretch>
            <a:fillRect/>
          </a:stretch>
        </p:blipFill>
        <p:spPr>
          <a:xfrm>
            <a:off x="0" y="2303"/>
            <a:ext cx="9144000" cy="5143500"/>
          </a:xfrm>
        </p:spPr>
      </p:pic>
    </p:spTree>
    <p:extLst>
      <p:ext uri="{BB962C8B-B14F-4D97-AF65-F5344CB8AC3E}">
        <p14:creationId xmlns:p14="http://schemas.microsoft.com/office/powerpoint/2010/main" val="284574940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3074" name="Picture 2" descr="https://www.topoquest.com/tmp/5c995c03_3568_9.jpg">
            <a:extLst>
              <a:ext uri="{FF2B5EF4-FFF2-40B4-BE49-F238E27FC236}">
                <a16:creationId xmlns:a16="http://schemas.microsoft.com/office/drawing/2014/main" id="{E423D766-9A01-4A1E-89DA-4097EC791D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1181" y="0"/>
            <a:ext cx="51435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 name="Shape 78">
            <a:extLst>
              <a:ext uri="{FF2B5EF4-FFF2-40B4-BE49-F238E27FC236}">
                <a16:creationId xmlns:a16="http://schemas.microsoft.com/office/drawing/2014/main" id="{4D8B1FAA-BD36-480A-B5C2-46DFB70F352D}"/>
              </a:ext>
            </a:extLst>
          </p:cNvPr>
          <p:cNvSpPr txBox="1">
            <a:spLocks noGrp="1"/>
          </p:cNvSpPr>
          <p:nvPr>
            <p:ph type="title"/>
          </p:nvPr>
        </p:nvSpPr>
        <p:spPr>
          <a:xfrm>
            <a:off x="-176275" y="330568"/>
            <a:ext cx="2724578" cy="572699"/>
          </a:xfrm>
          <a:prstGeom prst="rect">
            <a:avLst/>
          </a:prstGeom>
        </p:spPr>
        <p:txBody>
          <a:bodyPr vert="horz" lIns="91425" tIns="91425" rIns="91425" bIns="91425" rtlCol="0" anchor="t" anchorCtr="0">
            <a:noAutofit/>
          </a:bodyPr>
          <a:lstStyle/>
          <a:p>
            <a:r>
              <a:rPr lang="en-US" sz="2800" dirty="0">
                <a:solidFill>
                  <a:schemeClr val="bg1"/>
                </a:solidFill>
              </a:rPr>
              <a:t>INVESTMENT</a:t>
            </a:r>
            <a:endParaRPr lang="en" dirty="0">
              <a:solidFill>
                <a:schemeClr val="bg1"/>
              </a:solidFill>
            </a:endParaRPr>
          </a:p>
        </p:txBody>
      </p:sp>
      <p:sp>
        <p:nvSpPr>
          <p:cNvPr id="26" name="Shape 78">
            <a:extLst>
              <a:ext uri="{FF2B5EF4-FFF2-40B4-BE49-F238E27FC236}">
                <a16:creationId xmlns:a16="http://schemas.microsoft.com/office/drawing/2014/main" id="{5DA3CF70-BF53-49FF-94D5-B5CE64916D44}"/>
              </a:ext>
            </a:extLst>
          </p:cNvPr>
          <p:cNvSpPr txBox="1">
            <a:spLocks/>
          </p:cNvSpPr>
          <p:nvPr/>
        </p:nvSpPr>
        <p:spPr>
          <a:xfrm>
            <a:off x="532711" y="248466"/>
            <a:ext cx="5687468" cy="64768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Open Sans"/>
              <a:buNone/>
              <a:defRPr sz="3000" b="0" i="0" u="none" strike="noStrike" cap="none">
                <a:solidFill>
                  <a:schemeClr val="dk1"/>
                </a:solidFill>
                <a:latin typeface="Open Sans"/>
                <a:ea typeface="Open Sans"/>
                <a:cs typeface="Open Sans"/>
                <a:sym typeface="Open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pPr algn="l"/>
            <a:r>
              <a:rPr lang="en-US" sz="2800" b="1" dirty="0">
                <a:solidFill>
                  <a:schemeClr val="bg1"/>
                </a:solidFill>
              </a:rPr>
              <a:t>TPWD STUDY</a:t>
            </a:r>
            <a:endParaRPr lang="en" b="1" dirty="0">
              <a:solidFill>
                <a:schemeClr val="bg1"/>
              </a:solidFill>
            </a:endParaRPr>
          </a:p>
        </p:txBody>
      </p:sp>
      <p:pic>
        <p:nvPicPr>
          <p:cNvPr id="15" name="Picture 14" descr="Image result for texas parks and wildlife logo">
            <a:extLst>
              <a:ext uri="{FF2B5EF4-FFF2-40B4-BE49-F238E27FC236}">
                <a16:creationId xmlns:a16="http://schemas.microsoft.com/office/drawing/2014/main" id="{51624D38-F90F-4A4F-8027-994CC27BA4C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58151" y="4007730"/>
            <a:ext cx="992981" cy="10644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F140601-2DBE-4E2B-A972-5F469D21CC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5683" y="300534"/>
            <a:ext cx="1633316" cy="543546"/>
          </a:xfrm>
          <a:prstGeom prst="rect">
            <a:avLst/>
          </a:prstGeom>
        </p:spPr>
      </p:pic>
      <p:pic>
        <p:nvPicPr>
          <p:cNvPr id="8" name="Picture 7" descr="A screenshot of a cell phone&#10;&#10;Description generated with high confidence">
            <a:extLst>
              <a:ext uri="{FF2B5EF4-FFF2-40B4-BE49-F238E27FC236}">
                <a16:creationId xmlns:a16="http://schemas.microsoft.com/office/drawing/2014/main" id="{4F2E55E8-C9D8-4C9D-9929-670674347E5A}"/>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0" y="0"/>
            <a:ext cx="4572000" cy="5143500"/>
          </a:xfrm>
          <a:prstGeom prst="rect">
            <a:avLst/>
          </a:prstGeom>
        </p:spPr>
      </p:pic>
    </p:spTree>
    <p:extLst>
      <p:ext uri="{BB962C8B-B14F-4D97-AF65-F5344CB8AC3E}">
        <p14:creationId xmlns:p14="http://schemas.microsoft.com/office/powerpoint/2010/main" val="15146075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3074" name="Picture 2" descr="https://www.topoquest.com/tmp/5c995c03_3568_9.jpg">
            <a:extLst>
              <a:ext uri="{FF2B5EF4-FFF2-40B4-BE49-F238E27FC236}">
                <a16:creationId xmlns:a16="http://schemas.microsoft.com/office/drawing/2014/main" id="{E423D766-9A01-4A1E-89DA-4097EC791D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1181" y="0"/>
            <a:ext cx="51435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 name="Shape 78">
            <a:extLst>
              <a:ext uri="{FF2B5EF4-FFF2-40B4-BE49-F238E27FC236}">
                <a16:creationId xmlns:a16="http://schemas.microsoft.com/office/drawing/2014/main" id="{4D8B1FAA-BD36-480A-B5C2-46DFB70F352D}"/>
              </a:ext>
            </a:extLst>
          </p:cNvPr>
          <p:cNvSpPr txBox="1">
            <a:spLocks noGrp="1"/>
          </p:cNvSpPr>
          <p:nvPr>
            <p:ph type="title"/>
          </p:nvPr>
        </p:nvSpPr>
        <p:spPr>
          <a:xfrm>
            <a:off x="-176275" y="330568"/>
            <a:ext cx="2724578" cy="572699"/>
          </a:xfrm>
          <a:prstGeom prst="rect">
            <a:avLst/>
          </a:prstGeom>
        </p:spPr>
        <p:txBody>
          <a:bodyPr vert="horz" lIns="91425" tIns="91425" rIns="91425" bIns="91425" rtlCol="0" anchor="t" anchorCtr="0">
            <a:noAutofit/>
          </a:bodyPr>
          <a:lstStyle/>
          <a:p>
            <a:r>
              <a:rPr lang="en-US" sz="2800" dirty="0">
                <a:solidFill>
                  <a:schemeClr val="bg1"/>
                </a:solidFill>
              </a:rPr>
              <a:t>INVESTMENT</a:t>
            </a:r>
            <a:endParaRPr lang="en" dirty="0">
              <a:solidFill>
                <a:schemeClr val="bg1"/>
              </a:solidFill>
            </a:endParaRPr>
          </a:p>
        </p:txBody>
      </p:sp>
      <p:sp>
        <p:nvSpPr>
          <p:cNvPr id="26" name="Shape 78">
            <a:extLst>
              <a:ext uri="{FF2B5EF4-FFF2-40B4-BE49-F238E27FC236}">
                <a16:creationId xmlns:a16="http://schemas.microsoft.com/office/drawing/2014/main" id="{5DA3CF70-BF53-49FF-94D5-B5CE64916D44}"/>
              </a:ext>
            </a:extLst>
          </p:cNvPr>
          <p:cNvSpPr txBox="1">
            <a:spLocks/>
          </p:cNvSpPr>
          <p:nvPr/>
        </p:nvSpPr>
        <p:spPr>
          <a:xfrm>
            <a:off x="532711" y="248466"/>
            <a:ext cx="5687468" cy="64768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Open Sans"/>
              <a:buNone/>
              <a:defRPr sz="3000" b="0" i="0" u="none" strike="noStrike" cap="none">
                <a:solidFill>
                  <a:schemeClr val="dk1"/>
                </a:solidFill>
                <a:latin typeface="Open Sans"/>
                <a:ea typeface="Open Sans"/>
                <a:cs typeface="Open Sans"/>
                <a:sym typeface="Open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pPr algn="l"/>
            <a:r>
              <a:rPr lang="en-US" sz="2800" b="1" dirty="0">
                <a:solidFill>
                  <a:schemeClr val="bg1"/>
                </a:solidFill>
              </a:rPr>
              <a:t>TPWD STUDY</a:t>
            </a:r>
            <a:endParaRPr lang="en" b="1" dirty="0">
              <a:solidFill>
                <a:schemeClr val="bg1"/>
              </a:solidFill>
            </a:endParaRPr>
          </a:p>
        </p:txBody>
      </p:sp>
      <p:pic>
        <p:nvPicPr>
          <p:cNvPr id="15" name="Picture 14" descr="Image result for texas parks and wildlife logo">
            <a:extLst>
              <a:ext uri="{FF2B5EF4-FFF2-40B4-BE49-F238E27FC236}">
                <a16:creationId xmlns:a16="http://schemas.microsoft.com/office/drawing/2014/main" id="{51624D38-F90F-4A4F-8027-994CC27BA4C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58151" y="4007730"/>
            <a:ext cx="992981" cy="10644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F140601-2DBE-4E2B-A972-5F469D21CC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5683" y="300534"/>
            <a:ext cx="1633316" cy="543546"/>
          </a:xfrm>
          <a:prstGeom prst="rect">
            <a:avLst/>
          </a:prstGeom>
        </p:spPr>
      </p:pic>
      <p:pic>
        <p:nvPicPr>
          <p:cNvPr id="10" name="Picture 9" descr="A screenshot of a cell phone&#10;&#10;Description generated with very high confidence">
            <a:extLst>
              <a:ext uri="{FF2B5EF4-FFF2-40B4-BE49-F238E27FC236}">
                <a16:creationId xmlns:a16="http://schemas.microsoft.com/office/drawing/2014/main" id="{E951B5C8-BDF6-4B31-8012-819C5BC5C442}"/>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77029" y="0"/>
            <a:ext cx="4244940" cy="5143500"/>
          </a:xfrm>
          <a:prstGeom prst="rect">
            <a:avLst/>
          </a:prstGeom>
        </p:spPr>
      </p:pic>
    </p:spTree>
    <p:extLst>
      <p:ext uri="{BB962C8B-B14F-4D97-AF65-F5344CB8AC3E}">
        <p14:creationId xmlns:p14="http://schemas.microsoft.com/office/powerpoint/2010/main" val="270113894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78" y="59468"/>
            <a:ext cx="6471858" cy="4546417"/>
          </a:xfrm>
          <a:prstGeom prst="rect">
            <a:avLst/>
          </a:prstGeom>
        </p:spPr>
      </p:pic>
      <p:sp>
        <p:nvSpPr>
          <p:cNvPr id="17" name="TextBox 16">
            <a:extLst>
              <a:ext uri="{FF2B5EF4-FFF2-40B4-BE49-F238E27FC236}">
                <a16:creationId xmlns:a16="http://schemas.microsoft.com/office/drawing/2014/main" id="{3C8E8D1B-A2C5-4A0E-833C-E2A105094B4A}"/>
              </a:ext>
            </a:extLst>
          </p:cNvPr>
          <p:cNvSpPr txBox="1"/>
          <p:nvPr/>
        </p:nvSpPr>
        <p:spPr>
          <a:xfrm>
            <a:off x="784409" y="2424198"/>
            <a:ext cx="1361270" cy="369332"/>
          </a:xfrm>
          <a:prstGeom prst="rect">
            <a:avLst/>
          </a:prstGeom>
          <a:noFill/>
        </p:spPr>
        <p:txBody>
          <a:bodyPr wrap="none" rtlCol="0">
            <a:spAutoFit/>
          </a:bodyPr>
          <a:lstStyle/>
          <a:p>
            <a:r>
              <a:rPr lang="en-US" sz="1800" b="1" dirty="0">
                <a:solidFill>
                  <a:srgbClr val="002060"/>
                </a:solidFill>
                <a:latin typeface="Open Sans"/>
              </a:rPr>
              <a:t>Infestation</a:t>
            </a:r>
          </a:p>
        </p:txBody>
      </p:sp>
      <p:sp>
        <p:nvSpPr>
          <p:cNvPr id="18" name="TextBox 17">
            <a:extLst>
              <a:ext uri="{FF2B5EF4-FFF2-40B4-BE49-F238E27FC236}">
                <a16:creationId xmlns:a16="http://schemas.microsoft.com/office/drawing/2014/main" id="{A5B5C631-2008-4106-84E8-52DFC2092133}"/>
              </a:ext>
            </a:extLst>
          </p:cNvPr>
          <p:cNvSpPr txBox="1"/>
          <p:nvPr/>
        </p:nvSpPr>
        <p:spPr>
          <a:xfrm>
            <a:off x="1697361" y="691017"/>
            <a:ext cx="1329210" cy="369332"/>
          </a:xfrm>
          <a:prstGeom prst="rect">
            <a:avLst/>
          </a:prstGeom>
          <a:noFill/>
        </p:spPr>
        <p:txBody>
          <a:bodyPr wrap="none" rtlCol="0">
            <a:spAutoFit/>
          </a:bodyPr>
          <a:lstStyle/>
          <a:p>
            <a:r>
              <a:rPr lang="en-US" sz="1800" b="1" dirty="0">
                <a:solidFill>
                  <a:srgbClr val="002060"/>
                </a:solidFill>
                <a:latin typeface="Open Sans"/>
              </a:rPr>
              <a:t>Mitigation</a:t>
            </a:r>
          </a:p>
        </p:txBody>
      </p:sp>
      <p:sp>
        <p:nvSpPr>
          <p:cNvPr id="19" name="TextBox 18">
            <a:extLst>
              <a:ext uri="{FF2B5EF4-FFF2-40B4-BE49-F238E27FC236}">
                <a16:creationId xmlns:a16="http://schemas.microsoft.com/office/drawing/2014/main" id="{C8833E11-EE1D-4BD2-BBC3-6684B69D2A18}"/>
              </a:ext>
            </a:extLst>
          </p:cNvPr>
          <p:cNvSpPr txBox="1"/>
          <p:nvPr/>
        </p:nvSpPr>
        <p:spPr>
          <a:xfrm>
            <a:off x="6659352" y="691017"/>
            <a:ext cx="1401346" cy="369332"/>
          </a:xfrm>
          <a:prstGeom prst="rect">
            <a:avLst/>
          </a:prstGeom>
          <a:noFill/>
        </p:spPr>
        <p:txBody>
          <a:bodyPr wrap="none" rtlCol="0">
            <a:spAutoFit/>
          </a:bodyPr>
          <a:lstStyle/>
          <a:p>
            <a:r>
              <a:rPr lang="en-US" sz="1800" b="1" dirty="0">
                <a:solidFill>
                  <a:srgbClr val="002060"/>
                </a:solidFill>
                <a:latin typeface="Open Sans"/>
              </a:rPr>
              <a:t>Eradication</a:t>
            </a:r>
          </a:p>
        </p:txBody>
      </p:sp>
      <p:sp>
        <p:nvSpPr>
          <p:cNvPr id="20" name="TextBox 19">
            <a:extLst>
              <a:ext uri="{FF2B5EF4-FFF2-40B4-BE49-F238E27FC236}">
                <a16:creationId xmlns:a16="http://schemas.microsoft.com/office/drawing/2014/main" id="{826A1DEB-9702-477F-8ABA-D8C5711CF8EC}"/>
              </a:ext>
            </a:extLst>
          </p:cNvPr>
          <p:cNvSpPr txBox="1"/>
          <p:nvPr/>
        </p:nvSpPr>
        <p:spPr>
          <a:xfrm>
            <a:off x="7262726" y="2435249"/>
            <a:ext cx="1422184" cy="369332"/>
          </a:xfrm>
          <a:prstGeom prst="rect">
            <a:avLst/>
          </a:prstGeom>
          <a:noFill/>
        </p:spPr>
        <p:txBody>
          <a:bodyPr wrap="none" rtlCol="0">
            <a:spAutoFit/>
          </a:bodyPr>
          <a:lstStyle/>
          <a:p>
            <a:r>
              <a:rPr lang="en-US" sz="1800" b="1" dirty="0">
                <a:solidFill>
                  <a:srgbClr val="002060"/>
                </a:solidFill>
                <a:latin typeface="Open Sans"/>
              </a:rPr>
              <a:t>Monitoring</a:t>
            </a:r>
          </a:p>
        </p:txBody>
      </p:sp>
      <p:sp>
        <p:nvSpPr>
          <p:cNvPr id="21" name="TextBox 20">
            <a:extLst>
              <a:ext uri="{FF2B5EF4-FFF2-40B4-BE49-F238E27FC236}">
                <a16:creationId xmlns:a16="http://schemas.microsoft.com/office/drawing/2014/main" id="{E0100992-680F-4C7B-91C0-8402F6F3D60C}"/>
              </a:ext>
            </a:extLst>
          </p:cNvPr>
          <p:cNvSpPr txBox="1"/>
          <p:nvPr/>
        </p:nvSpPr>
        <p:spPr>
          <a:xfrm>
            <a:off x="1549927" y="4236553"/>
            <a:ext cx="1435008" cy="369332"/>
          </a:xfrm>
          <a:prstGeom prst="rect">
            <a:avLst/>
          </a:prstGeom>
          <a:noFill/>
        </p:spPr>
        <p:txBody>
          <a:bodyPr wrap="none" rtlCol="0">
            <a:spAutoFit/>
          </a:bodyPr>
          <a:lstStyle/>
          <a:p>
            <a:r>
              <a:rPr lang="en-US" sz="1800" b="1" dirty="0">
                <a:solidFill>
                  <a:srgbClr val="002060"/>
                </a:solidFill>
                <a:latin typeface="Open Sans"/>
              </a:rPr>
              <a:t>Diagnostics</a:t>
            </a:r>
          </a:p>
        </p:txBody>
      </p:sp>
      <p:sp>
        <p:nvSpPr>
          <p:cNvPr id="22" name="TextBox 21">
            <a:extLst>
              <a:ext uri="{FF2B5EF4-FFF2-40B4-BE49-F238E27FC236}">
                <a16:creationId xmlns:a16="http://schemas.microsoft.com/office/drawing/2014/main" id="{441B5160-D3C3-4C37-BCB5-BB0AFA9026A6}"/>
              </a:ext>
            </a:extLst>
          </p:cNvPr>
          <p:cNvSpPr txBox="1"/>
          <p:nvPr/>
        </p:nvSpPr>
        <p:spPr>
          <a:xfrm>
            <a:off x="6476737" y="4236553"/>
            <a:ext cx="1367682" cy="369332"/>
          </a:xfrm>
          <a:prstGeom prst="rect">
            <a:avLst/>
          </a:prstGeom>
          <a:noFill/>
        </p:spPr>
        <p:txBody>
          <a:bodyPr wrap="none" rtlCol="0">
            <a:spAutoFit/>
          </a:bodyPr>
          <a:lstStyle/>
          <a:p>
            <a:r>
              <a:rPr lang="en-US" sz="1800" b="1" dirty="0">
                <a:solidFill>
                  <a:srgbClr val="002060"/>
                </a:solidFill>
                <a:latin typeface="Open Sans"/>
              </a:rPr>
              <a:t>Prevention</a:t>
            </a:r>
          </a:p>
        </p:txBody>
      </p:sp>
      <p:sp>
        <p:nvSpPr>
          <p:cNvPr id="15" name="Arrow: Circular 14">
            <a:extLst>
              <a:ext uri="{FF2B5EF4-FFF2-40B4-BE49-F238E27FC236}">
                <a16:creationId xmlns:a16="http://schemas.microsoft.com/office/drawing/2014/main" id="{5EB2B8B3-66EE-4D42-A6E3-1323B186334B}"/>
              </a:ext>
            </a:extLst>
          </p:cNvPr>
          <p:cNvSpPr/>
          <p:nvPr/>
        </p:nvSpPr>
        <p:spPr>
          <a:xfrm>
            <a:off x="2352955" y="632745"/>
            <a:ext cx="4360001" cy="4343675"/>
          </a:xfrm>
          <a:prstGeom prst="circularArrow">
            <a:avLst>
              <a:gd name="adj1" fmla="val 5085"/>
              <a:gd name="adj2" fmla="val 327528"/>
              <a:gd name="adj3" fmla="val 15841803"/>
              <a:gd name="adj4" fmla="val 10982077"/>
              <a:gd name="adj5" fmla="val 5932"/>
            </a:avLst>
          </a:prstGeom>
          <a:solidFill>
            <a:srgbClr val="FF0000"/>
          </a:solidFill>
          <a:ln w="25400">
            <a:noFill/>
          </a:ln>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sz="1050" dirty="0"/>
          </a:p>
        </p:txBody>
      </p:sp>
      <p:grpSp>
        <p:nvGrpSpPr>
          <p:cNvPr id="1024" name="Group 1023">
            <a:extLst>
              <a:ext uri="{FF2B5EF4-FFF2-40B4-BE49-F238E27FC236}">
                <a16:creationId xmlns:a16="http://schemas.microsoft.com/office/drawing/2014/main" id="{E101FC5F-FA72-4509-937D-E798E89BCDB7}"/>
              </a:ext>
            </a:extLst>
          </p:cNvPr>
          <p:cNvGrpSpPr/>
          <p:nvPr/>
        </p:nvGrpSpPr>
        <p:grpSpPr>
          <a:xfrm>
            <a:off x="2355560" y="615831"/>
            <a:ext cx="4360001" cy="4360589"/>
            <a:chOff x="3186343" y="1043882"/>
            <a:chExt cx="5813335" cy="5814118"/>
          </a:xfrm>
        </p:grpSpPr>
        <p:grpSp>
          <p:nvGrpSpPr>
            <p:cNvPr id="4" name="Group 3">
              <a:extLst>
                <a:ext uri="{FF2B5EF4-FFF2-40B4-BE49-F238E27FC236}">
                  <a16:creationId xmlns:a16="http://schemas.microsoft.com/office/drawing/2014/main" id="{13EECDF3-DDCE-48EC-9462-CB71BBF1601F}"/>
                </a:ext>
              </a:extLst>
            </p:cNvPr>
            <p:cNvGrpSpPr/>
            <p:nvPr/>
          </p:nvGrpSpPr>
          <p:grpSpPr>
            <a:xfrm>
              <a:off x="3186343" y="1043882"/>
              <a:ext cx="5813335" cy="5814118"/>
              <a:chOff x="3610453" y="1398293"/>
              <a:chExt cx="5813335" cy="5814118"/>
            </a:xfrm>
          </p:grpSpPr>
          <p:sp>
            <p:nvSpPr>
              <p:cNvPr id="5" name="Freeform: Shape 4">
                <a:extLst>
                  <a:ext uri="{FF2B5EF4-FFF2-40B4-BE49-F238E27FC236}">
                    <a16:creationId xmlns:a16="http://schemas.microsoft.com/office/drawing/2014/main" id="{C562EBD7-0D01-4318-A4A6-F342D65E0CCF}"/>
                  </a:ext>
                </a:extLst>
              </p:cNvPr>
              <p:cNvSpPr/>
              <p:nvPr/>
            </p:nvSpPr>
            <p:spPr>
              <a:xfrm>
                <a:off x="4496454" y="1398293"/>
                <a:ext cx="4035356" cy="4035356"/>
              </a:xfrm>
              <a:custGeom>
                <a:avLst/>
                <a:gdLst>
                  <a:gd name="connsiteX0" fmla="*/ 0 w 4035356"/>
                  <a:gd name="connsiteY0" fmla="*/ 2017678 h 4035356"/>
                  <a:gd name="connsiteX1" fmla="*/ 2017678 w 4035356"/>
                  <a:gd name="connsiteY1" fmla="*/ 0 h 4035356"/>
                  <a:gd name="connsiteX2" fmla="*/ 4035356 w 4035356"/>
                  <a:gd name="connsiteY2" fmla="*/ 2017678 h 4035356"/>
                  <a:gd name="connsiteX3" fmla="*/ 2017678 w 4035356"/>
                  <a:gd name="connsiteY3" fmla="*/ 4035356 h 4035356"/>
                  <a:gd name="connsiteX4" fmla="*/ 0 w 4035356"/>
                  <a:gd name="connsiteY4" fmla="*/ 2017678 h 4035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5356" h="4035356">
                    <a:moveTo>
                      <a:pt x="0" y="2017678"/>
                    </a:moveTo>
                    <a:cubicBezTo>
                      <a:pt x="0" y="903345"/>
                      <a:pt x="903345" y="0"/>
                      <a:pt x="2017678" y="0"/>
                    </a:cubicBezTo>
                    <a:cubicBezTo>
                      <a:pt x="3132011" y="0"/>
                      <a:pt x="4035356" y="903345"/>
                      <a:pt x="4035356" y="2017678"/>
                    </a:cubicBezTo>
                    <a:cubicBezTo>
                      <a:pt x="4035356" y="3132011"/>
                      <a:pt x="3132011" y="4035356"/>
                      <a:pt x="2017678" y="4035356"/>
                    </a:cubicBezTo>
                    <a:cubicBezTo>
                      <a:pt x="903345" y="4035356"/>
                      <a:pt x="0" y="3132011"/>
                      <a:pt x="0" y="2017678"/>
                    </a:cubicBez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66332" tIns="566333" rIns="566333" bIns="566332" numCol="1" spcCol="1270" anchor="ctr" anchorCtr="0">
                <a:noAutofit/>
              </a:bodyPr>
              <a:lstStyle/>
              <a:p>
                <a:pPr algn="ctr" defTabSz="2166884">
                  <a:lnSpc>
                    <a:spcPct val="90000"/>
                  </a:lnSpc>
                  <a:spcBef>
                    <a:spcPct val="0"/>
                  </a:spcBef>
                  <a:spcAft>
                    <a:spcPct val="35000"/>
                  </a:spcAft>
                </a:pPr>
                <a:endParaRPr lang="en-US" sz="4875" dirty="0">
                  <a:solidFill>
                    <a:srgbClr val="2500C0"/>
                  </a:solidFill>
                </a:endParaRPr>
              </a:p>
            </p:txBody>
          </p:sp>
          <p:sp>
            <p:nvSpPr>
              <p:cNvPr id="6" name="Arrow: Circular 5">
                <a:extLst>
                  <a:ext uri="{FF2B5EF4-FFF2-40B4-BE49-F238E27FC236}">
                    <a16:creationId xmlns:a16="http://schemas.microsoft.com/office/drawing/2014/main" id="{B2040354-FB74-4CE9-AC0D-2DDBBF809568}"/>
                  </a:ext>
                </a:extLst>
              </p:cNvPr>
              <p:cNvSpPr/>
              <p:nvPr/>
            </p:nvSpPr>
            <p:spPr>
              <a:xfrm>
                <a:off x="3610453" y="1420844"/>
                <a:ext cx="5813335" cy="5791567"/>
              </a:xfrm>
              <a:prstGeom prst="circularArrow">
                <a:avLst>
                  <a:gd name="adj1" fmla="val 5085"/>
                  <a:gd name="adj2" fmla="val 327528"/>
                  <a:gd name="adj3" fmla="val 15841803"/>
                  <a:gd name="adj4" fmla="val 16230669"/>
                  <a:gd name="adj5" fmla="val 5932"/>
                </a:avLst>
              </a:prstGeom>
              <a:solidFill>
                <a:srgbClr val="2500C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grpSp>
        <p:grpSp>
          <p:nvGrpSpPr>
            <p:cNvPr id="31" name="Group 30">
              <a:extLst>
                <a:ext uri="{FF2B5EF4-FFF2-40B4-BE49-F238E27FC236}">
                  <a16:creationId xmlns:a16="http://schemas.microsoft.com/office/drawing/2014/main" id="{00D2DFEB-FD96-4927-835F-239C30787048}"/>
                </a:ext>
              </a:extLst>
            </p:cNvPr>
            <p:cNvGrpSpPr/>
            <p:nvPr/>
          </p:nvGrpSpPr>
          <p:grpSpPr>
            <a:xfrm>
              <a:off x="4876358" y="2862078"/>
              <a:ext cx="2565401" cy="2200276"/>
              <a:chOff x="9265138" y="672252"/>
              <a:chExt cx="2565401" cy="2200276"/>
            </a:xfrm>
          </p:grpSpPr>
          <p:sp>
            <p:nvSpPr>
              <p:cNvPr id="30" name="Oval 29">
                <a:extLst>
                  <a:ext uri="{FF2B5EF4-FFF2-40B4-BE49-F238E27FC236}">
                    <a16:creationId xmlns:a16="http://schemas.microsoft.com/office/drawing/2014/main" id="{F22F68D1-AF65-4609-AC75-26220E2F2CEF}"/>
                  </a:ext>
                </a:extLst>
              </p:cNvPr>
              <p:cNvSpPr/>
              <p:nvPr/>
            </p:nvSpPr>
            <p:spPr>
              <a:xfrm>
                <a:off x="9472888" y="672252"/>
                <a:ext cx="2069110" cy="20350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p>
            </p:txBody>
          </p:sp>
          <p:grpSp>
            <p:nvGrpSpPr>
              <p:cNvPr id="27" name="Group 4">
                <a:extLst>
                  <a:ext uri="{FF2B5EF4-FFF2-40B4-BE49-F238E27FC236}">
                    <a16:creationId xmlns:a16="http://schemas.microsoft.com/office/drawing/2014/main" id="{91874CBE-F5A9-4E36-899E-7A74870D511E}"/>
                  </a:ext>
                </a:extLst>
              </p:cNvPr>
              <p:cNvGrpSpPr>
                <a:grpSpLocks noChangeAspect="1"/>
              </p:cNvGrpSpPr>
              <p:nvPr/>
            </p:nvGrpSpPr>
            <p:grpSpPr bwMode="auto">
              <a:xfrm>
                <a:off x="9265138" y="672252"/>
                <a:ext cx="2565401" cy="2200276"/>
                <a:chOff x="3052" y="1464"/>
                <a:chExt cx="1616" cy="1386"/>
              </a:xfrm>
              <a:noFill/>
            </p:grpSpPr>
            <p:sp>
              <p:nvSpPr>
                <p:cNvPr id="28" name="AutoShape 3">
                  <a:extLst>
                    <a:ext uri="{FF2B5EF4-FFF2-40B4-BE49-F238E27FC236}">
                      <a16:creationId xmlns:a16="http://schemas.microsoft.com/office/drawing/2014/main" id="{E896047D-D485-4BB8-9BD8-F44FDF6B1B9B}"/>
                    </a:ext>
                  </a:extLst>
                </p:cNvPr>
                <p:cNvSpPr>
                  <a:spLocks noChangeAspect="1" noChangeArrowheads="1" noTextEdit="1"/>
                </p:cNvSpPr>
                <p:nvPr/>
              </p:nvSpPr>
              <p:spPr bwMode="auto">
                <a:xfrm>
                  <a:off x="3052" y="1470"/>
                  <a:ext cx="1576" cy="13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pic>
              <p:nvPicPr>
                <p:cNvPr id="1029" name="Picture 5">
                  <a:extLst>
                    <a:ext uri="{FF2B5EF4-FFF2-40B4-BE49-F238E27FC236}">
                      <a16:creationId xmlns:a16="http://schemas.microsoft.com/office/drawing/2014/main" id="{2545D955-DA40-4D92-9193-0DE369CE734E}"/>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86" y="1464"/>
                  <a:ext cx="1582" cy="138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grpSp>
    </p:spTree>
    <p:extLst>
      <p:ext uri="{BB962C8B-B14F-4D97-AF65-F5344CB8AC3E}">
        <p14:creationId xmlns:p14="http://schemas.microsoft.com/office/powerpoint/2010/main" val="372642375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4"/>
                                        </p:tgtEl>
                                        <p:attrNameLst>
                                          <p:attrName>style.visibility</p:attrName>
                                        </p:attrNameLst>
                                      </p:cBhvr>
                                      <p:to>
                                        <p:strVal val="visible"/>
                                      </p:to>
                                    </p:set>
                                    <p:animEffect transition="in" filter="wheel(1)">
                                      <p:cBhvr>
                                        <p:cTn id="12" dur="2000"/>
                                        <p:tgtEl>
                                          <p:spTgt spid="10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18"/>
                                        </p:tgtEl>
                                      </p:cBhvr>
                                    </p:animEffect>
                                    <p:set>
                                      <p:cBhvr>
                                        <p:cTn id="20" dur="1" fill="hold">
                                          <p:stCondLst>
                                            <p:cond delay="499"/>
                                          </p:stCondLst>
                                        </p:cTn>
                                        <p:tgtEl>
                                          <p:spTgt spid="18"/>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21"/>
                                        </p:tgtEl>
                                      </p:cBhvr>
                                    </p:animEffect>
                                    <p:set>
                                      <p:cBhvr>
                                        <p:cTn id="26" dur="1" fill="hold">
                                          <p:stCondLst>
                                            <p:cond delay="499"/>
                                          </p:stCondLst>
                                        </p:cTn>
                                        <p:tgtEl>
                                          <p:spTgt spid="21"/>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22"/>
                                        </p:tgtEl>
                                      </p:cBhvr>
                                    </p:animEffect>
                                    <p:set>
                                      <p:cBhvr>
                                        <p:cTn id="29" dur="1" fill="hold">
                                          <p:stCondLst>
                                            <p:cond delay="499"/>
                                          </p:stCondLst>
                                        </p:cTn>
                                        <p:tgtEl>
                                          <p:spTgt spid="22"/>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68"/>
          <p:cNvSpPr/>
          <p:nvPr/>
        </p:nvSpPr>
        <p:spPr>
          <a:xfrm>
            <a:off x="1" y="0"/>
            <a:ext cx="9144000" cy="1054962"/>
          </a:xfrm>
          <a:prstGeom prst="rect">
            <a:avLst/>
          </a:prstGeom>
          <a:solidFill>
            <a:srgbClr val="002060"/>
          </a:solidFill>
          <a:ln>
            <a:noFill/>
          </a:ln>
        </p:spPr>
        <p:txBody>
          <a:bodyPr spcFirstLastPara="1" wrap="square" lIns="91425" tIns="45700" rIns="91425" bIns="45700" anchor="ctr" anchorCtr="0">
            <a:noAutofit/>
          </a:bodyPr>
          <a:lstStyle/>
          <a:p>
            <a:pPr algn="ctr">
              <a:buClr>
                <a:srgbClr val="000000"/>
              </a:buClr>
              <a:buSzPts val="1400"/>
            </a:pPr>
            <a:endParaRPr>
              <a:solidFill>
                <a:srgbClr val="002060"/>
              </a:solidFill>
            </a:endParaRPr>
          </a:p>
        </p:txBody>
      </p:sp>
      <p:sp>
        <p:nvSpPr>
          <p:cNvPr id="481" name="Google Shape;481;p68"/>
          <p:cNvSpPr txBox="1">
            <a:spLocks noGrp="1"/>
          </p:cNvSpPr>
          <p:nvPr>
            <p:ph type="title"/>
          </p:nvPr>
        </p:nvSpPr>
        <p:spPr>
          <a:xfrm>
            <a:off x="331620" y="241132"/>
            <a:ext cx="6284166" cy="572699"/>
          </a:xfrm>
          <a:prstGeom prst="rect">
            <a:avLst/>
          </a:prstGeom>
          <a:noFill/>
          <a:ln>
            <a:noFill/>
          </a:ln>
        </p:spPr>
        <p:txBody>
          <a:bodyPr spcFirstLastPara="1" vert="horz" wrap="square" lIns="91425" tIns="91425" rIns="91425" bIns="91425" rtlCol="0" anchor="t" anchorCtr="0">
            <a:noAutofit/>
          </a:bodyPr>
          <a:lstStyle/>
          <a:p>
            <a:pPr>
              <a:lnSpc>
                <a:spcPct val="100000"/>
              </a:lnSpc>
              <a:buSzPts val="2800"/>
            </a:pPr>
            <a:r>
              <a:rPr lang="en-US" sz="2800" b="1" dirty="0">
                <a:solidFill>
                  <a:schemeClr val="lt1"/>
                </a:solidFill>
              </a:rPr>
              <a:t>EQO = SOLUTIONS</a:t>
            </a:r>
            <a:endParaRPr sz="2800" b="1" dirty="0">
              <a:solidFill>
                <a:schemeClr val="lt1"/>
              </a:solidFill>
            </a:endParaRPr>
          </a:p>
        </p:txBody>
      </p:sp>
      <p:sp>
        <p:nvSpPr>
          <p:cNvPr id="482" name="Google Shape;482;p68"/>
          <p:cNvSpPr txBox="1"/>
          <p:nvPr/>
        </p:nvSpPr>
        <p:spPr>
          <a:xfrm>
            <a:off x="2417032" y="3590558"/>
            <a:ext cx="2328221" cy="1015663"/>
          </a:xfrm>
          <a:prstGeom prst="rect">
            <a:avLst/>
          </a:prstGeom>
          <a:solidFill>
            <a:schemeClr val="lt1"/>
          </a:solidFill>
          <a:ln>
            <a:noFill/>
          </a:ln>
        </p:spPr>
        <p:txBody>
          <a:bodyPr spcFirstLastPara="1" wrap="square" lIns="91425" tIns="45700" rIns="91425" bIns="45700" anchor="t" anchorCtr="0">
            <a:noAutofit/>
          </a:bodyPr>
          <a:lstStyle/>
          <a:p>
            <a:pPr algn="ctr">
              <a:buClr>
                <a:srgbClr val="002060"/>
              </a:buClr>
              <a:buSzPts val="2000"/>
            </a:pPr>
            <a:r>
              <a:rPr lang="en-US" sz="2000" b="1" dirty="0">
                <a:solidFill>
                  <a:srgbClr val="002060"/>
                </a:solidFill>
                <a:latin typeface="Open Sans"/>
                <a:ea typeface="Open Sans"/>
                <a:cs typeface="Open Sans"/>
                <a:sym typeface="Open Sans"/>
              </a:rPr>
              <a:t>Monitoring</a:t>
            </a:r>
            <a:endParaRPr sz="1800" dirty="0"/>
          </a:p>
        </p:txBody>
      </p:sp>
      <p:sp>
        <p:nvSpPr>
          <p:cNvPr id="483" name="Google Shape;483;p68"/>
          <p:cNvSpPr txBox="1"/>
          <p:nvPr/>
        </p:nvSpPr>
        <p:spPr>
          <a:xfrm>
            <a:off x="420198" y="3590557"/>
            <a:ext cx="1824538" cy="400110"/>
          </a:xfrm>
          <a:prstGeom prst="rect">
            <a:avLst/>
          </a:prstGeom>
          <a:solidFill>
            <a:schemeClr val="lt1"/>
          </a:solidFill>
          <a:ln>
            <a:noFill/>
          </a:ln>
        </p:spPr>
        <p:txBody>
          <a:bodyPr spcFirstLastPara="1" wrap="square" lIns="91425" tIns="45700" rIns="91425" bIns="45700" anchor="t" anchorCtr="0">
            <a:noAutofit/>
          </a:bodyPr>
          <a:lstStyle/>
          <a:p>
            <a:pPr algn="ctr">
              <a:buClr>
                <a:srgbClr val="002060"/>
              </a:buClr>
              <a:buSzPts val="2000"/>
            </a:pPr>
            <a:r>
              <a:rPr lang="en-US" sz="2000" b="1" dirty="0">
                <a:solidFill>
                  <a:srgbClr val="002060"/>
                </a:solidFill>
                <a:latin typeface="Open Sans"/>
                <a:ea typeface="Open Sans"/>
                <a:cs typeface="Open Sans"/>
                <a:sym typeface="Open Sans"/>
              </a:rPr>
              <a:t>Early Detection</a:t>
            </a:r>
            <a:endParaRPr sz="1800" dirty="0"/>
          </a:p>
        </p:txBody>
      </p:sp>
      <p:sp>
        <p:nvSpPr>
          <p:cNvPr id="489" name="Google Shape;489;p68"/>
          <p:cNvSpPr txBox="1"/>
          <p:nvPr/>
        </p:nvSpPr>
        <p:spPr>
          <a:xfrm>
            <a:off x="7058883" y="3590557"/>
            <a:ext cx="1926419" cy="707886"/>
          </a:xfrm>
          <a:prstGeom prst="rect">
            <a:avLst/>
          </a:prstGeom>
          <a:solidFill>
            <a:schemeClr val="lt1"/>
          </a:solidFill>
          <a:ln>
            <a:noFill/>
          </a:ln>
        </p:spPr>
        <p:txBody>
          <a:bodyPr spcFirstLastPara="1" wrap="square" lIns="91425" tIns="45700" rIns="91425" bIns="45700" anchor="t" anchorCtr="0">
            <a:noAutofit/>
          </a:bodyPr>
          <a:lstStyle/>
          <a:p>
            <a:pPr algn="ctr">
              <a:buClr>
                <a:srgbClr val="002060"/>
              </a:buClr>
              <a:buSzPts val="2000"/>
            </a:pPr>
            <a:r>
              <a:rPr lang="en-US" sz="2000" b="1" dirty="0">
                <a:solidFill>
                  <a:srgbClr val="002060"/>
                </a:solidFill>
                <a:latin typeface="Open Sans"/>
                <a:ea typeface="Open Sans"/>
                <a:cs typeface="Open Sans"/>
                <a:sym typeface="Open Sans"/>
              </a:rPr>
              <a:t>Treatment Optimization</a:t>
            </a:r>
            <a:endParaRPr sz="1800" dirty="0"/>
          </a:p>
        </p:txBody>
      </p:sp>
      <p:pic>
        <p:nvPicPr>
          <p:cNvPr id="490" name="Google Shape;490;p68"/>
          <p:cNvPicPr preferRelativeResize="0"/>
          <p:nvPr/>
        </p:nvPicPr>
        <p:blipFill rotWithShape="1">
          <a:blip r:embed="rId3">
            <a:alphaModFix/>
          </a:blip>
          <a:srcRect/>
          <a:stretch/>
        </p:blipFill>
        <p:spPr>
          <a:xfrm>
            <a:off x="7181895" y="300534"/>
            <a:ext cx="1640893" cy="543546"/>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016" y="1822213"/>
            <a:ext cx="1768344" cy="176834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0080" y="1921120"/>
            <a:ext cx="1773587" cy="1773587"/>
          </a:xfrm>
          <a:prstGeom prst="rect">
            <a:avLst/>
          </a:prstGeom>
        </p:spPr>
      </p:pic>
      <p:sp>
        <p:nvSpPr>
          <p:cNvPr id="18" name="Google Shape;497;p69"/>
          <p:cNvSpPr txBox="1"/>
          <p:nvPr/>
        </p:nvSpPr>
        <p:spPr>
          <a:xfrm>
            <a:off x="4643083" y="3590557"/>
            <a:ext cx="2109765" cy="1015663"/>
          </a:xfrm>
          <a:prstGeom prst="rect">
            <a:avLst/>
          </a:prstGeom>
          <a:solidFill>
            <a:schemeClr val="lt1"/>
          </a:solidFill>
          <a:ln>
            <a:noFill/>
          </a:ln>
        </p:spPr>
        <p:txBody>
          <a:bodyPr spcFirstLastPara="1" wrap="square" lIns="91425" tIns="45700" rIns="91425" bIns="45700" anchor="t" anchorCtr="0">
            <a:noAutofit/>
          </a:bodyPr>
          <a:lstStyle/>
          <a:p>
            <a:pPr algn="ctr">
              <a:buClr>
                <a:srgbClr val="002060"/>
              </a:buClr>
              <a:buSzPts val="2000"/>
            </a:pPr>
            <a:r>
              <a:rPr lang="en-US" sz="2000" b="1" dirty="0">
                <a:solidFill>
                  <a:srgbClr val="002060"/>
                </a:solidFill>
                <a:latin typeface="Open Sans"/>
                <a:ea typeface="Open Sans"/>
                <a:cs typeface="Open Sans"/>
                <a:sym typeface="Open Sans"/>
              </a:rPr>
              <a:t>Mitigation</a:t>
            </a:r>
            <a:endParaRPr sz="1800"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2265" y="1718994"/>
            <a:ext cx="1871564" cy="1871564"/>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0144" y="1718994"/>
            <a:ext cx="1835642" cy="1835642"/>
          </a:xfrm>
          <a:prstGeom prst="rect">
            <a:avLst/>
          </a:prstGeom>
        </p:spPr>
      </p:pic>
      <p:sp>
        <p:nvSpPr>
          <p:cNvPr id="13" name="Rectangle: Diagonal Corners Rounded 12">
            <a:extLst>
              <a:ext uri="{FF2B5EF4-FFF2-40B4-BE49-F238E27FC236}">
                <a16:creationId xmlns:a16="http://schemas.microsoft.com/office/drawing/2014/main" id="{D2DC44C2-2593-48B7-A512-C3A2705004D7}"/>
              </a:ext>
            </a:extLst>
          </p:cNvPr>
          <p:cNvSpPr/>
          <p:nvPr/>
        </p:nvSpPr>
        <p:spPr>
          <a:xfrm>
            <a:off x="8126858" y="4819964"/>
            <a:ext cx="1017142" cy="319287"/>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11F5E-E859-49E0-BBA0-9D520E51906E}"/>
              </a:ext>
            </a:extLst>
          </p:cNvPr>
          <p:cNvSpPr>
            <a:spLocks noGrp="1"/>
          </p:cNvSpPr>
          <p:nvPr>
            <p:ph type="title"/>
          </p:nvPr>
        </p:nvSpPr>
        <p:spPr>
          <a:xfrm>
            <a:off x="311700" y="59497"/>
            <a:ext cx="8520599" cy="572699"/>
          </a:xfrm>
        </p:spPr>
        <p:txBody>
          <a:bodyPr>
            <a:normAutofit fontScale="90000"/>
          </a:bodyPr>
          <a:lstStyle/>
          <a:p>
            <a:r>
              <a:rPr lang="en-US" sz="3200" b="1" dirty="0">
                <a:solidFill>
                  <a:srgbClr val="003399"/>
                </a:solidFill>
              </a:rPr>
              <a:t>Questions</a:t>
            </a:r>
            <a:br>
              <a:rPr lang="en-US" sz="3200" b="1" dirty="0">
                <a:solidFill>
                  <a:srgbClr val="003399"/>
                </a:solidFill>
              </a:rPr>
            </a:br>
            <a:endParaRPr lang="en-US" dirty="0"/>
          </a:p>
        </p:txBody>
      </p:sp>
      <p:sp>
        <p:nvSpPr>
          <p:cNvPr id="3" name="Text Placeholder 2">
            <a:extLst>
              <a:ext uri="{FF2B5EF4-FFF2-40B4-BE49-F238E27FC236}">
                <a16:creationId xmlns:a16="http://schemas.microsoft.com/office/drawing/2014/main" id="{66E21E82-50AB-4970-AB90-1EF4E7F8E5D4}"/>
              </a:ext>
            </a:extLst>
          </p:cNvPr>
          <p:cNvSpPr>
            <a:spLocks noGrp="1"/>
          </p:cNvSpPr>
          <p:nvPr>
            <p:ph type="body" idx="1"/>
          </p:nvPr>
        </p:nvSpPr>
        <p:spPr/>
        <p:txBody>
          <a:bodyPr/>
          <a:lstStyle/>
          <a:p>
            <a:endParaRPr lang="en-US"/>
          </a:p>
        </p:txBody>
      </p:sp>
      <p:pic>
        <p:nvPicPr>
          <p:cNvPr id="26628" name="Picture 4" descr="Image result for breeding zebra mussels">
            <a:extLst>
              <a:ext uri="{FF2B5EF4-FFF2-40B4-BE49-F238E27FC236}">
                <a16:creationId xmlns:a16="http://schemas.microsoft.com/office/drawing/2014/main" id="{8692E836-69C4-4F19-9F2F-821001F3E5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424" y="698913"/>
            <a:ext cx="7661319" cy="4078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16793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8" name="Picture 7">
            <a:extLst>
              <a:ext uri="{FF2B5EF4-FFF2-40B4-BE49-F238E27FC236}">
                <a16:creationId xmlns:a16="http://schemas.microsoft.com/office/drawing/2014/main" id="{EB79BF45-ADDF-4CFC-AE0F-FFEA365D1DED}"/>
              </a:ext>
            </a:extLst>
          </p:cNvPr>
          <p:cNvPicPr>
            <a:picLocks noChangeAspect="1"/>
          </p:cNvPicPr>
          <p:nvPr/>
        </p:nvPicPr>
        <p:blipFill>
          <a:blip r:embed="rId3"/>
          <a:stretch>
            <a:fillRect/>
          </a:stretch>
        </p:blipFill>
        <p:spPr>
          <a:xfrm>
            <a:off x="1087756" y="0"/>
            <a:ext cx="6929067" cy="5143500"/>
          </a:xfrm>
          <a:prstGeom prst="rect">
            <a:avLst/>
          </a:prstGeom>
        </p:spPr>
      </p:pic>
      <p:pic>
        <p:nvPicPr>
          <p:cNvPr id="5" name="Picture 2" descr="Image result for zebra mussels">
            <a:extLst>
              <a:ext uri="{FF2B5EF4-FFF2-40B4-BE49-F238E27FC236}">
                <a16:creationId xmlns:a16="http://schemas.microsoft.com/office/drawing/2014/main" id="{90AD0C76-B375-493D-B245-1F38482CA1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9423" y="0"/>
            <a:ext cx="3974577" cy="22376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zebra mussels">
            <a:extLst>
              <a:ext uri="{FF2B5EF4-FFF2-40B4-BE49-F238E27FC236}">
                <a16:creationId xmlns:a16="http://schemas.microsoft.com/office/drawing/2014/main" id="{97C6CEB0-9143-450D-BE94-C23BBBDC13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145833" cy="23563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zebra mussels">
            <a:extLst>
              <a:ext uri="{FF2B5EF4-FFF2-40B4-BE49-F238E27FC236}">
                <a16:creationId xmlns:a16="http://schemas.microsoft.com/office/drawing/2014/main" id="{5FB3F8E0-C874-4586-8395-F170D5E467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344749"/>
            <a:ext cx="1863969" cy="27987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CA2501A-366D-477F-8EEB-B797CF7AED71}"/>
              </a:ext>
            </a:extLst>
          </p:cNvPr>
          <p:cNvSpPr txBox="1"/>
          <p:nvPr/>
        </p:nvSpPr>
        <p:spPr>
          <a:xfrm>
            <a:off x="8002341" y="4835723"/>
            <a:ext cx="114165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Open Sans"/>
                <a:cs typeface="Arial"/>
                <a:sym typeface="Arial"/>
              </a:rPr>
              <a:t>Confidential</a:t>
            </a:r>
          </a:p>
        </p:txBody>
      </p:sp>
      <p:pic>
        <p:nvPicPr>
          <p:cNvPr id="7" name="Picture 2" descr="Image result for zebra mussels clogging pipes">
            <a:extLst>
              <a:ext uri="{FF2B5EF4-FFF2-40B4-BE49-F238E27FC236}">
                <a16:creationId xmlns:a16="http://schemas.microsoft.com/office/drawing/2014/main" id="{168DFE09-BF0D-4A6E-90CC-3C04F6A17B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2517" y="2242209"/>
            <a:ext cx="3868388" cy="2901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315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5A125-7AD8-45F4-B0CC-0A44B6652A5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AD5F083-593F-4801-A63A-82F67EE93C2A}"/>
              </a:ext>
            </a:extLst>
          </p:cNvPr>
          <p:cNvSpPr>
            <a:spLocks noGrp="1"/>
          </p:cNvSpPr>
          <p:nvPr>
            <p:ph type="body" idx="1"/>
          </p:nvPr>
        </p:nvSpPr>
        <p:spPr/>
        <p:txBody>
          <a:bodyPr/>
          <a:lstStyle/>
          <a:p>
            <a:endParaRPr lang="en-US"/>
          </a:p>
        </p:txBody>
      </p:sp>
      <p:pic>
        <p:nvPicPr>
          <p:cNvPr id="4" name="Picture 2" descr="Image result for breeding zebra mussels">
            <a:extLst>
              <a:ext uri="{FF2B5EF4-FFF2-40B4-BE49-F238E27FC236}">
                <a16:creationId xmlns:a16="http://schemas.microsoft.com/office/drawing/2014/main" id="{28F209E2-7952-4B74-BEE5-B08E900747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3995"/>
            <a:ext cx="9218300" cy="384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323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0EFE0F0-9B0D-1A44-B4CF-737E58893AB2}"/>
              </a:ext>
            </a:extLst>
          </p:cNvPr>
          <p:cNvGrpSpPr/>
          <p:nvPr/>
        </p:nvGrpSpPr>
        <p:grpSpPr>
          <a:xfrm>
            <a:off x="0" y="0"/>
            <a:ext cx="9144000" cy="5140240"/>
            <a:chOff x="576630" y="445025"/>
            <a:chExt cx="7990737" cy="4408892"/>
          </a:xfrm>
        </p:grpSpPr>
        <p:pic>
          <p:nvPicPr>
            <p:cNvPr id="7" name="Picture 6">
              <a:extLst>
                <a:ext uri="{FF2B5EF4-FFF2-40B4-BE49-F238E27FC236}">
                  <a16:creationId xmlns:a16="http://schemas.microsoft.com/office/drawing/2014/main" id="{2B5FE5CF-7438-5E41-8EEB-66E221D15A99}"/>
                </a:ext>
              </a:extLst>
            </p:cNvPr>
            <p:cNvPicPr>
              <a:picLocks noChangeAspect="1"/>
            </p:cNvPicPr>
            <p:nvPr/>
          </p:nvPicPr>
          <p:blipFill>
            <a:blip r:embed="rId3"/>
            <a:stretch>
              <a:fillRect/>
            </a:stretch>
          </p:blipFill>
          <p:spPr>
            <a:xfrm>
              <a:off x="576630" y="445025"/>
              <a:ext cx="7990737" cy="4408892"/>
            </a:xfrm>
            <a:prstGeom prst="rect">
              <a:avLst/>
            </a:prstGeom>
          </p:spPr>
        </p:pic>
        <p:pic>
          <p:nvPicPr>
            <p:cNvPr id="10" name="Picture 9">
              <a:extLst>
                <a:ext uri="{FF2B5EF4-FFF2-40B4-BE49-F238E27FC236}">
                  <a16:creationId xmlns:a16="http://schemas.microsoft.com/office/drawing/2014/main" id="{B22CE005-7E88-7C4F-B252-EEC8123911B0}"/>
                </a:ext>
              </a:extLst>
            </p:cNvPr>
            <p:cNvPicPr>
              <a:picLocks noChangeAspect="1"/>
            </p:cNvPicPr>
            <p:nvPr/>
          </p:nvPicPr>
          <p:blipFill>
            <a:blip r:embed="rId4"/>
            <a:stretch>
              <a:fillRect/>
            </a:stretch>
          </p:blipFill>
          <p:spPr>
            <a:xfrm>
              <a:off x="7007927" y="3999345"/>
              <a:ext cx="1559439" cy="854572"/>
            </a:xfrm>
            <a:prstGeom prst="rect">
              <a:avLst/>
            </a:prstGeom>
          </p:spPr>
        </p:pic>
        <p:pic>
          <p:nvPicPr>
            <p:cNvPr id="12" name="Picture 11">
              <a:extLst>
                <a:ext uri="{FF2B5EF4-FFF2-40B4-BE49-F238E27FC236}">
                  <a16:creationId xmlns:a16="http://schemas.microsoft.com/office/drawing/2014/main" id="{C03972E9-7856-634B-9FC4-EE662E015884}"/>
                </a:ext>
              </a:extLst>
            </p:cNvPr>
            <p:cNvPicPr>
              <a:picLocks noChangeAspect="1"/>
            </p:cNvPicPr>
            <p:nvPr/>
          </p:nvPicPr>
          <p:blipFill>
            <a:blip r:embed="rId5"/>
            <a:stretch>
              <a:fillRect/>
            </a:stretch>
          </p:blipFill>
          <p:spPr>
            <a:xfrm>
              <a:off x="576630" y="4353937"/>
              <a:ext cx="1215226" cy="499979"/>
            </a:xfrm>
            <a:prstGeom prst="rect">
              <a:avLst/>
            </a:prstGeom>
          </p:spPr>
        </p:pic>
      </p:grpSp>
      <p:sp>
        <p:nvSpPr>
          <p:cNvPr id="8" name="TextBox 7">
            <a:extLst>
              <a:ext uri="{FF2B5EF4-FFF2-40B4-BE49-F238E27FC236}">
                <a16:creationId xmlns:a16="http://schemas.microsoft.com/office/drawing/2014/main" id="{3B1483D4-F18E-40B6-9F1D-96446075519C}"/>
              </a:ext>
            </a:extLst>
          </p:cNvPr>
          <p:cNvSpPr txBox="1"/>
          <p:nvPr/>
        </p:nvSpPr>
        <p:spPr>
          <a:xfrm>
            <a:off x="0" y="0"/>
            <a:ext cx="100380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Open Sans"/>
              </a:rPr>
              <a:t>Confidential</a:t>
            </a:r>
            <a:endParaRPr kumimoji="0" lang="en-US" sz="1200" b="0" i="0" u="none" strike="noStrike" kern="0" cap="none" spc="0" normalizeH="0" baseline="0" noProof="0" dirty="0">
              <a:ln>
                <a:noFill/>
              </a:ln>
              <a:solidFill>
                <a:srgbClr val="000000"/>
              </a:solidFill>
              <a:effectLst/>
              <a:uLnTx/>
              <a:uFillTx/>
              <a:latin typeface="Open Sans"/>
              <a:sym typeface="Arial"/>
            </a:endParaRPr>
          </a:p>
        </p:txBody>
      </p:sp>
      <p:sp>
        <p:nvSpPr>
          <p:cNvPr id="2" name="Rectangle 1">
            <a:extLst>
              <a:ext uri="{FF2B5EF4-FFF2-40B4-BE49-F238E27FC236}">
                <a16:creationId xmlns:a16="http://schemas.microsoft.com/office/drawing/2014/main" id="{ADF7548A-F549-45FC-9DD4-D877FA30A576}"/>
              </a:ext>
            </a:extLst>
          </p:cNvPr>
          <p:cNvSpPr/>
          <p:nvPr/>
        </p:nvSpPr>
        <p:spPr>
          <a:xfrm>
            <a:off x="214489" y="395112"/>
            <a:ext cx="3499555" cy="1636889"/>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Open Sans" panose="020B0604020202020204" charset="0"/>
                <a:ea typeface="Open Sans" panose="020B0604020202020204" charset="0"/>
                <a:cs typeface="Open Sans" panose="020B0604020202020204" charset="0"/>
              </a:rPr>
              <a:t>Invasive mussels are making their way west with no end in sight.</a:t>
            </a:r>
          </a:p>
        </p:txBody>
      </p:sp>
      <p:sp>
        <p:nvSpPr>
          <p:cNvPr id="3" name="TextBox 2">
            <a:extLst>
              <a:ext uri="{FF2B5EF4-FFF2-40B4-BE49-F238E27FC236}">
                <a16:creationId xmlns:a16="http://schemas.microsoft.com/office/drawing/2014/main" id="{0FE9B765-F18D-4336-8EE2-83C4620899D2}"/>
              </a:ext>
            </a:extLst>
          </p:cNvPr>
          <p:cNvSpPr txBox="1"/>
          <p:nvPr/>
        </p:nvSpPr>
        <p:spPr>
          <a:xfrm>
            <a:off x="4137378" y="2060222"/>
            <a:ext cx="914400" cy="9144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840810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ontent Placeholder 6"/>
          <p:cNvGraphicFramePr>
            <a:graphicFrameLocks noGrp="1"/>
          </p:cNvGraphicFramePr>
          <p:nvPr>
            <p:ph idx="1"/>
            <p:extLst>
              <p:ext uri="{D42A27DB-BD31-4B8C-83A1-F6EECF244321}">
                <p14:modId xmlns:p14="http://schemas.microsoft.com/office/powerpoint/2010/main" val="3021219412"/>
              </p:ext>
            </p:extLst>
          </p:nvPr>
        </p:nvGraphicFramePr>
        <p:xfrm>
          <a:off x="208723" y="1103243"/>
          <a:ext cx="8661951" cy="40402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Google Shape;480;p68">
            <a:extLst>
              <a:ext uri="{FF2B5EF4-FFF2-40B4-BE49-F238E27FC236}">
                <a16:creationId xmlns:a16="http://schemas.microsoft.com/office/drawing/2014/main" id="{DC62D3E5-48B2-4A87-85A5-FBAB2298620F}"/>
              </a:ext>
            </a:extLst>
          </p:cNvPr>
          <p:cNvSpPr/>
          <p:nvPr/>
        </p:nvSpPr>
        <p:spPr>
          <a:xfrm>
            <a:off x="1" y="0"/>
            <a:ext cx="9144000" cy="1054962"/>
          </a:xfrm>
          <a:prstGeom prst="rect">
            <a:avLst/>
          </a:prstGeom>
          <a:solidFill>
            <a:srgbClr val="002060"/>
          </a:solidFill>
          <a:ln>
            <a:noFill/>
          </a:ln>
        </p:spPr>
        <p:txBody>
          <a:bodyPr spcFirstLastPara="1" wrap="square" lIns="91425" tIns="45700" rIns="91425" bIns="45700" anchor="ctr" anchorCtr="0">
            <a:noAutofit/>
          </a:bodyPr>
          <a:lstStyle/>
          <a:p>
            <a:pPr algn="ctr" defTabSz="685800">
              <a:buClr>
                <a:srgbClr val="000000"/>
              </a:buClr>
              <a:buSzPts val="1400"/>
            </a:pPr>
            <a:endParaRPr kern="1200">
              <a:solidFill>
                <a:srgbClr val="002060"/>
              </a:solidFill>
            </a:endParaRPr>
          </a:p>
        </p:txBody>
      </p:sp>
      <p:sp>
        <p:nvSpPr>
          <p:cNvPr id="8" name="Google Shape;481;p68">
            <a:extLst>
              <a:ext uri="{FF2B5EF4-FFF2-40B4-BE49-F238E27FC236}">
                <a16:creationId xmlns:a16="http://schemas.microsoft.com/office/drawing/2014/main" id="{09473A58-4618-4F36-BE0D-ECDF44C37589}"/>
              </a:ext>
            </a:extLst>
          </p:cNvPr>
          <p:cNvSpPr txBox="1">
            <a:spLocks/>
          </p:cNvSpPr>
          <p:nvPr/>
        </p:nvSpPr>
        <p:spPr>
          <a:xfrm>
            <a:off x="331620" y="241132"/>
            <a:ext cx="6284166" cy="572699"/>
          </a:xfrm>
          <a:prstGeom prst="rect">
            <a:avLst/>
          </a:prstGeom>
          <a:noFill/>
          <a:ln>
            <a:noFill/>
          </a:ln>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lnSpc>
                <a:spcPct val="100000"/>
              </a:lnSpc>
              <a:buSzPts val="2800"/>
            </a:pPr>
            <a:r>
              <a:rPr lang="en-US" sz="2800" b="1" dirty="0">
                <a:solidFill>
                  <a:prstClr val="white"/>
                </a:solidFill>
                <a:latin typeface="Calibri Light" panose="020F0302020204030204"/>
              </a:rPr>
              <a:t>IMPACTS OF INVASIVE SPECIES</a:t>
            </a:r>
          </a:p>
        </p:txBody>
      </p:sp>
      <p:pic>
        <p:nvPicPr>
          <p:cNvPr id="9" name="Google Shape;490;p68">
            <a:extLst>
              <a:ext uri="{FF2B5EF4-FFF2-40B4-BE49-F238E27FC236}">
                <a16:creationId xmlns:a16="http://schemas.microsoft.com/office/drawing/2014/main" id="{D396A4CD-C076-4A7B-A008-6F1CA992222A}"/>
              </a:ext>
            </a:extLst>
          </p:cNvPr>
          <p:cNvPicPr preferRelativeResize="0"/>
          <p:nvPr/>
        </p:nvPicPr>
        <p:blipFill rotWithShape="1">
          <a:blip r:embed="rId7">
            <a:alphaModFix/>
          </a:blip>
          <a:srcRect/>
          <a:stretch/>
        </p:blipFill>
        <p:spPr>
          <a:xfrm>
            <a:off x="7181895" y="300534"/>
            <a:ext cx="1640893" cy="543546"/>
          </a:xfrm>
          <a:prstGeom prst="rect">
            <a:avLst/>
          </a:prstGeom>
          <a:noFill/>
          <a:ln>
            <a:noFill/>
          </a:ln>
        </p:spPr>
      </p:pic>
    </p:spTree>
    <p:extLst>
      <p:ext uri="{BB962C8B-B14F-4D97-AF65-F5344CB8AC3E}">
        <p14:creationId xmlns:p14="http://schemas.microsoft.com/office/powerpoint/2010/main" val="388682220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9" name="Rectangle: Diagonal Corners Rounded 8">
            <a:extLst>
              <a:ext uri="{FF2B5EF4-FFF2-40B4-BE49-F238E27FC236}">
                <a16:creationId xmlns:a16="http://schemas.microsoft.com/office/drawing/2014/main" id="{E4107FE0-4B7C-4F16-9AA8-696E20AB8B54}"/>
              </a:ext>
            </a:extLst>
          </p:cNvPr>
          <p:cNvSpPr/>
          <p:nvPr/>
        </p:nvSpPr>
        <p:spPr>
          <a:xfrm>
            <a:off x="8126858" y="4809632"/>
            <a:ext cx="1017142" cy="319287"/>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4BF554-9FE8-DA47-BDE5-4AE3BAED3D66}"/>
              </a:ext>
            </a:extLst>
          </p:cNvPr>
          <p:cNvSpPr/>
          <p:nvPr/>
        </p:nvSpPr>
        <p:spPr>
          <a:xfrm>
            <a:off x="0" y="0"/>
            <a:ext cx="9144000" cy="1054962"/>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2060"/>
              </a:solidFill>
            </a:endParaRPr>
          </a:p>
        </p:txBody>
      </p:sp>
      <p:sp>
        <p:nvSpPr>
          <p:cNvPr id="15" name="TextBox 14">
            <a:extLst>
              <a:ext uri="{FF2B5EF4-FFF2-40B4-BE49-F238E27FC236}">
                <a16:creationId xmlns:a16="http://schemas.microsoft.com/office/drawing/2014/main" id="{0884D996-B4F6-428B-9E58-9984B533D1F4}"/>
              </a:ext>
            </a:extLst>
          </p:cNvPr>
          <p:cNvSpPr txBox="1"/>
          <p:nvPr/>
        </p:nvSpPr>
        <p:spPr>
          <a:xfrm>
            <a:off x="1572076" y="4409522"/>
            <a:ext cx="2037737" cy="400110"/>
          </a:xfrm>
          <a:prstGeom prst="rect">
            <a:avLst/>
          </a:prstGeom>
          <a:solidFill>
            <a:schemeClr val="bg1"/>
          </a:solidFill>
        </p:spPr>
        <p:txBody>
          <a:bodyPr wrap="none" rtlCol="0">
            <a:spAutoFit/>
          </a:bodyPr>
          <a:lstStyle/>
          <a:p>
            <a:r>
              <a:rPr lang="en-US" sz="2000" b="1" dirty="0">
                <a:solidFill>
                  <a:srgbClr val="002060"/>
                </a:solidFill>
                <a:latin typeface="Open Sans"/>
              </a:rPr>
              <a:t>Labor Intensive</a:t>
            </a:r>
          </a:p>
        </p:txBody>
      </p:sp>
      <p:pic>
        <p:nvPicPr>
          <p:cNvPr id="4" name="Picture 3" descr="A close up of a logo&#10;&#10;Description generated with high confidence">
            <a:extLst>
              <a:ext uri="{FF2B5EF4-FFF2-40B4-BE49-F238E27FC236}">
                <a16:creationId xmlns:a16="http://schemas.microsoft.com/office/drawing/2014/main" id="{C416CD0A-D734-4019-A6C2-743540617A18}"/>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20000"/>
                    </a14:imgEffect>
                  </a14:imgLayer>
                </a14:imgProps>
              </a:ext>
            </a:extLst>
          </a:blip>
          <a:stretch>
            <a:fillRect/>
          </a:stretch>
        </p:blipFill>
        <p:spPr>
          <a:xfrm>
            <a:off x="1625185" y="2005073"/>
            <a:ext cx="2036854" cy="2036854"/>
          </a:xfrm>
          <a:prstGeom prst="rect">
            <a:avLst/>
          </a:prstGeom>
        </p:spPr>
      </p:pic>
      <p:pic>
        <p:nvPicPr>
          <p:cNvPr id="6" name="Picture 5">
            <a:extLst>
              <a:ext uri="{FF2B5EF4-FFF2-40B4-BE49-F238E27FC236}">
                <a16:creationId xmlns:a16="http://schemas.microsoft.com/office/drawing/2014/main" id="{4726EE50-CF88-9946-9271-3646705A5D3A}"/>
              </a:ext>
            </a:extLst>
          </p:cNvPr>
          <p:cNvPicPr>
            <a:picLocks noChangeAspect="1"/>
          </p:cNvPicPr>
          <p:nvPr/>
        </p:nvPicPr>
        <p:blipFill>
          <a:blip r:embed="rId4"/>
          <a:stretch>
            <a:fillRect/>
          </a:stretch>
        </p:blipFill>
        <p:spPr>
          <a:xfrm>
            <a:off x="7181895" y="300534"/>
            <a:ext cx="1640893" cy="543546"/>
          </a:xfrm>
          <a:prstGeom prst="rect">
            <a:avLst/>
          </a:prstGeom>
        </p:spPr>
      </p:pic>
      <p:pic>
        <p:nvPicPr>
          <p:cNvPr id="2052" name="Picture 4" descr="Image result for plankton tow net">
            <a:extLst>
              <a:ext uri="{FF2B5EF4-FFF2-40B4-BE49-F238E27FC236}">
                <a16:creationId xmlns:a16="http://schemas.microsoft.com/office/drawing/2014/main" id="{9AB22986-C20E-485F-86A2-D83706A132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0630" y="1107796"/>
            <a:ext cx="3564042" cy="39038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EEAC8785-1ECA-4F8B-A672-2A82BCA1E64F}"/>
              </a:ext>
            </a:extLst>
          </p:cNvPr>
          <p:cNvSpPr>
            <a:spLocks noGrp="1"/>
          </p:cNvSpPr>
          <p:nvPr>
            <p:ph type="title"/>
          </p:nvPr>
        </p:nvSpPr>
        <p:spPr/>
        <p:txBody>
          <a:bodyPr/>
          <a:lstStyle/>
          <a:p>
            <a:endParaRPr lang="en-US"/>
          </a:p>
        </p:txBody>
      </p:sp>
      <p:sp>
        <p:nvSpPr>
          <p:cNvPr id="10" name="Shape 78">
            <a:extLst>
              <a:ext uri="{FF2B5EF4-FFF2-40B4-BE49-F238E27FC236}">
                <a16:creationId xmlns:a16="http://schemas.microsoft.com/office/drawing/2014/main" id="{385C6CBE-E38D-4BAD-AE7A-CA14B7B6F205}"/>
              </a:ext>
            </a:extLst>
          </p:cNvPr>
          <p:cNvSpPr txBox="1">
            <a:spLocks/>
          </p:cNvSpPr>
          <p:nvPr/>
        </p:nvSpPr>
        <p:spPr>
          <a:xfrm>
            <a:off x="0" y="158675"/>
            <a:ext cx="5592932" cy="572699"/>
          </a:xfrm>
          <a:prstGeom prst="rect">
            <a:avLst/>
          </a:prstGeom>
          <a:noFill/>
          <a:ln>
            <a:noFill/>
          </a:ln>
        </p:spPr>
        <p:txBody>
          <a:bodyPr vert="horz" lIns="91425" tIns="91425" rIns="91425" bIns="91425" rtlCol="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Open Sans"/>
              <a:buNone/>
              <a:defRPr sz="3000" b="0" i="0" u="none" strike="noStrike" cap="none">
                <a:solidFill>
                  <a:schemeClr val="dk1"/>
                </a:solidFill>
                <a:latin typeface="Open Sans"/>
                <a:ea typeface="Open Sans"/>
                <a:cs typeface="Open Sans"/>
                <a:sym typeface="Open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r>
              <a:rPr lang="en-US" sz="2800" b="1" dirty="0">
                <a:solidFill>
                  <a:schemeClr val="bg1"/>
                </a:solidFill>
              </a:rPr>
              <a:t>PROBLEM-Current Methods</a:t>
            </a:r>
            <a:endParaRPr lang="en" sz="2800" b="1" dirty="0">
              <a:solidFill>
                <a:schemeClr val="bg1"/>
              </a:solidFill>
            </a:endParaRPr>
          </a:p>
        </p:txBody>
      </p:sp>
    </p:spTree>
    <p:extLst>
      <p:ext uri="{BB962C8B-B14F-4D97-AF65-F5344CB8AC3E}">
        <p14:creationId xmlns:p14="http://schemas.microsoft.com/office/powerpoint/2010/main" val="334862448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8" name="Rectangle: Diagonal Corners Rounded 7">
            <a:extLst>
              <a:ext uri="{FF2B5EF4-FFF2-40B4-BE49-F238E27FC236}">
                <a16:creationId xmlns:a16="http://schemas.microsoft.com/office/drawing/2014/main" id="{DBB8AE0F-170A-4CAB-A49A-27E593E17F45}"/>
              </a:ext>
            </a:extLst>
          </p:cNvPr>
          <p:cNvSpPr/>
          <p:nvPr/>
        </p:nvSpPr>
        <p:spPr>
          <a:xfrm>
            <a:off x="8126858" y="4809632"/>
            <a:ext cx="1017142" cy="319287"/>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4BF554-9FE8-DA47-BDE5-4AE3BAED3D66}"/>
              </a:ext>
            </a:extLst>
          </p:cNvPr>
          <p:cNvSpPr/>
          <p:nvPr/>
        </p:nvSpPr>
        <p:spPr>
          <a:xfrm>
            <a:off x="1" y="0"/>
            <a:ext cx="9144000" cy="1054962"/>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2060"/>
              </a:solidFill>
            </a:endParaRPr>
          </a:p>
        </p:txBody>
      </p:sp>
      <p:sp>
        <p:nvSpPr>
          <p:cNvPr id="78" name="Shape 78"/>
          <p:cNvSpPr txBox="1">
            <a:spLocks noGrp="1"/>
          </p:cNvSpPr>
          <p:nvPr>
            <p:ph type="title"/>
          </p:nvPr>
        </p:nvSpPr>
        <p:spPr>
          <a:xfrm>
            <a:off x="48574" y="187862"/>
            <a:ext cx="5894773" cy="572699"/>
          </a:xfrm>
          <a:prstGeom prst="rect">
            <a:avLst/>
          </a:prstGeom>
        </p:spPr>
        <p:txBody>
          <a:bodyPr vert="horz" lIns="91425" tIns="91425" rIns="91425" bIns="91425" rtlCol="0" anchor="t" anchorCtr="0">
            <a:noAutofit/>
          </a:bodyPr>
          <a:lstStyle/>
          <a:p>
            <a:r>
              <a:rPr lang="en-US" sz="2800" b="1" dirty="0">
                <a:solidFill>
                  <a:schemeClr val="bg1"/>
                </a:solidFill>
              </a:rPr>
              <a:t>PROBLEM-Current Methods</a:t>
            </a:r>
            <a:endParaRPr lang="en" sz="2800" b="1" dirty="0">
              <a:solidFill>
                <a:schemeClr val="bg1"/>
              </a:solidFill>
            </a:endParaRPr>
          </a:p>
        </p:txBody>
      </p:sp>
      <p:sp>
        <p:nvSpPr>
          <p:cNvPr id="14" name="TextBox 13">
            <a:extLst>
              <a:ext uri="{FF2B5EF4-FFF2-40B4-BE49-F238E27FC236}">
                <a16:creationId xmlns:a16="http://schemas.microsoft.com/office/drawing/2014/main" id="{A4D27FD6-BB68-46EC-9C7E-F52C71328651}"/>
              </a:ext>
            </a:extLst>
          </p:cNvPr>
          <p:cNvSpPr txBox="1"/>
          <p:nvPr/>
        </p:nvSpPr>
        <p:spPr>
          <a:xfrm>
            <a:off x="590169" y="3794373"/>
            <a:ext cx="2405792" cy="1015663"/>
          </a:xfrm>
          <a:prstGeom prst="rect">
            <a:avLst/>
          </a:prstGeom>
          <a:solidFill>
            <a:schemeClr val="bg1"/>
          </a:solidFill>
        </p:spPr>
        <p:txBody>
          <a:bodyPr wrap="square" rtlCol="0">
            <a:spAutoFit/>
          </a:bodyPr>
          <a:lstStyle/>
          <a:p>
            <a:pPr algn="ctr"/>
            <a:r>
              <a:rPr lang="en-US" sz="2000" b="1" dirty="0">
                <a:solidFill>
                  <a:srgbClr val="002060"/>
                </a:solidFill>
                <a:latin typeface="Open Sans"/>
              </a:rPr>
              <a:t>Only Detects Populations</a:t>
            </a:r>
          </a:p>
          <a:p>
            <a:pPr algn="ctr"/>
            <a:r>
              <a:rPr lang="en-US" sz="2000" b="1" dirty="0">
                <a:solidFill>
                  <a:srgbClr val="002060"/>
                </a:solidFill>
                <a:latin typeface="Open Sans"/>
              </a:rPr>
              <a:t>Already Breeding</a:t>
            </a:r>
          </a:p>
        </p:txBody>
      </p:sp>
      <p:pic>
        <p:nvPicPr>
          <p:cNvPr id="7" name="Picture 6" descr="A close up of a logo&#10;&#10;Description generated with very high confidence">
            <a:extLst>
              <a:ext uri="{FF2B5EF4-FFF2-40B4-BE49-F238E27FC236}">
                <a16:creationId xmlns:a16="http://schemas.microsoft.com/office/drawing/2014/main" id="{75A6DBA7-3971-4BD6-9118-D8DF3BDCC3A6}"/>
              </a:ext>
            </a:extLst>
          </p:cNvPr>
          <p:cNvPicPr>
            <a:picLocks noChangeAspect="1"/>
          </p:cNvPicPr>
          <p:nvPr/>
        </p:nvPicPr>
        <p:blipFill>
          <a:blip r:embed="rId3">
            <a:extLst>
              <a:ext uri="{BEBA8EAE-BF5A-486C-A8C5-ECC9F3942E4B}">
                <a14:imgProps xmlns:a14="http://schemas.microsoft.com/office/drawing/2010/main">
                  <a14:imgLayer>
                    <a14:imgEffect>
                      <a14:sharpenSoften amount="39000"/>
                    </a14:imgEffect>
                    <a14:imgEffect>
                      <a14:brightnessContrast bright="-40000" contrast="-20000"/>
                    </a14:imgEffect>
                  </a14:imgLayer>
                </a14:imgProps>
              </a:ext>
            </a:extLst>
          </a:blip>
          <a:stretch>
            <a:fillRect/>
          </a:stretch>
        </p:blipFill>
        <p:spPr>
          <a:xfrm>
            <a:off x="661243" y="1296094"/>
            <a:ext cx="2257147" cy="2257147"/>
          </a:xfrm>
          <a:prstGeom prst="rect">
            <a:avLst/>
          </a:prstGeom>
        </p:spPr>
      </p:pic>
      <p:pic>
        <p:nvPicPr>
          <p:cNvPr id="6" name="Picture 5">
            <a:extLst>
              <a:ext uri="{FF2B5EF4-FFF2-40B4-BE49-F238E27FC236}">
                <a16:creationId xmlns:a16="http://schemas.microsoft.com/office/drawing/2014/main" id="{4726EE50-CF88-9946-9271-3646705A5D3A}"/>
              </a:ext>
            </a:extLst>
          </p:cNvPr>
          <p:cNvPicPr>
            <a:picLocks noChangeAspect="1"/>
          </p:cNvPicPr>
          <p:nvPr/>
        </p:nvPicPr>
        <p:blipFill>
          <a:blip r:embed="rId4"/>
          <a:stretch>
            <a:fillRect/>
          </a:stretch>
        </p:blipFill>
        <p:spPr>
          <a:xfrm>
            <a:off x="7181895" y="300534"/>
            <a:ext cx="1640893" cy="543546"/>
          </a:xfrm>
          <a:prstGeom prst="rect">
            <a:avLst/>
          </a:prstGeom>
        </p:spPr>
      </p:pic>
      <p:pic>
        <p:nvPicPr>
          <p:cNvPr id="5122" name="Picture 2" descr="Image result for breeding zebra mussels">
            <a:extLst>
              <a:ext uri="{FF2B5EF4-FFF2-40B4-BE49-F238E27FC236}">
                <a16:creationId xmlns:a16="http://schemas.microsoft.com/office/drawing/2014/main" id="{5CA1C39A-0D8E-40CA-8C6B-906D1896A9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4197" y="1296094"/>
            <a:ext cx="5210451" cy="34910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74424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16" name="Rectangle 15">
            <a:extLst>
              <a:ext uri="{FF2B5EF4-FFF2-40B4-BE49-F238E27FC236}">
                <a16:creationId xmlns:a16="http://schemas.microsoft.com/office/drawing/2014/main" id="{B34BF554-9FE8-DA47-BDE5-4AE3BAED3D66}"/>
              </a:ext>
            </a:extLst>
          </p:cNvPr>
          <p:cNvSpPr/>
          <p:nvPr/>
        </p:nvSpPr>
        <p:spPr>
          <a:xfrm>
            <a:off x="1" y="0"/>
            <a:ext cx="9144000" cy="1054962"/>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2060"/>
              </a:solidFill>
            </a:endParaRPr>
          </a:p>
        </p:txBody>
      </p:sp>
      <p:sp>
        <p:nvSpPr>
          <p:cNvPr id="17" name="TextBox 16">
            <a:extLst>
              <a:ext uri="{FF2B5EF4-FFF2-40B4-BE49-F238E27FC236}">
                <a16:creationId xmlns:a16="http://schemas.microsoft.com/office/drawing/2014/main" id="{44DA9E93-6B2D-4493-875A-E7BDE7A25469}"/>
              </a:ext>
            </a:extLst>
          </p:cNvPr>
          <p:cNvSpPr txBox="1"/>
          <p:nvPr/>
        </p:nvSpPr>
        <p:spPr>
          <a:xfrm>
            <a:off x="908362" y="3925350"/>
            <a:ext cx="1568058" cy="400110"/>
          </a:xfrm>
          <a:prstGeom prst="rect">
            <a:avLst/>
          </a:prstGeom>
          <a:solidFill>
            <a:schemeClr val="bg1"/>
          </a:solidFill>
        </p:spPr>
        <p:txBody>
          <a:bodyPr wrap="none" rtlCol="0">
            <a:spAutoFit/>
          </a:bodyPr>
          <a:lstStyle/>
          <a:p>
            <a:pPr algn="ctr"/>
            <a:r>
              <a:rPr lang="en-US" sz="2000" b="1" dirty="0">
                <a:solidFill>
                  <a:srgbClr val="002060"/>
                </a:solidFill>
                <a:latin typeface="Open Sans"/>
              </a:rPr>
              <a:t>Error Prone</a:t>
            </a:r>
          </a:p>
        </p:txBody>
      </p:sp>
      <p:pic>
        <p:nvPicPr>
          <p:cNvPr id="12" name="Picture 11" descr="A close up of a logo&#10;&#10;Description generated with high confidence">
            <a:extLst>
              <a:ext uri="{FF2B5EF4-FFF2-40B4-BE49-F238E27FC236}">
                <a16:creationId xmlns:a16="http://schemas.microsoft.com/office/drawing/2014/main" id="{13179592-C9B5-4D18-82B4-AD2A228EE88D}"/>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20000"/>
                    </a14:imgEffect>
                  </a14:imgLayer>
                </a14:imgProps>
              </a:ext>
            </a:extLst>
          </a:blip>
          <a:stretch>
            <a:fillRect/>
          </a:stretch>
        </p:blipFill>
        <p:spPr>
          <a:xfrm>
            <a:off x="700128" y="1579487"/>
            <a:ext cx="1984526" cy="1984526"/>
          </a:xfrm>
          <a:prstGeom prst="rect">
            <a:avLst/>
          </a:prstGeom>
        </p:spPr>
      </p:pic>
      <p:pic>
        <p:nvPicPr>
          <p:cNvPr id="6" name="Picture 5">
            <a:extLst>
              <a:ext uri="{FF2B5EF4-FFF2-40B4-BE49-F238E27FC236}">
                <a16:creationId xmlns:a16="http://schemas.microsoft.com/office/drawing/2014/main" id="{4726EE50-CF88-9946-9271-3646705A5D3A}"/>
              </a:ext>
            </a:extLst>
          </p:cNvPr>
          <p:cNvPicPr>
            <a:picLocks noChangeAspect="1"/>
          </p:cNvPicPr>
          <p:nvPr/>
        </p:nvPicPr>
        <p:blipFill>
          <a:blip r:embed="rId4"/>
          <a:stretch>
            <a:fillRect/>
          </a:stretch>
        </p:blipFill>
        <p:spPr>
          <a:xfrm>
            <a:off x="7181895" y="300534"/>
            <a:ext cx="1640893" cy="543546"/>
          </a:xfrm>
          <a:prstGeom prst="rect">
            <a:avLst/>
          </a:prstGeom>
        </p:spPr>
      </p:pic>
      <p:sp>
        <p:nvSpPr>
          <p:cNvPr id="3" name="Title 2">
            <a:extLst>
              <a:ext uri="{FF2B5EF4-FFF2-40B4-BE49-F238E27FC236}">
                <a16:creationId xmlns:a16="http://schemas.microsoft.com/office/drawing/2014/main" id="{C97149C7-F404-4074-BF03-FF9277649A0D}"/>
              </a:ext>
            </a:extLst>
          </p:cNvPr>
          <p:cNvSpPr>
            <a:spLocks noGrp="1"/>
          </p:cNvSpPr>
          <p:nvPr>
            <p:ph type="title"/>
          </p:nvPr>
        </p:nvSpPr>
        <p:spPr/>
        <p:txBody>
          <a:bodyPr>
            <a:normAutofit fontScale="90000"/>
          </a:bodyPr>
          <a:lstStyle/>
          <a:p>
            <a:endParaRPr lang="en-US"/>
          </a:p>
        </p:txBody>
      </p:sp>
      <p:pic>
        <p:nvPicPr>
          <p:cNvPr id="4098" name="Picture 2" descr="Image result for error prone">
            <a:extLst>
              <a:ext uri="{FF2B5EF4-FFF2-40B4-BE49-F238E27FC236}">
                <a16:creationId xmlns:a16="http://schemas.microsoft.com/office/drawing/2014/main" id="{ECB191B6-4391-4B1C-BDE8-B9B3E5484B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2279" y="1171688"/>
            <a:ext cx="6166412" cy="3794715"/>
          </a:xfrm>
          <a:prstGeom prst="rect">
            <a:avLst/>
          </a:prstGeom>
          <a:noFill/>
          <a:extLst>
            <a:ext uri="{909E8E84-426E-40DD-AFC4-6F175D3DCCD1}">
              <a14:hiddenFill xmlns:a14="http://schemas.microsoft.com/office/drawing/2010/main">
                <a:solidFill>
                  <a:srgbClr val="FFFFFF"/>
                </a:solidFill>
              </a14:hiddenFill>
            </a:ext>
          </a:extLst>
        </p:spPr>
      </p:pic>
      <p:sp>
        <p:nvSpPr>
          <p:cNvPr id="9" name="Shape 78">
            <a:extLst>
              <a:ext uri="{FF2B5EF4-FFF2-40B4-BE49-F238E27FC236}">
                <a16:creationId xmlns:a16="http://schemas.microsoft.com/office/drawing/2014/main" id="{BCD6BBA0-AC03-4E79-A4B4-6FE0001AA16C}"/>
              </a:ext>
            </a:extLst>
          </p:cNvPr>
          <p:cNvSpPr txBox="1">
            <a:spLocks/>
          </p:cNvSpPr>
          <p:nvPr/>
        </p:nvSpPr>
        <p:spPr>
          <a:xfrm>
            <a:off x="0" y="177097"/>
            <a:ext cx="6427433" cy="572699"/>
          </a:xfrm>
          <a:prstGeom prst="rect">
            <a:avLst/>
          </a:prstGeom>
          <a:noFill/>
          <a:ln>
            <a:noFill/>
          </a:ln>
        </p:spPr>
        <p:txBody>
          <a:bodyPr vert="horz" lIns="91425" tIns="91425" rIns="91425" bIns="91425" rtlCol="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Open Sans"/>
              <a:buNone/>
              <a:defRPr sz="3000" b="0" i="0" u="none" strike="noStrike" cap="none">
                <a:solidFill>
                  <a:schemeClr val="dk1"/>
                </a:solidFill>
                <a:latin typeface="Open Sans"/>
                <a:ea typeface="Open Sans"/>
                <a:cs typeface="Open Sans"/>
                <a:sym typeface="Open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r>
              <a:rPr lang="en-US" sz="2800" b="1" dirty="0">
                <a:solidFill>
                  <a:schemeClr val="bg1"/>
                </a:solidFill>
              </a:rPr>
              <a:t>PROBLEM-Current Methods</a:t>
            </a:r>
            <a:endParaRPr lang="en" sz="2800" b="1" dirty="0">
              <a:solidFill>
                <a:schemeClr val="bg1"/>
              </a:solidFill>
            </a:endParaRPr>
          </a:p>
        </p:txBody>
      </p:sp>
      <p:sp>
        <p:nvSpPr>
          <p:cNvPr id="10" name="Rectangle: Diagonal Corners Rounded 9">
            <a:extLst>
              <a:ext uri="{FF2B5EF4-FFF2-40B4-BE49-F238E27FC236}">
                <a16:creationId xmlns:a16="http://schemas.microsoft.com/office/drawing/2014/main" id="{896B3F55-0AF7-49D4-9232-D141A743D88C}"/>
              </a:ext>
            </a:extLst>
          </p:cNvPr>
          <p:cNvSpPr/>
          <p:nvPr/>
        </p:nvSpPr>
        <p:spPr>
          <a:xfrm>
            <a:off x="8126858" y="4809632"/>
            <a:ext cx="1017142" cy="319287"/>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240840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theme/theme1.xml><?xml version="1.0" encoding="utf-8"?>
<a:theme xmlns:a="http://schemas.openxmlformats.org/drawingml/2006/main" name="Office Theme">
  <a:themeElements>
    <a:clrScheme name="1401_Amethyst">
      <a:dk1>
        <a:srgbClr val="31373B"/>
      </a:dk1>
      <a:lt1>
        <a:srgbClr val="FFFFFF"/>
      </a:lt1>
      <a:dk2>
        <a:srgbClr val="31373B"/>
      </a:dk2>
      <a:lt2>
        <a:srgbClr val="FFFFFF"/>
      </a:lt2>
      <a:accent1>
        <a:srgbClr val="8D58A0"/>
      </a:accent1>
      <a:accent2>
        <a:srgbClr val="D2D3D7"/>
      </a:accent2>
      <a:accent3>
        <a:srgbClr val="B4B5B8"/>
      </a:accent3>
      <a:accent4>
        <a:srgbClr val="9FA1A3"/>
      </a:accent4>
      <a:accent5>
        <a:srgbClr val="939598"/>
      </a:accent5>
      <a:accent6>
        <a:srgbClr val="808285"/>
      </a:accent6>
      <a:hlink>
        <a:srgbClr val="8D58A0"/>
      </a:hlink>
      <a:folHlink>
        <a:srgbClr val="8D58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82253</TotalTime>
  <Words>529</Words>
  <Application>Microsoft Office PowerPoint</Application>
  <PresentationFormat>On-screen Show (16:9)</PresentationFormat>
  <Paragraphs>103</Paragraphs>
  <Slides>24</Slides>
  <Notes>19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Arial</vt:lpstr>
      <vt:lpstr>Calibri</vt:lpstr>
      <vt:lpstr>Calibri Light</vt:lpstr>
      <vt:lpstr>Helvetica Neue</vt:lpstr>
      <vt:lpstr>Open Sans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PROBLEM-Current Methods</vt:lpstr>
      <vt:lpstr>PowerPoint Presentation</vt:lpstr>
      <vt:lpstr>PowerPoint Presentation</vt:lpstr>
      <vt:lpstr>SOLUTION</vt:lpstr>
      <vt:lpstr>SOLUTION</vt:lpstr>
      <vt:lpstr>SOLUTION</vt:lpstr>
      <vt:lpstr>SOLUTION</vt:lpstr>
      <vt:lpstr>INVESTMENT</vt:lpstr>
      <vt:lpstr>INVESTMENT</vt:lpstr>
      <vt:lpstr>INVESTMENT</vt:lpstr>
      <vt:lpstr>INVESTMENT</vt:lpstr>
      <vt:lpstr>INVESTMENT</vt:lpstr>
      <vt:lpstr>INVESTMENT</vt:lpstr>
      <vt:lpstr>INVESTMENT</vt:lpstr>
      <vt:lpstr>PowerPoint Presentation</vt:lpstr>
      <vt:lpstr>EQO = SOLUTIONS</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Higley</dc:creator>
  <cp:lastModifiedBy>Stefan Schuster</cp:lastModifiedBy>
  <cp:revision>407</cp:revision>
  <cp:lastPrinted>2018-07-28T06:03:36Z</cp:lastPrinted>
  <dcterms:modified xsi:type="dcterms:W3CDTF">2019-05-31T14:05:22Z</dcterms:modified>
</cp:coreProperties>
</file>