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3">
  <p:sldMasterIdLst>
    <p:sldMasterId id="2147483666" r:id="rId1"/>
    <p:sldMasterId id="2147483692" r:id="rId2"/>
    <p:sldMasterId id="2147483703" r:id="rId3"/>
  </p:sldMasterIdLst>
  <p:notesMasterIdLst>
    <p:notesMasterId r:id="rId13"/>
  </p:notesMasterIdLst>
  <p:handoutMasterIdLst>
    <p:handoutMasterId r:id="rId14"/>
  </p:handoutMasterIdLst>
  <p:sldIdLst>
    <p:sldId id="504" r:id="rId4"/>
    <p:sldId id="261" r:id="rId5"/>
    <p:sldId id="523" r:id="rId6"/>
    <p:sldId id="259" r:id="rId7"/>
    <p:sldId id="524" r:id="rId8"/>
    <p:sldId id="526" r:id="rId9"/>
    <p:sldId id="527" r:id="rId10"/>
    <p:sldId id="518" r:id="rId11"/>
    <p:sldId id="510" r:id="rId12"/>
  </p:sldIdLst>
  <p:sldSz cx="9144000" cy="6858000" type="screen4x3"/>
  <p:notesSz cx="9167813" cy="6950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>
          <p15:clr>
            <a:srgbClr val="A4A3A4"/>
          </p15:clr>
        </p15:guide>
        <p15:guide id="2" pos="2928">
          <p15:clr>
            <a:srgbClr val="A4A3A4"/>
          </p15:clr>
        </p15:guide>
        <p15:guide id="3" orient="horz" pos="2189">
          <p15:clr>
            <a:srgbClr val="A4A3A4"/>
          </p15:clr>
        </p15:guide>
        <p15:guide id="4" pos="288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009900"/>
    <a:srgbClr val="3B3C3E"/>
    <a:srgbClr val="D0D8E8"/>
    <a:srgbClr val="DDDDDD"/>
    <a:srgbClr val="FFCCCC"/>
    <a:srgbClr val="FFFFCC"/>
    <a:srgbClr val="000000"/>
    <a:srgbClr val="D6CC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68" autoAdjust="0"/>
    <p:restoredTop sz="89978" autoAdjust="0"/>
  </p:normalViewPr>
  <p:slideViewPr>
    <p:cSldViewPr snapToGrid="0" snapToObjects="1">
      <p:cViewPr varScale="1">
        <p:scale>
          <a:sx n="85" d="100"/>
          <a:sy n="85" d="100"/>
        </p:scale>
        <p:origin x="84" y="264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1404" y="90"/>
      </p:cViewPr>
      <p:guideLst>
        <p:guide orient="horz" pos="2208"/>
        <p:guide pos="2928"/>
        <p:guide orient="horz" pos="2189"/>
        <p:guide pos="288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trgv-my.sharepoint.com/personal/abdullah_alfatta01_utrgv_edu/Documents/SWMM%20Modeling/Example-4/Influent%20and%20effluent%20hydrographs%20for%20filter%20strip%20S_FS_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utrgv-my.sharepoint.com/personal/abdullah_alfatta01_utrgv_edu/Documents/SWMM%20Modeling/Example-4/Influent%20and%20effluent%20hydrographs%20for%20infiltration%20trench%20S_IT_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utrgv-my.sharepoint.com/personal/abdullah_alfatta01_utrgv_edu/Documents/SWMM%20Modeling/Example-3/Outlet%20Hydrograph%20for%20100%20yr%20Storm%20even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utrgv-my.sharepoint.com/personal/abdullah_alfatta01_utrgv_edu/Documents/SWMM%20Modeling/Example-3/Outlet%20Hydrograph%20for%20100%20yr%20Storm%20event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utrgv-my.sharepoint.com/personal/abdullah_alfatta01_utrgv_edu/Documents/SWMM%20Modeling/Example-3/Outlet%20Hydrograph%20for%20100%20yr%20Storm%20event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57205897323543"/>
          <c:y val="3.6213991769547323E-2"/>
          <c:w val="0.85991138965976643"/>
          <c:h val="0.81760228119633194"/>
        </c:manualLayout>
      </c:layout>
      <c:scatterChart>
        <c:scatterStyle val="smoothMarker"/>
        <c:varyColors val="0"/>
        <c:ser>
          <c:idx val="0"/>
          <c:order val="0"/>
          <c:tx>
            <c:v>2-yr: Inflow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Sheet1!$B$5:$B$724</c:f>
              <c:numCache>
                <c:formatCode>h:mm:ss</c:formatCode>
                <c:ptCount val="720"/>
                <c:pt idx="0">
                  <c:v>6.9444444444444447E-4</c:v>
                </c:pt>
                <c:pt idx="1">
                  <c:v>1.3888888888888889E-3</c:v>
                </c:pt>
                <c:pt idx="2">
                  <c:v>2.0833333333333333E-3</c:v>
                </c:pt>
                <c:pt idx="3">
                  <c:v>2.7777777777777779E-3</c:v>
                </c:pt>
                <c:pt idx="4">
                  <c:v>3.472222222222222E-3</c:v>
                </c:pt>
                <c:pt idx="5">
                  <c:v>4.1666666666666666E-3</c:v>
                </c:pt>
                <c:pt idx="6">
                  <c:v>4.8611111111111112E-3</c:v>
                </c:pt>
                <c:pt idx="7">
                  <c:v>5.5555555555555558E-3</c:v>
                </c:pt>
                <c:pt idx="8">
                  <c:v>6.2499999999999995E-3</c:v>
                </c:pt>
                <c:pt idx="9">
                  <c:v>6.9444444444444441E-3</c:v>
                </c:pt>
                <c:pt idx="10">
                  <c:v>7.6388888888888886E-3</c:v>
                </c:pt>
                <c:pt idx="11">
                  <c:v>8.3333333333333332E-3</c:v>
                </c:pt>
                <c:pt idx="12">
                  <c:v>9.0277777777777787E-3</c:v>
                </c:pt>
                <c:pt idx="13">
                  <c:v>9.7222222222222224E-3</c:v>
                </c:pt>
                <c:pt idx="14">
                  <c:v>1.0416666666666666E-2</c:v>
                </c:pt>
                <c:pt idx="15">
                  <c:v>1.1111111111111112E-2</c:v>
                </c:pt>
                <c:pt idx="16">
                  <c:v>1.1805555555555555E-2</c:v>
                </c:pt>
                <c:pt idx="17">
                  <c:v>1.2499999999999999E-2</c:v>
                </c:pt>
                <c:pt idx="18">
                  <c:v>1.3194444444444444E-2</c:v>
                </c:pt>
                <c:pt idx="19">
                  <c:v>1.3888888888888888E-2</c:v>
                </c:pt>
                <c:pt idx="20">
                  <c:v>1.4583333333333332E-2</c:v>
                </c:pt>
                <c:pt idx="21">
                  <c:v>1.5277777777777777E-2</c:v>
                </c:pt>
                <c:pt idx="22">
                  <c:v>1.5972222222222224E-2</c:v>
                </c:pt>
                <c:pt idx="23">
                  <c:v>1.6666666666666666E-2</c:v>
                </c:pt>
                <c:pt idx="24">
                  <c:v>1.7361111111111112E-2</c:v>
                </c:pt>
                <c:pt idx="25">
                  <c:v>1.8055555555555557E-2</c:v>
                </c:pt>
                <c:pt idx="26">
                  <c:v>1.8749999999999999E-2</c:v>
                </c:pt>
                <c:pt idx="27">
                  <c:v>1.9444444444444445E-2</c:v>
                </c:pt>
                <c:pt idx="28">
                  <c:v>2.013888888888889E-2</c:v>
                </c:pt>
                <c:pt idx="29">
                  <c:v>2.0833333333333332E-2</c:v>
                </c:pt>
                <c:pt idx="30">
                  <c:v>2.1527777777777781E-2</c:v>
                </c:pt>
                <c:pt idx="31">
                  <c:v>2.2222222222222223E-2</c:v>
                </c:pt>
                <c:pt idx="32">
                  <c:v>2.2916666666666669E-2</c:v>
                </c:pt>
                <c:pt idx="33">
                  <c:v>2.361111111111111E-2</c:v>
                </c:pt>
                <c:pt idx="34">
                  <c:v>2.4305555555555556E-2</c:v>
                </c:pt>
                <c:pt idx="35">
                  <c:v>2.4999999999999998E-2</c:v>
                </c:pt>
                <c:pt idx="36">
                  <c:v>2.5694444444444447E-2</c:v>
                </c:pt>
                <c:pt idx="37">
                  <c:v>2.6388888888888889E-2</c:v>
                </c:pt>
                <c:pt idx="38">
                  <c:v>2.7083333333333334E-2</c:v>
                </c:pt>
                <c:pt idx="39">
                  <c:v>2.7777777777777776E-2</c:v>
                </c:pt>
                <c:pt idx="40">
                  <c:v>2.8472222222222222E-2</c:v>
                </c:pt>
                <c:pt idx="41">
                  <c:v>2.9166666666666664E-2</c:v>
                </c:pt>
                <c:pt idx="42">
                  <c:v>2.9861111111111113E-2</c:v>
                </c:pt>
                <c:pt idx="43">
                  <c:v>3.0555555555555555E-2</c:v>
                </c:pt>
                <c:pt idx="44">
                  <c:v>3.125E-2</c:v>
                </c:pt>
                <c:pt idx="45">
                  <c:v>3.1944444444444449E-2</c:v>
                </c:pt>
                <c:pt idx="46">
                  <c:v>3.2638888888888891E-2</c:v>
                </c:pt>
                <c:pt idx="47">
                  <c:v>3.3333333333333333E-2</c:v>
                </c:pt>
                <c:pt idx="48">
                  <c:v>3.4027777777777775E-2</c:v>
                </c:pt>
                <c:pt idx="49">
                  <c:v>3.4722222222222224E-2</c:v>
                </c:pt>
                <c:pt idx="50">
                  <c:v>3.5416666666666666E-2</c:v>
                </c:pt>
                <c:pt idx="51">
                  <c:v>3.6111111111111115E-2</c:v>
                </c:pt>
                <c:pt idx="52">
                  <c:v>3.6805555555555557E-2</c:v>
                </c:pt>
                <c:pt idx="53">
                  <c:v>3.7499999999999999E-2</c:v>
                </c:pt>
                <c:pt idx="54">
                  <c:v>3.8194444444444441E-2</c:v>
                </c:pt>
                <c:pt idx="55">
                  <c:v>3.888888888888889E-2</c:v>
                </c:pt>
                <c:pt idx="56">
                  <c:v>3.9583333333333331E-2</c:v>
                </c:pt>
                <c:pt idx="57">
                  <c:v>4.027777777777778E-2</c:v>
                </c:pt>
                <c:pt idx="58">
                  <c:v>4.0972222222222222E-2</c:v>
                </c:pt>
                <c:pt idx="59">
                  <c:v>4.1666666666666664E-2</c:v>
                </c:pt>
                <c:pt idx="60">
                  <c:v>4.2361111111111106E-2</c:v>
                </c:pt>
                <c:pt idx="61">
                  <c:v>4.3055555555555562E-2</c:v>
                </c:pt>
                <c:pt idx="62">
                  <c:v>4.3750000000000004E-2</c:v>
                </c:pt>
                <c:pt idx="63">
                  <c:v>4.4444444444444446E-2</c:v>
                </c:pt>
                <c:pt idx="64">
                  <c:v>4.5138888888888888E-2</c:v>
                </c:pt>
                <c:pt idx="65">
                  <c:v>4.5833333333333337E-2</c:v>
                </c:pt>
                <c:pt idx="66">
                  <c:v>4.6527777777777779E-2</c:v>
                </c:pt>
                <c:pt idx="67">
                  <c:v>4.7222222222222221E-2</c:v>
                </c:pt>
                <c:pt idx="68">
                  <c:v>4.7916666666666663E-2</c:v>
                </c:pt>
                <c:pt idx="69">
                  <c:v>4.8611111111111112E-2</c:v>
                </c:pt>
                <c:pt idx="70">
                  <c:v>4.9305555555555554E-2</c:v>
                </c:pt>
                <c:pt idx="71">
                  <c:v>4.9999999999999996E-2</c:v>
                </c:pt>
                <c:pt idx="72">
                  <c:v>5.0694444444444452E-2</c:v>
                </c:pt>
                <c:pt idx="73">
                  <c:v>5.1388888888888894E-2</c:v>
                </c:pt>
                <c:pt idx="74">
                  <c:v>5.2083333333333336E-2</c:v>
                </c:pt>
                <c:pt idx="75">
                  <c:v>5.2777777777777778E-2</c:v>
                </c:pt>
                <c:pt idx="76">
                  <c:v>5.347222222222222E-2</c:v>
                </c:pt>
                <c:pt idx="77">
                  <c:v>5.4166666666666669E-2</c:v>
                </c:pt>
                <c:pt idx="78">
                  <c:v>5.486111111111111E-2</c:v>
                </c:pt>
                <c:pt idx="79">
                  <c:v>5.5555555555555552E-2</c:v>
                </c:pt>
                <c:pt idx="80">
                  <c:v>5.6250000000000001E-2</c:v>
                </c:pt>
                <c:pt idx="81">
                  <c:v>5.6944444444444443E-2</c:v>
                </c:pt>
                <c:pt idx="82">
                  <c:v>5.7638888888888885E-2</c:v>
                </c:pt>
                <c:pt idx="83">
                  <c:v>5.8333333333333327E-2</c:v>
                </c:pt>
                <c:pt idx="84">
                  <c:v>5.9027777777777783E-2</c:v>
                </c:pt>
                <c:pt idx="85">
                  <c:v>5.9722222222222225E-2</c:v>
                </c:pt>
                <c:pt idx="86">
                  <c:v>6.0416666666666667E-2</c:v>
                </c:pt>
                <c:pt idx="87">
                  <c:v>6.1111111111111116E-2</c:v>
                </c:pt>
                <c:pt idx="88">
                  <c:v>6.1805555555555558E-2</c:v>
                </c:pt>
                <c:pt idx="89">
                  <c:v>6.25E-2</c:v>
                </c:pt>
                <c:pt idx="90">
                  <c:v>6.3194444444444442E-2</c:v>
                </c:pt>
                <c:pt idx="91">
                  <c:v>6.3888888888888884E-2</c:v>
                </c:pt>
                <c:pt idx="92">
                  <c:v>6.458333333333334E-2</c:v>
                </c:pt>
                <c:pt idx="93">
                  <c:v>6.5277777777777782E-2</c:v>
                </c:pt>
                <c:pt idx="94">
                  <c:v>6.5972222222222224E-2</c:v>
                </c:pt>
                <c:pt idx="95">
                  <c:v>6.6666666666666666E-2</c:v>
                </c:pt>
                <c:pt idx="96">
                  <c:v>6.7361111111111108E-2</c:v>
                </c:pt>
                <c:pt idx="97">
                  <c:v>6.805555555555555E-2</c:v>
                </c:pt>
                <c:pt idx="98">
                  <c:v>6.8749999999999992E-2</c:v>
                </c:pt>
                <c:pt idx="99">
                  <c:v>6.9444444444444434E-2</c:v>
                </c:pt>
                <c:pt idx="100">
                  <c:v>7.013888888888889E-2</c:v>
                </c:pt>
                <c:pt idx="101">
                  <c:v>7.0833333333333331E-2</c:v>
                </c:pt>
                <c:pt idx="102">
                  <c:v>7.1527777777777787E-2</c:v>
                </c:pt>
                <c:pt idx="103">
                  <c:v>7.2222222222222229E-2</c:v>
                </c:pt>
                <c:pt idx="104">
                  <c:v>7.2916666666666671E-2</c:v>
                </c:pt>
                <c:pt idx="105">
                  <c:v>7.3611111111111113E-2</c:v>
                </c:pt>
                <c:pt idx="106">
                  <c:v>7.4305555555555555E-2</c:v>
                </c:pt>
                <c:pt idx="107">
                  <c:v>7.4999999999999997E-2</c:v>
                </c:pt>
                <c:pt idx="108">
                  <c:v>7.5694444444444439E-2</c:v>
                </c:pt>
                <c:pt idx="109">
                  <c:v>7.6388888888888895E-2</c:v>
                </c:pt>
                <c:pt idx="110">
                  <c:v>7.7083333333333337E-2</c:v>
                </c:pt>
                <c:pt idx="111">
                  <c:v>7.7777777777777779E-2</c:v>
                </c:pt>
                <c:pt idx="112">
                  <c:v>7.8472222222222221E-2</c:v>
                </c:pt>
                <c:pt idx="113">
                  <c:v>7.9166666666666663E-2</c:v>
                </c:pt>
                <c:pt idx="114">
                  <c:v>7.9861111111111105E-2</c:v>
                </c:pt>
                <c:pt idx="115">
                  <c:v>8.0555555555555561E-2</c:v>
                </c:pt>
                <c:pt idx="116">
                  <c:v>8.1250000000000003E-2</c:v>
                </c:pt>
                <c:pt idx="117">
                  <c:v>8.1944444444444445E-2</c:v>
                </c:pt>
                <c:pt idx="118">
                  <c:v>8.2638888888888887E-2</c:v>
                </c:pt>
                <c:pt idx="119">
                  <c:v>8.3333333333333329E-2</c:v>
                </c:pt>
                <c:pt idx="120">
                  <c:v>8.4027777777777771E-2</c:v>
                </c:pt>
                <c:pt idx="121">
                  <c:v>8.4722222222222213E-2</c:v>
                </c:pt>
                <c:pt idx="122">
                  <c:v>8.5416666666666655E-2</c:v>
                </c:pt>
                <c:pt idx="123">
                  <c:v>8.6111111111111124E-2</c:v>
                </c:pt>
                <c:pt idx="124">
                  <c:v>8.6805555555555566E-2</c:v>
                </c:pt>
                <c:pt idx="125">
                  <c:v>8.7500000000000008E-2</c:v>
                </c:pt>
                <c:pt idx="126">
                  <c:v>8.819444444444445E-2</c:v>
                </c:pt>
                <c:pt idx="127">
                  <c:v>8.8888888888888892E-2</c:v>
                </c:pt>
                <c:pt idx="128">
                  <c:v>8.9583333333333334E-2</c:v>
                </c:pt>
                <c:pt idx="129">
                  <c:v>9.0277777777777776E-2</c:v>
                </c:pt>
                <c:pt idx="130">
                  <c:v>9.0972222222222218E-2</c:v>
                </c:pt>
                <c:pt idx="131">
                  <c:v>9.1666666666666674E-2</c:v>
                </c:pt>
                <c:pt idx="132">
                  <c:v>9.2361111111111116E-2</c:v>
                </c:pt>
                <c:pt idx="133">
                  <c:v>9.3055555555555558E-2</c:v>
                </c:pt>
                <c:pt idx="134">
                  <c:v>9.375E-2</c:v>
                </c:pt>
                <c:pt idx="135">
                  <c:v>9.4444444444444442E-2</c:v>
                </c:pt>
                <c:pt idx="136">
                  <c:v>9.5138888888888884E-2</c:v>
                </c:pt>
                <c:pt idx="137">
                  <c:v>9.5833333333333326E-2</c:v>
                </c:pt>
                <c:pt idx="138">
                  <c:v>9.6527777777777768E-2</c:v>
                </c:pt>
                <c:pt idx="139">
                  <c:v>9.7222222222222224E-2</c:v>
                </c:pt>
                <c:pt idx="140">
                  <c:v>9.7916666666666666E-2</c:v>
                </c:pt>
                <c:pt idx="141">
                  <c:v>9.8611111111111108E-2</c:v>
                </c:pt>
                <c:pt idx="142">
                  <c:v>9.930555555555555E-2</c:v>
                </c:pt>
                <c:pt idx="143">
                  <c:v>9.9999999999999992E-2</c:v>
                </c:pt>
                <c:pt idx="144">
                  <c:v>0.10069444444444443</c:v>
                </c:pt>
                <c:pt idx="145">
                  <c:v>0.1013888888888889</c:v>
                </c:pt>
                <c:pt idx="146">
                  <c:v>0.10208333333333335</c:v>
                </c:pt>
                <c:pt idx="147">
                  <c:v>0.10277777777777779</c:v>
                </c:pt>
                <c:pt idx="148">
                  <c:v>0.10347222222222223</c:v>
                </c:pt>
                <c:pt idx="149">
                  <c:v>0.10416666666666667</c:v>
                </c:pt>
                <c:pt idx="150">
                  <c:v>0.10486111111111111</c:v>
                </c:pt>
                <c:pt idx="151">
                  <c:v>0.10555555555555556</c:v>
                </c:pt>
                <c:pt idx="152">
                  <c:v>0.10625</c:v>
                </c:pt>
                <c:pt idx="153">
                  <c:v>0.10694444444444444</c:v>
                </c:pt>
                <c:pt idx="154">
                  <c:v>0.1076388888888889</c:v>
                </c:pt>
                <c:pt idx="155">
                  <c:v>0.10833333333333334</c:v>
                </c:pt>
                <c:pt idx="156">
                  <c:v>0.10902777777777778</c:v>
                </c:pt>
                <c:pt idx="157">
                  <c:v>0.10972222222222222</c:v>
                </c:pt>
                <c:pt idx="158">
                  <c:v>0.11041666666666666</c:v>
                </c:pt>
                <c:pt idx="159">
                  <c:v>0.1111111111111111</c:v>
                </c:pt>
                <c:pt idx="160">
                  <c:v>0.11180555555555556</c:v>
                </c:pt>
                <c:pt idx="161">
                  <c:v>0.1125</c:v>
                </c:pt>
                <c:pt idx="162">
                  <c:v>0.11319444444444444</c:v>
                </c:pt>
                <c:pt idx="163">
                  <c:v>0.11388888888888889</c:v>
                </c:pt>
                <c:pt idx="164">
                  <c:v>0.11458333333333333</c:v>
                </c:pt>
                <c:pt idx="165">
                  <c:v>0.11527777777777777</c:v>
                </c:pt>
                <c:pt idx="166">
                  <c:v>0.11597222222222221</c:v>
                </c:pt>
                <c:pt idx="167">
                  <c:v>0.11666666666666665</c:v>
                </c:pt>
                <c:pt idx="168">
                  <c:v>0.1173611111111111</c:v>
                </c:pt>
                <c:pt idx="169">
                  <c:v>0.11805555555555557</c:v>
                </c:pt>
                <c:pt idx="170">
                  <c:v>0.11875000000000001</c:v>
                </c:pt>
                <c:pt idx="171">
                  <c:v>0.11944444444444445</c:v>
                </c:pt>
                <c:pt idx="172">
                  <c:v>0.12013888888888889</c:v>
                </c:pt>
                <c:pt idx="173">
                  <c:v>0.12083333333333333</c:v>
                </c:pt>
                <c:pt idx="174">
                  <c:v>0.12152777777777778</c:v>
                </c:pt>
                <c:pt idx="175">
                  <c:v>0.12222222222222223</c:v>
                </c:pt>
                <c:pt idx="176">
                  <c:v>0.12291666666666667</c:v>
                </c:pt>
                <c:pt idx="177">
                  <c:v>0.12361111111111112</c:v>
                </c:pt>
                <c:pt idx="178">
                  <c:v>0.12430555555555556</c:v>
                </c:pt>
                <c:pt idx="179">
                  <c:v>0.125</c:v>
                </c:pt>
                <c:pt idx="180">
                  <c:v>0.12569444444444444</c:v>
                </c:pt>
                <c:pt idx="181">
                  <c:v>0.12638888888888888</c:v>
                </c:pt>
                <c:pt idx="182">
                  <c:v>0.12708333333333333</c:v>
                </c:pt>
                <c:pt idx="183">
                  <c:v>0.1277777777777778</c:v>
                </c:pt>
                <c:pt idx="184">
                  <c:v>0.12847222222222224</c:v>
                </c:pt>
                <c:pt idx="185">
                  <c:v>0.12916666666666668</c:v>
                </c:pt>
                <c:pt idx="186">
                  <c:v>0.12986111111111112</c:v>
                </c:pt>
                <c:pt idx="187">
                  <c:v>0.13055555555555556</c:v>
                </c:pt>
                <c:pt idx="188">
                  <c:v>0.13125000000000001</c:v>
                </c:pt>
                <c:pt idx="189">
                  <c:v>0.13194444444444445</c:v>
                </c:pt>
                <c:pt idx="190">
                  <c:v>0.13263888888888889</c:v>
                </c:pt>
                <c:pt idx="191">
                  <c:v>0.13333333333333333</c:v>
                </c:pt>
                <c:pt idx="192">
                  <c:v>0.13402777777777777</c:v>
                </c:pt>
                <c:pt idx="193">
                  <c:v>0.13472222222222222</c:v>
                </c:pt>
                <c:pt idx="194">
                  <c:v>0.13541666666666666</c:v>
                </c:pt>
                <c:pt idx="195">
                  <c:v>0.1361111111111111</c:v>
                </c:pt>
                <c:pt idx="196">
                  <c:v>0.13680555555555554</c:v>
                </c:pt>
                <c:pt idx="197">
                  <c:v>0.13749999999999998</c:v>
                </c:pt>
                <c:pt idx="198">
                  <c:v>0.13819444444444443</c:v>
                </c:pt>
                <c:pt idx="199">
                  <c:v>0.1388888888888889</c:v>
                </c:pt>
                <c:pt idx="200">
                  <c:v>0.13958333333333334</c:v>
                </c:pt>
                <c:pt idx="201">
                  <c:v>0.14027777777777778</c:v>
                </c:pt>
                <c:pt idx="202">
                  <c:v>0.14097222222222222</c:v>
                </c:pt>
                <c:pt idx="203">
                  <c:v>0.14166666666666666</c:v>
                </c:pt>
                <c:pt idx="204">
                  <c:v>0.1423611111111111</c:v>
                </c:pt>
                <c:pt idx="205">
                  <c:v>0.14305555555555557</c:v>
                </c:pt>
                <c:pt idx="206">
                  <c:v>0.14375000000000002</c:v>
                </c:pt>
                <c:pt idx="207">
                  <c:v>0.14444444444444446</c:v>
                </c:pt>
                <c:pt idx="208">
                  <c:v>0.1451388888888889</c:v>
                </c:pt>
                <c:pt idx="209">
                  <c:v>0.14583333333333334</c:v>
                </c:pt>
                <c:pt idx="210">
                  <c:v>0.14652777777777778</c:v>
                </c:pt>
                <c:pt idx="211">
                  <c:v>0.14722222222222223</c:v>
                </c:pt>
                <c:pt idx="212">
                  <c:v>0.14791666666666667</c:v>
                </c:pt>
                <c:pt idx="213">
                  <c:v>0.14861111111111111</c:v>
                </c:pt>
                <c:pt idx="214">
                  <c:v>0.14930555555555555</c:v>
                </c:pt>
                <c:pt idx="215">
                  <c:v>0.15</c:v>
                </c:pt>
                <c:pt idx="216">
                  <c:v>0.15069444444444444</c:v>
                </c:pt>
                <c:pt idx="217">
                  <c:v>0.15138888888888888</c:v>
                </c:pt>
                <c:pt idx="218">
                  <c:v>0.15208333333333332</c:v>
                </c:pt>
                <c:pt idx="219">
                  <c:v>0.15277777777777776</c:v>
                </c:pt>
                <c:pt idx="220">
                  <c:v>0.15347222222222223</c:v>
                </c:pt>
                <c:pt idx="221">
                  <c:v>0.15416666666666667</c:v>
                </c:pt>
                <c:pt idx="222">
                  <c:v>0.15486111111111112</c:v>
                </c:pt>
                <c:pt idx="223">
                  <c:v>0.15555555555555556</c:v>
                </c:pt>
                <c:pt idx="224">
                  <c:v>0.15625</c:v>
                </c:pt>
                <c:pt idx="225">
                  <c:v>0.15694444444444444</c:v>
                </c:pt>
                <c:pt idx="226">
                  <c:v>0.15763888888888888</c:v>
                </c:pt>
                <c:pt idx="227">
                  <c:v>0.15833333333333333</c:v>
                </c:pt>
                <c:pt idx="228">
                  <c:v>0.15902777777777777</c:v>
                </c:pt>
                <c:pt idx="229">
                  <c:v>0.15972222222222224</c:v>
                </c:pt>
                <c:pt idx="230">
                  <c:v>0.16041666666666668</c:v>
                </c:pt>
                <c:pt idx="231">
                  <c:v>0.16111111111111112</c:v>
                </c:pt>
                <c:pt idx="232">
                  <c:v>0.16180555555555556</c:v>
                </c:pt>
                <c:pt idx="233">
                  <c:v>0.16250000000000001</c:v>
                </c:pt>
                <c:pt idx="234">
                  <c:v>0.16319444444444445</c:v>
                </c:pt>
                <c:pt idx="235">
                  <c:v>0.16388888888888889</c:v>
                </c:pt>
                <c:pt idx="236">
                  <c:v>0.16458333333333333</c:v>
                </c:pt>
                <c:pt idx="237">
                  <c:v>0.16527777777777777</c:v>
                </c:pt>
                <c:pt idx="238">
                  <c:v>0.16597222222222222</c:v>
                </c:pt>
                <c:pt idx="239">
                  <c:v>0.16666666666666666</c:v>
                </c:pt>
                <c:pt idx="240">
                  <c:v>0.1673611111111111</c:v>
                </c:pt>
                <c:pt idx="241">
                  <c:v>0.16805555555555554</c:v>
                </c:pt>
                <c:pt idx="242">
                  <c:v>0.16874999999999998</c:v>
                </c:pt>
                <c:pt idx="243">
                  <c:v>0.16944444444444443</c:v>
                </c:pt>
                <c:pt idx="244">
                  <c:v>0.17013888888888887</c:v>
                </c:pt>
                <c:pt idx="245">
                  <c:v>0.17083333333333331</c:v>
                </c:pt>
                <c:pt idx="246">
                  <c:v>0.17152777777777775</c:v>
                </c:pt>
                <c:pt idx="247">
                  <c:v>0.17222222222222225</c:v>
                </c:pt>
                <c:pt idx="248">
                  <c:v>0.17291666666666669</c:v>
                </c:pt>
                <c:pt idx="249">
                  <c:v>0.17361111111111113</c:v>
                </c:pt>
                <c:pt idx="250">
                  <c:v>0.17430555555555557</c:v>
                </c:pt>
                <c:pt idx="251">
                  <c:v>0.17500000000000002</c:v>
                </c:pt>
                <c:pt idx="252">
                  <c:v>0.17569444444444446</c:v>
                </c:pt>
                <c:pt idx="253">
                  <c:v>0.1763888888888889</c:v>
                </c:pt>
                <c:pt idx="254">
                  <c:v>0.17708333333333334</c:v>
                </c:pt>
                <c:pt idx="255">
                  <c:v>0.17777777777777778</c:v>
                </c:pt>
                <c:pt idx="256">
                  <c:v>0.17847222222222223</c:v>
                </c:pt>
                <c:pt idx="257">
                  <c:v>0.17916666666666667</c:v>
                </c:pt>
                <c:pt idx="258">
                  <c:v>0.17986111111111111</c:v>
                </c:pt>
                <c:pt idx="259">
                  <c:v>0.18055555555555555</c:v>
                </c:pt>
                <c:pt idx="260">
                  <c:v>0.18124999999999999</c:v>
                </c:pt>
                <c:pt idx="261">
                  <c:v>0.18194444444444444</c:v>
                </c:pt>
                <c:pt idx="262">
                  <c:v>0.18263888888888891</c:v>
                </c:pt>
                <c:pt idx="263">
                  <c:v>0.18333333333333335</c:v>
                </c:pt>
                <c:pt idx="264">
                  <c:v>0.18402777777777779</c:v>
                </c:pt>
                <c:pt idx="265">
                  <c:v>0.18472222222222223</c:v>
                </c:pt>
                <c:pt idx="266">
                  <c:v>0.18541666666666667</c:v>
                </c:pt>
                <c:pt idx="267">
                  <c:v>0.18611111111111112</c:v>
                </c:pt>
                <c:pt idx="268">
                  <c:v>0.18680555555555556</c:v>
                </c:pt>
                <c:pt idx="269">
                  <c:v>0.1875</c:v>
                </c:pt>
                <c:pt idx="270">
                  <c:v>0.18819444444444444</c:v>
                </c:pt>
                <c:pt idx="271">
                  <c:v>0.18888888888888888</c:v>
                </c:pt>
                <c:pt idx="272">
                  <c:v>0.18958333333333333</c:v>
                </c:pt>
                <c:pt idx="273">
                  <c:v>0.19027777777777777</c:v>
                </c:pt>
                <c:pt idx="274">
                  <c:v>0.19097222222222221</c:v>
                </c:pt>
                <c:pt idx="275">
                  <c:v>0.19166666666666665</c:v>
                </c:pt>
                <c:pt idx="276">
                  <c:v>0.19236111111111112</c:v>
                </c:pt>
                <c:pt idx="277">
                  <c:v>0.19305555555555554</c:v>
                </c:pt>
                <c:pt idx="278">
                  <c:v>0.19375000000000001</c:v>
                </c:pt>
                <c:pt idx="279">
                  <c:v>0.19444444444444445</c:v>
                </c:pt>
                <c:pt idx="280">
                  <c:v>0.19513888888888889</c:v>
                </c:pt>
                <c:pt idx="281">
                  <c:v>0.19583333333333333</c:v>
                </c:pt>
                <c:pt idx="282">
                  <c:v>0.19652777777777777</c:v>
                </c:pt>
                <c:pt idx="283">
                  <c:v>0.19722222222222222</c:v>
                </c:pt>
                <c:pt idx="284">
                  <c:v>0.19791666666666666</c:v>
                </c:pt>
                <c:pt idx="285">
                  <c:v>0.1986111111111111</c:v>
                </c:pt>
                <c:pt idx="286">
                  <c:v>0.19930555555555554</c:v>
                </c:pt>
                <c:pt idx="287">
                  <c:v>0.19999999999999998</c:v>
                </c:pt>
                <c:pt idx="288">
                  <c:v>0.20069444444444443</c:v>
                </c:pt>
                <c:pt idx="289">
                  <c:v>0.20138888888888887</c:v>
                </c:pt>
                <c:pt idx="290">
                  <c:v>0.20208333333333331</c:v>
                </c:pt>
                <c:pt idx="291">
                  <c:v>0.20277777777777781</c:v>
                </c:pt>
                <c:pt idx="292">
                  <c:v>0.20347222222222219</c:v>
                </c:pt>
                <c:pt idx="293">
                  <c:v>0.20416666666666669</c:v>
                </c:pt>
                <c:pt idx="294">
                  <c:v>0.20486111111111113</c:v>
                </c:pt>
                <c:pt idx="295">
                  <c:v>0.20555555555555557</c:v>
                </c:pt>
                <c:pt idx="296">
                  <c:v>0.20625000000000002</c:v>
                </c:pt>
                <c:pt idx="297">
                  <c:v>0.20694444444444446</c:v>
                </c:pt>
                <c:pt idx="298">
                  <c:v>0.2076388888888889</c:v>
                </c:pt>
                <c:pt idx="299">
                  <c:v>0.20833333333333334</c:v>
                </c:pt>
                <c:pt idx="300">
                  <c:v>0.20902777777777778</c:v>
                </c:pt>
                <c:pt idx="301">
                  <c:v>0.20972222222222223</c:v>
                </c:pt>
                <c:pt idx="302">
                  <c:v>0.21041666666666667</c:v>
                </c:pt>
                <c:pt idx="303">
                  <c:v>0.21111111111111111</c:v>
                </c:pt>
                <c:pt idx="304">
                  <c:v>0.21180555555555555</c:v>
                </c:pt>
                <c:pt idx="305">
                  <c:v>0.21249999999999999</c:v>
                </c:pt>
                <c:pt idx="306">
                  <c:v>0.21319444444444444</c:v>
                </c:pt>
                <c:pt idx="307">
                  <c:v>0.21388888888888891</c:v>
                </c:pt>
                <c:pt idx="308">
                  <c:v>0.21458333333333335</c:v>
                </c:pt>
                <c:pt idx="309">
                  <c:v>0.21527777777777779</c:v>
                </c:pt>
                <c:pt idx="310">
                  <c:v>0.21597222222222223</c:v>
                </c:pt>
                <c:pt idx="311">
                  <c:v>0.21666666666666667</c:v>
                </c:pt>
                <c:pt idx="312">
                  <c:v>0.21736111111111112</c:v>
                </c:pt>
                <c:pt idx="313">
                  <c:v>0.21805555555555556</c:v>
                </c:pt>
                <c:pt idx="314">
                  <c:v>0.21875</c:v>
                </c:pt>
                <c:pt idx="315">
                  <c:v>0.21944444444444444</c:v>
                </c:pt>
                <c:pt idx="316">
                  <c:v>0.22013888888888888</c:v>
                </c:pt>
                <c:pt idx="317">
                  <c:v>0.22083333333333333</c:v>
                </c:pt>
                <c:pt idx="318">
                  <c:v>0.22152777777777777</c:v>
                </c:pt>
                <c:pt idx="319">
                  <c:v>0.22222222222222221</c:v>
                </c:pt>
                <c:pt idx="320">
                  <c:v>0.22291666666666665</c:v>
                </c:pt>
                <c:pt idx="321">
                  <c:v>0.22361111111111109</c:v>
                </c:pt>
                <c:pt idx="322">
                  <c:v>0.22430555555555556</c:v>
                </c:pt>
                <c:pt idx="323">
                  <c:v>0.22500000000000001</c:v>
                </c:pt>
                <c:pt idx="324">
                  <c:v>0.22569444444444445</c:v>
                </c:pt>
                <c:pt idx="325">
                  <c:v>0.22638888888888889</c:v>
                </c:pt>
                <c:pt idx="326">
                  <c:v>0.22708333333333333</c:v>
                </c:pt>
                <c:pt idx="327">
                  <c:v>0.22777777777777777</c:v>
                </c:pt>
                <c:pt idx="328">
                  <c:v>0.22847222222222222</c:v>
                </c:pt>
                <c:pt idx="329">
                  <c:v>0.22916666666666666</c:v>
                </c:pt>
                <c:pt idx="330">
                  <c:v>0.2298611111111111</c:v>
                </c:pt>
                <c:pt idx="331">
                  <c:v>0.23055555555555554</c:v>
                </c:pt>
                <c:pt idx="332">
                  <c:v>0.23124999999999998</c:v>
                </c:pt>
                <c:pt idx="333">
                  <c:v>0.23194444444444443</c:v>
                </c:pt>
                <c:pt idx="334">
                  <c:v>0.23263888888888887</c:v>
                </c:pt>
                <c:pt idx="335">
                  <c:v>0.23333333333333331</c:v>
                </c:pt>
                <c:pt idx="336">
                  <c:v>0.23402777777777781</c:v>
                </c:pt>
                <c:pt idx="337">
                  <c:v>0.23472222222222219</c:v>
                </c:pt>
                <c:pt idx="338">
                  <c:v>0.23541666666666669</c:v>
                </c:pt>
                <c:pt idx="339">
                  <c:v>0.23611111111111113</c:v>
                </c:pt>
                <c:pt idx="340">
                  <c:v>0.23680555555555557</c:v>
                </c:pt>
                <c:pt idx="341">
                  <c:v>0.23750000000000002</c:v>
                </c:pt>
                <c:pt idx="342">
                  <c:v>0.23819444444444446</c:v>
                </c:pt>
                <c:pt idx="343">
                  <c:v>0.2388888888888889</c:v>
                </c:pt>
                <c:pt idx="344">
                  <c:v>0.23958333333333334</c:v>
                </c:pt>
                <c:pt idx="345">
                  <c:v>0.24027777777777778</c:v>
                </c:pt>
                <c:pt idx="346">
                  <c:v>0.24097222222222223</c:v>
                </c:pt>
                <c:pt idx="347">
                  <c:v>0.24166666666666667</c:v>
                </c:pt>
                <c:pt idx="348">
                  <c:v>0.24236111111111111</c:v>
                </c:pt>
                <c:pt idx="349">
                  <c:v>0.24305555555555555</c:v>
                </c:pt>
                <c:pt idx="350">
                  <c:v>0.24374999999999999</c:v>
                </c:pt>
                <c:pt idx="351">
                  <c:v>0.24444444444444446</c:v>
                </c:pt>
                <c:pt idx="352">
                  <c:v>0.24513888888888888</c:v>
                </c:pt>
                <c:pt idx="353">
                  <c:v>0.24583333333333335</c:v>
                </c:pt>
                <c:pt idx="354">
                  <c:v>0.24652777777777779</c:v>
                </c:pt>
                <c:pt idx="355">
                  <c:v>0.24722222222222223</c:v>
                </c:pt>
                <c:pt idx="356">
                  <c:v>0.24791666666666667</c:v>
                </c:pt>
                <c:pt idx="357">
                  <c:v>0.24861111111111112</c:v>
                </c:pt>
                <c:pt idx="358">
                  <c:v>0.24930555555555556</c:v>
                </c:pt>
                <c:pt idx="359">
                  <c:v>0.25</c:v>
                </c:pt>
                <c:pt idx="360">
                  <c:v>0.25069444444444444</c:v>
                </c:pt>
                <c:pt idx="361">
                  <c:v>0.25138888888888888</c:v>
                </c:pt>
                <c:pt idx="362">
                  <c:v>0.25208333333333333</c:v>
                </c:pt>
                <c:pt idx="363">
                  <c:v>0.25277777777777777</c:v>
                </c:pt>
                <c:pt idx="364">
                  <c:v>0.25347222222222221</c:v>
                </c:pt>
                <c:pt idx="365">
                  <c:v>0.25416666666666665</c:v>
                </c:pt>
                <c:pt idx="366">
                  <c:v>0.25486111111111109</c:v>
                </c:pt>
                <c:pt idx="367">
                  <c:v>0.25555555555555559</c:v>
                </c:pt>
                <c:pt idx="368">
                  <c:v>0.25625000000000003</c:v>
                </c:pt>
                <c:pt idx="369">
                  <c:v>0.25694444444444448</c:v>
                </c:pt>
                <c:pt idx="370">
                  <c:v>0.25763888888888892</c:v>
                </c:pt>
                <c:pt idx="371">
                  <c:v>0.25833333333333336</c:v>
                </c:pt>
                <c:pt idx="372">
                  <c:v>0.2590277777777778</c:v>
                </c:pt>
                <c:pt idx="373">
                  <c:v>0.25972222222222224</c:v>
                </c:pt>
                <c:pt idx="374">
                  <c:v>0.26041666666666669</c:v>
                </c:pt>
                <c:pt idx="375">
                  <c:v>0.26111111111111113</c:v>
                </c:pt>
                <c:pt idx="376">
                  <c:v>0.26180555555555557</c:v>
                </c:pt>
                <c:pt idx="377">
                  <c:v>0.26250000000000001</c:v>
                </c:pt>
                <c:pt idx="378">
                  <c:v>0.26319444444444445</c:v>
                </c:pt>
                <c:pt idx="379">
                  <c:v>0.2638888888888889</c:v>
                </c:pt>
                <c:pt idx="380">
                  <c:v>0.26458333333333334</c:v>
                </c:pt>
                <c:pt idx="381">
                  <c:v>0.26527777777777778</c:v>
                </c:pt>
                <c:pt idx="382">
                  <c:v>0.26597222222222222</c:v>
                </c:pt>
                <c:pt idx="383">
                  <c:v>0.26666666666666666</c:v>
                </c:pt>
                <c:pt idx="384">
                  <c:v>0.2673611111111111</c:v>
                </c:pt>
                <c:pt idx="385">
                  <c:v>0.26805555555555555</c:v>
                </c:pt>
                <c:pt idx="386">
                  <c:v>0.26874999999999999</c:v>
                </c:pt>
                <c:pt idx="387">
                  <c:v>0.26944444444444443</c:v>
                </c:pt>
                <c:pt idx="388">
                  <c:v>0.27013888888888887</c:v>
                </c:pt>
                <c:pt idx="389">
                  <c:v>0.27083333333333331</c:v>
                </c:pt>
                <c:pt idx="390">
                  <c:v>0.27152777777777776</c:v>
                </c:pt>
                <c:pt idx="391">
                  <c:v>0.2722222222222222</c:v>
                </c:pt>
                <c:pt idx="392">
                  <c:v>0.27291666666666664</c:v>
                </c:pt>
                <c:pt idx="393">
                  <c:v>0.27361111111111108</c:v>
                </c:pt>
                <c:pt idx="394">
                  <c:v>0.27430555555555552</c:v>
                </c:pt>
                <c:pt idx="395">
                  <c:v>0.27499999999999997</c:v>
                </c:pt>
                <c:pt idx="396">
                  <c:v>0.27569444444444446</c:v>
                </c:pt>
                <c:pt idx="397">
                  <c:v>0.27638888888888885</c:v>
                </c:pt>
                <c:pt idx="398">
                  <c:v>0.27708333333333335</c:v>
                </c:pt>
                <c:pt idx="399">
                  <c:v>0.27777777777777779</c:v>
                </c:pt>
                <c:pt idx="400">
                  <c:v>0.27847222222222223</c:v>
                </c:pt>
                <c:pt idx="401">
                  <c:v>0.27916666666666667</c:v>
                </c:pt>
                <c:pt idx="402">
                  <c:v>0.27986111111111112</c:v>
                </c:pt>
                <c:pt idx="403">
                  <c:v>0.28055555555555556</c:v>
                </c:pt>
                <c:pt idx="404">
                  <c:v>0.28125</c:v>
                </c:pt>
                <c:pt idx="405">
                  <c:v>0.28194444444444444</c:v>
                </c:pt>
                <c:pt idx="406">
                  <c:v>0.28263888888888888</c:v>
                </c:pt>
                <c:pt idx="407">
                  <c:v>0.28333333333333333</c:v>
                </c:pt>
                <c:pt idx="408">
                  <c:v>0.28402777777777777</c:v>
                </c:pt>
                <c:pt idx="409">
                  <c:v>0.28472222222222221</c:v>
                </c:pt>
                <c:pt idx="410">
                  <c:v>0.28541666666666665</c:v>
                </c:pt>
                <c:pt idx="411">
                  <c:v>0.28611111111111115</c:v>
                </c:pt>
                <c:pt idx="412">
                  <c:v>0.28680555555555554</c:v>
                </c:pt>
                <c:pt idx="413">
                  <c:v>0.28750000000000003</c:v>
                </c:pt>
                <c:pt idx="414">
                  <c:v>0.28819444444444448</c:v>
                </c:pt>
                <c:pt idx="415">
                  <c:v>0.28888888888888892</c:v>
                </c:pt>
                <c:pt idx="416">
                  <c:v>0.28958333333333336</c:v>
                </c:pt>
                <c:pt idx="417">
                  <c:v>0.2902777777777778</c:v>
                </c:pt>
                <c:pt idx="418">
                  <c:v>0.29097222222222224</c:v>
                </c:pt>
                <c:pt idx="419">
                  <c:v>0.29166666666666669</c:v>
                </c:pt>
                <c:pt idx="420">
                  <c:v>0.29236111111111113</c:v>
                </c:pt>
                <c:pt idx="421">
                  <c:v>0.29305555555555557</c:v>
                </c:pt>
                <c:pt idx="422">
                  <c:v>0.29375000000000001</c:v>
                </c:pt>
                <c:pt idx="423">
                  <c:v>0.29444444444444445</c:v>
                </c:pt>
                <c:pt idx="424">
                  <c:v>0.2951388888888889</c:v>
                </c:pt>
                <c:pt idx="425">
                  <c:v>0.29583333333333334</c:v>
                </c:pt>
                <c:pt idx="426">
                  <c:v>0.29652777777777778</c:v>
                </c:pt>
                <c:pt idx="427">
                  <c:v>0.29722222222222222</c:v>
                </c:pt>
                <c:pt idx="428">
                  <c:v>0.29791666666666666</c:v>
                </c:pt>
                <c:pt idx="429">
                  <c:v>0.2986111111111111</c:v>
                </c:pt>
                <c:pt idx="430">
                  <c:v>0.29930555555555555</c:v>
                </c:pt>
                <c:pt idx="431">
                  <c:v>0.3</c:v>
                </c:pt>
                <c:pt idx="432">
                  <c:v>0.30069444444444443</c:v>
                </c:pt>
                <c:pt idx="433">
                  <c:v>0.30138888888888887</c:v>
                </c:pt>
                <c:pt idx="434">
                  <c:v>0.30208333333333331</c:v>
                </c:pt>
                <c:pt idx="435">
                  <c:v>0.30277777777777776</c:v>
                </c:pt>
                <c:pt idx="436">
                  <c:v>0.3034722222222222</c:v>
                </c:pt>
                <c:pt idx="437">
                  <c:v>0.30416666666666664</c:v>
                </c:pt>
                <c:pt idx="438">
                  <c:v>0.30486111111111108</c:v>
                </c:pt>
                <c:pt idx="439">
                  <c:v>0.30555555555555552</c:v>
                </c:pt>
                <c:pt idx="440">
                  <c:v>0.30624999999999997</c:v>
                </c:pt>
                <c:pt idx="441">
                  <c:v>0.30694444444444441</c:v>
                </c:pt>
                <c:pt idx="442">
                  <c:v>0.30763888888888891</c:v>
                </c:pt>
                <c:pt idx="443">
                  <c:v>0.30833333333333335</c:v>
                </c:pt>
                <c:pt idx="444">
                  <c:v>0.30902777777777779</c:v>
                </c:pt>
                <c:pt idx="445">
                  <c:v>0.30972222222222223</c:v>
                </c:pt>
                <c:pt idx="446">
                  <c:v>0.31041666666666667</c:v>
                </c:pt>
                <c:pt idx="447">
                  <c:v>0.31111111111111112</c:v>
                </c:pt>
                <c:pt idx="448">
                  <c:v>0.31180555555555556</c:v>
                </c:pt>
                <c:pt idx="449">
                  <c:v>0.3125</c:v>
                </c:pt>
                <c:pt idx="450">
                  <c:v>0.31319444444444444</c:v>
                </c:pt>
                <c:pt idx="451">
                  <c:v>0.31388888888888888</c:v>
                </c:pt>
                <c:pt idx="452">
                  <c:v>0.31458333333333333</c:v>
                </c:pt>
                <c:pt idx="453">
                  <c:v>0.31527777777777777</c:v>
                </c:pt>
                <c:pt idx="454">
                  <c:v>0.31597222222222221</c:v>
                </c:pt>
                <c:pt idx="455">
                  <c:v>0.31666666666666665</c:v>
                </c:pt>
                <c:pt idx="456">
                  <c:v>0.31736111111111115</c:v>
                </c:pt>
                <c:pt idx="457">
                  <c:v>0.31805555555555554</c:v>
                </c:pt>
                <c:pt idx="458">
                  <c:v>0.31875000000000003</c:v>
                </c:pt>
                <c:pt idx="459">
                  <c:v>0.31944444444444448</c:v>
                </c:pt>
                <c:pt idx="460">
                  <c:v>0.32013888888888892</c:v>
                </c:pt>
                <c:pt idx="461">
                  <c:v>0.32083333333333336</c:v>
                </c:pt>
                <c:pt idx="462">
                  <c:v>0.3215277777777778</c:v>
                </c:pt>
                <c:pt idx="463">
                  <c:v>0.32222222222222224</c:v>
                </c:pt>
                <c:pt idx="464">
                  <c:v>0.32291666666666669</c:v>
                </c:pt>
                <c:pt idx="465">
                  <c:v>0.32361111111111113</c:v>
                </c:pt>
                <c:pt idx="466">
                  <c:v>0.32430555555555557</c:v>
                </c:pt>
                <c:pt idx="467">
                  <c:v>0.32500000000000001</c:v>
                </c:pt>
                <c:pt idx="468">
                  <c:v>0.32569444444444445</c:v>
                </c:pt>
                <c:pt idx="469">
                  <c:v>0.3263888888888889</c:v>
                </c:pt>
                <c:pt idx="470">
                  <c:v>0.32708333333333334</c:v>
                </c:pt>
                <c:pt idx="471">
                  <c:v>0.32777777777777778</c:v>
                </c:pt>
                <c:pt idx="472">
                  <c:v>0.32847222222222222</c:v>
                </c:pt>
                <c:pt idx="473">
                  <c:v>0.32916666666666666</c:v>
                </c:pt>
                <c:pt idx="474">
                  <c:v>0.3298611111111111</c:v>
                </c:pt>
                <c:pt idx="475">
                  <c:v>0.33055555555555555</c:v>
                </c:pt>
                <c:pt idx="476">
                  <c:v>0.33124999999999999</c:v>
                </c:pt>
                <c:pt idx="477">
                  <c:v>0.33194444444444443</c:v>
                </c:pt>
                <c:pt idx="478">
                  <c:v>0.33263888888888887</c:v>
                </c:pt>
                <c:pt idx="479">
                  <c:v>0.33333333333333331</c:v>
                </c:pt>
                <c:pt idx="480">
                  <c:v>0.33402777777777781</c:v>
                </c:pt>
                <c:pt idx="481">
                  <c:v>0.3347222222222222</c:v>
                </c:pt>
                <c:pt idx="482">
                  <c:v>0.3354166666666667</c:v>
                </c:pt>
                <c:pt idx="483">
                  <c:v>0.33611111111111108</c:v>
                </c:pt>
                <c:pt idx="484">
                  <c:v>0.33680555555555558</c:v>
                </c:pt>
                <c:pt idx="485">
                  <c:v>0.33749999999999997</c:v>
                </c:pt>
                <c:pt idx="486">
                  <c:v>0.33819444444444446</c:v>
                </c:pt>
                <c:pt idx="487">
                  <c:v>0.33888888888888885</c:v>
                </c:pt>
                <c:pt idx="488">
                  <c:v>0.33958333333333335</c:v>
                </c:pt>
                <c:pt idx="489">
                  <c:v>0.34027777777777773</c:v>
                </c:pt>
                <c:pt idx="490">
                  <c:v>0.34097222222222223</c:v>
                </c:pt>
                <c:pt idx="491">
                  <c:v>0.34166666666666662</c:v>
                </c:pt>
                <c:pt idx="492">
                  <c:v>0.34236111111111112</c:v>
                </c:pt>
                <c:pt idx="493">
                  <c:v>0.3430555555555555</c:v>
                </c:pt>
                <c:pt idx="494">
                  <c:v>0.34375</c:v>
                </c:pt>
                <c:pt idx="495">
                  <c:v>0.3444444444444445</c:v>
                </c:pt>
                <c:pt idx="496">
                  <c:v>0.34513888888888888</c:v>
                </c:pt>
                <c:pt idx="497">
                  <c:v>0.34583333333333338</c:v>
                </c:pt>
                <c:pt idx="498">
                  <c:v>0.34652777777777777</c:v>
                </c:pt>
                <c:pt idx="499">
                  <c:v>0.34722222222222227</c:v>
                </c:pt>
                <c:pt idx="500">
                  <c:v>0.34791666666666665</c:v>
                </c:pt>
                <c:pt idx="501">
                  <c:v>0.34861111111111115</c:v>
                </c:pt>
                <c:pt idx="502">
                  <c:v>0.34930555555555554</c:v>
                </c:pt>
                <c:pt idx="503">
                  <c:v>0.35000000000000003</c:v>
                </c:pt>
                <c:pt idx="504">
                  <c:v>0.35069444444444442</c:v>
                </c:pt>
                <c:pt idx="505">
                  <c:v>0.35138888888888892</c:v>
                </c:pt>
                <c:pt idx="506">
                  <c:v>0.3520833333333333</c:v>
                </c:pt>
                <c:pt idx="507">
                  <c:v>0.3527777777777778</c:v>
                </c:pt>
                <c:pt idx="508">
                  <c:v>0.35347222222222219</c:v>
                </c:pt>
                <c:pt idx="509">
                  <c:v>0.35416666666666669</c:v>
                </c:pt>
                <c:pt idx="510">
                  <c:v>0.35486111111111113</c:v>
                </c:pt>
                <c:pt idx="511">
                  <c:v>0.35555555555555557</c:v>
                </c:pt>
                <c:pt idx="512">
                  <c:v>0.35625000000000001</c:v>
                </c:pt>
                <c:pt idx="513">
                  <c:v>0.35694444444444445</c:v>
                </c:pt>
                <c:pt idx="514">
                  <c:v>0.3576388888888889</c:v>
                </c:pt>
                <c:pt idx="515">
                  <c:v>0.35833333333333334</c:v>
                </c:pt>
                <c:pt idx="516">
                  <c:v>0.35902777777777778</c:v>
                </c:pt>
                <c:pt idx="517">
                  <c:v>0.35972222222222222</c:v>
                </c:pt>
                <c:pt idx="518">
                  <c:v>0.36041666666666666</c:v>
                </c:pt>
                <c:pt idx="519">
                  <c:v>0.3611111111111111</c:v>
                </c:pt>
                <c:pt idx="520">
                  <c:v>0.36180555555555555</c:v>
                </c:pt>
                <c:pt idx="521">
                  <c:v>0.36249999999999999</c:v>
                </c:pt>
                <c:pt idx="522">
                  <c:v>0.36319444444444443</c:v>
                </c:pt>
                <c:pt idx="523">
                  <c:v>0.36388888888888887</c:v>
                </c:pt>
                <c:pt idx="524">
                  <c:v>0.36458333333333331</c:v>
                </c:pt>
                <c:pt idx="525">
                  <c:v>0.36527777777777781</c:v>
                </c:pt>
                <c:pt idx="526">
                  <c:v>0.3659722222222222</c:v>
                </c:pt>
                <c:pt idx="527">
                  <c:v>0.3666666666666667</c:v>
                </c:pt>
                <c:pt idx="528">
                  <c:v>0.36736111111111108</c:v>
                </c:pt>
                <c:pt idx="529">
                  <c:v>0.36805555555555558</c:v>
                </c:pt>
                <c:pt idx="530">
                  <c:v>0.36874999999999997</c:v>
                </c:pt>
                <c:pt idx="531">
                  <c:v>0.36944444444444446</c:v>
                </c:pt>
                <c:pt idx="532">
                  <c:v>0.37013888888888885</c:v>
                </c:pt>
                <c:pt idx="533">
                  <c:v>0.37083333333333335</c:v>
                </c:pt>
                <c:pt idx="534">
                  <c:v>0.37152777777777773</c:v>
                </c:pt>
                <c:pt idx="535">
                  <c:v>0.37222222222222223</c:v>
                </c:pt>
                <c:pt idx="536">
                  <c:v>0.37291666666666662</c:v>
                </c:pt>
                <c:pt idx="537">
                  <c:v>0.37361111111111112</c:v>
                </c:pt>
                <c:pt idx="538">
                  <c:v>0.3743055555555555</c:v>
                </c:pt>
                <c:pt idx="539">
                  <c:v>0.375</c:v>
                </c:pt>
                <c:pt idx="540">
                  <c:v>0.3756944444444445</c:v>
                </c:pt>
                <c:pt idx="541">
                  <c:v>0.37638888888888888</c:v>
                </c:pt>
                <c:pt idx="542">
                  <c:v>0.37708333333333338</c:v>
                </c:pt>
                <c:pt idx="543">
                  <c:v>0.37777777777777777</c:v>
                </c:pt>
                <c:pt idx="544">
                  <c:v>0.37847222222222227</c:v>
                </c:pt>
                <c:pt idx="545">
                  <c:v>0.37916666666666665</c:v>
                </c:pt>
                <c:pt idx="546">
                  <c:v>0.37986111111111115</c:v>
                </c:pt>
                <c:pt idx="547">
                  <c:v>0.38055555555555554</c:v>
                </c:pt>
                <c:pt idx="548">
                  <c:v>0.38125000000000003</c:v>
                </c:pt>
                <c:pt idx="549">
                  <c:v>0.38194444444444442</c:v>
                </c:pt>
                <c:pt idx="550">
                  <c:v>0.38263888888888892</c:v>
                </c:pt>
                <c:pt idx="551">
                  <c:v>0.3833333333333333</c:v>
                </c:pt>
                <c:pt idx="552">
                  <c:v>0.3840277777777778</c:v>
                </c:pt>
                <c:pt idx="553">
                  <c:v>0.38472222222222219</c:v>
                </c:pt>
                <c:pt idx="554">
                  <c:v>0.38541666666666669</c:v>
                </c:pt>
                <c:pt idx="555">
                  <c:v>0.38611111111111113</c:v>
                </c:pt>
                <c:pt idx="556">
                  <c:v>0.38680555555555557</c:v>
                </c:pt>
                <c:pt idx="557">
                  <c:v>0.38750000000000001</c:v>
                </c:pt>
                <c:pt idx="558">
                  <c:v>0.38819444444444445</c:v>
                </c:pt>
                <c:pt idx="559">
                  <c:v>0.3888888888888889</c:v>
                </c:pt>
                <c:pt idx="560">
                  <c:v>0.38958333333333334</c:v>
                </c:pt>
                <c:pt idx="561">
                  <c:v>0.39027777777777778</c:v>
                </c:pt>
                <c:pt idx="562">
                  <c:v>0.39097222222222222</c:v>
                </c:pt>
                <c:pt idx="563">
                  <c:v>0.39166666666666666</c:v>
                </c:pt>
                <c:pt idx="564">
                  <c:v>0.3923611111111111</c:v>
                </c:pt>
                <c:pt idx="565">
                  <c:v>0.39305555555555555</c:v>
                </c:pt>
                <c:pt idx="566">
                  <c:v>0.39374999999999999</c:v>
                </c:pt>
                <c:pt idx="567">
                  <c:v>0.39444444444444443</c:v>
                </c:pt>
                <c:pt idx="568">
                  <c:v>0.39513888888888887</c:v>
                </c:pt>
                <c:pt idx="569">
                  <c:v>0.39583333333333331</c:v>
                </c:pt>
                <c:pt idx="570">
                  <c:v>0.39652777777777781</c:v>
                </c:pt>
                <c:pt idx="571">
                  <c:v>0.3972222222222222</c:v>
                </c:pt>
                <c:pt idx="572">
                  <c:v>0.3979166666666667</c:v>
                </c:pt>
                <c:pt idx="573">
                  <c:v>0.39861111111111108</c:v>
                </c:pt>
                <c:pt idx="574">
                  <c:v>0.39930555555555558</c:v>
                </c:pt>
                <c:pt idx="575">
                  <c:v>0.39999999999999997</c:v>
                </c:pt>
                <c:pt idx="576">
                  <c:v>0.40069444444444446</c:v>
                </c:pt>
                <c:pt idx="577">
                  <c:v>0.40138888888888885</c:v>
                </c:pt>
                <c:pt idx="578">
                  <c:v>0.40208333333333335</c:v>
                </c:pt>
                <c:pt idx="579">
                  <c:v>0.40277777777777773</c:v>
                </c:pt>
                <c:pt idx="580">
                  <c:v>0.40347222222222223</c:v>
                </c:pt>
                <c:pt idx="581">
                  <c:v>0.40416666666666662</c:v>
                </c:pt>
                <c:pt idx="582">
                  <c:v>0.40486111111111112</c:v>
                </c:pt>
                <c:pt idx="583">
                  <c:v>0.4055555555555555</c:v>
                </c:pt>
                <c:pt idx="584">
                  <c:v>0.40625</c:v>
                </c:pt>
                <c:pt idx="585">
                  <c:v>0.4069444444444445</c:v>
                </c:pt>
                <c:pt idx="586">
                  <c:v>0.40763888888888888</c:v>
                </c:pt>
                <c:pt idx="587">
                  <c:v>0.40833333333333338</c:v>
                </c:pt>
                <c:pt idx="588">
                  <c:v>0.40902777777777777</c:v>
                </c:pt>
                <c:pt idx="589">
                  <c:v>0.40972222222222227</c:v>
                </c:pt>
                <c:pt idx="590">
                  <c:v>0.41041666666666665</c:v>
                </c:pt>
                <c:pt idx="591">
                  <c:v>0.41111111111111115</c:v>
                </c:pt>
                <c:pt idx="592">
                  <c:v>0.41180555555555554</c:v>
                </c:pt>
                <c:pt idx="593">
                  <c:v>0.41250000000000003</c:v>
                </c:pt>
                <c:pt idx="594">
                  <c:v>0.41319444444444442</c:v>
                </c:pt>
                <c:pt idx="595">
                  <c:v>0.41388888888888892</c:v>
                </c:pt>
                <c:pt idx="596">
                  <c:v>0.4145833333333333</c:v>
                </c:pt>
                <c:pt idx="597">
                  <c:v>0.4152777777777778</c:v>
                </c:pt>
                <c:pt idx="598">
                  <c:v>0.41597222222222219</c:v>
                </c:pt>
                <c:pt idx="599">
                  <c:v>0.41666666666666669</c:v>
                </c:pt>
                <c:pt idx="600">
                  <c:v>0.41736111111111113</c:v>
                </c:pt>
                <c:pt idx="601">
                  <c:v>0.41805555555555557</c:v>
                </c:pt>
                <c:pt idx="602">
                  <c:v>0.41875000000000001</c:v>
                </c:pt>
                <c:pt idx="603">
                  <c:v>0.41944444444444445</c:v>
                </c:pt>
                <c:pt idx="604">
                  <c:v>0.4201388888888889</c:v>
                </c:pt>
                <c:pt idx="605">
                  <c:v>0.42083333333333334</c:v>
                </c:pt>
                <c:pt idx="606">
                  <c:v>0.42152777777777778</c:v>
                </c:pt>
                <c:pt idx="607">
                  <c:v>0.42222222222222222</c:v>
                </c:pt>
                <c:pt idx="608">
                  <c:v>0.42291666666666666</c:v>
                </c:pt>
                <c:pt idx="609">
                  <c:v>0.4236111111111111</c:v>
                </c:pt>
                <c:pt idx="610">
                  <c:v>0.42430555555555555</c:v>
                </c:pt>
                <c:pt idx="611">
                  <c:v>0.42499999999999999</c:v>
                </c:pt>
                <c:pt idx="612">
                  <c:v>0.42569444444444443</c:v>
                </c:pt>
                <c:pt idx="613">
                  <c:v>0.42638888888888887</c:v>
                </c:pt>
                <c:pt idx="614">
                  <c:v>0.42708333333333331</c:v>
                </c:pt>
                <c:pt idx="615">
                  <c:v>0.42777777777777781</c:v>
                </c:pt>
                <c:pt idx="616">
                  <c:v>0.4284722222222222</c:v>
                </c:pt>
                <c:pt idx="617">
                  <c:v>0.4291666666666667</c:v>
                </c:pt>
                <c:pt idx="618">
                  <c:v>0.42986111111111108</c:v>
                </c:pt>
                <c:pt idx="619">
                  <c:v>0.43055555555555558</c:v>
                </c:pt>
                <c:pt idx="620">
                  <c:v>0.43124999999999997</c:v>
                </c:pt>
                <c:pt idx="621">
                  <c:v>0.43194444444444446</c:v>
                </c:pt>
                <c:pt idx="622">
                  <c:v>0.43263888888888885</c:v>
                </c:pt>
                <c:pt idx="623">
                  <c:v>0.43333333333333335</c:v>
                </c:pt>
                <c:pt idx="624">
                  <c:v>0.43402777777777773</c:v>
                </c:pt>
                <c:pt idx="625">
                  <c:v>0.43472222222222223</c:v>
                </c:pt>
                <c:pt idx="626">
                  <c:v>0.43541666666666662</c:v>
                </c:pt>
                <c:pt idx="627">
                  <c:v>0.43611111111111112</c:v>
                </c:pt>
                <c:pt idx="628">
                  <c:v>0.4368055555555555</c:v>
                </c:pt>
                <c:pt idx="629">
                  <c:v>0.4375</c:v>
                </c:pt>
                <c:pt idx="630">
                  <c:v>0.4381944444444445</c:v>
                </c:pt>
                <c:pt idx="631">
                  <c:v>0.43888888888888888</c:v>
                </c:pt>
                <c:pt idx="632">
                  <c:v>0.43958333333333338</c:v>
                </c:pt>
                <c:pt idx="633">
                  <c:v>0.44027777777777777</c:v>
                </c:pt>
                <c:pt idx="634">
                  <c:v>0.44097222222222227</c:v>
                </c:pt>
                <c:pt idx="635">
                  <c:v>0.44166666666666665</c:v>
                </c:pt>
                <c:pt idx="636">
                  <c:v>0.44236111111111115</c:v>
                </c:pt>
                <c:pt idx="637">
                  <c:v>0.44305555555555554</c:v>
                </c:pt>
                <c:pt idx="638">
                  <c:v>0.44375000000000003</c:v>
                </c:pt>
                <c:pt idx="639">
                  <c:v>0.44444444444444442</c:v>
                </c:pt>
                <c:pt idx="640">
                  <c:v>0.44513888888888892</c:v>
                </c:pt>
                <c:pt idx="641">
                  <c:v>0.4458333333333333</c:v>
                </c:pt>
                <c:pt idx="642">
                  <c:v>0.4465277777777778</c:v>
                </c:pt>
                <c:pt idx="643">
                  <c:v>0.44722222222222219</c:v>
                </c:pt>
                <c:pt idx="644">
                  <c:v>0.44791666666666669</c:v>
                </c:pt>
                <c:pt idx="645">
                  <c:v>0.44861111111111113</c:v>
                </c:pt>
                <c:pt idx="646">
                  <c:v>0.44930555555555557</c:v>
                </c:pt>
                <c:pt idx="647">
                  <c:v>0.45</c:v>
                </c:pt>
                <c:pt idx="648">
                  <c:v>0.45069444444444445</c:v>
                </c:pt>
                <c:pt idx="649">
                  <c:v>0.4513888888888889</c:v>
                </c:pt>
                <c:pt idx="650">
                  <c:v>0.45208333333333334</c:v>
                </c:pt>
                <c:pt idx="651">
                  <c:v>0.45277777777777778</c:v>
                </c:pt>
                <c:pt idx="652">
                  <c:v>0.45347222222222222</c:v>
                </c:pt>
                <c:pt idx="653">
                  <c:v>0.45416666666666666</c:v>
                </c:pt>
                <c:pt idx="654">
                  <c:v>0.4548611111111111</c:v>
                </c:pt>
                <c:pt idx="655">
                  <c:v>0.45555555555555555</c:v>
                </c:pt>
                <c:pt idx="656">
                  <c:v>0.45624999999999999</c:v>
                </c:pt>
                <c:pt idx="657">
                  <c:v>0.45694444444444443</c:v>
                </c:pt>
                <c:pt idx="658">
                  <c:v>0.45763888888888887</c:v>
                </c:pt>
                <c:pt idx="659">
                  <c:v>0.45833333333333331</c:v>
                </c:pt>
                <c:pt idx="660">
                  <c:v>0.45902777777777781</c:v>
                </c:pt>
                <c:pt idx="661">
                  <c:v>0.4597222222222222</c:v>
                </c:pt>
                <c:pt idx="662">
                  <c:v>0.4604166666666667</c:v>
                </c:pt>
                <c:pt idx="663">
                  <c:v>0.46111111111111108</c:v>
                </c:pt>
                <c:pt idx="664">
                  <c:v>0.46180555555555558</c:v>
                </c:pt>
                <c:pt idx="665">
                  <c:v>0.46249999999999997</c:v>
                </c:pt>
                <c:pt idx="666">
                  <c:v>0.46319444444444446</c:v>
                </c:pt>
                <c:pt idx="667">
                  <c:v>0.46388888888888885</c:v>
                </c:pt>
                <c:pt idx="668">
                  <c:v>0.46458333333333335</c:v>
                </c:pt>
                <c:pt idx="669">
                  <c:v>0.46527777777777773</c:v>
                </c:pt>
                <c:pt idx="670">
                  <c:v>0.46597222222222223</c:v>
                </c:pt>
                <c:pt idx="671">
                  <c:v>0.46666666666666662</c:v>
                </c:pt>
                <c:pt idx="672">
                  <c:v>0.46736111111111112</c:v>
                </c:pt>
                <c:pt idx="673">
                  <c:v>0.4680555555555555</c:v>
                </c:pt>
                <c:pt idx="674">
                  <c:v>0.46875</c:v>
                </c:pt>
                <c:pt idx="675">
                  <c:v>0.4694444444444445</c:v>
                </c:pt>
                <c:pt idx="676">
                  <c:v>0.47013888888888888</c:v>
                </c:pt>
                <c:pt idx="677">
                  <c:v>0.47083333333333338</c:v>
                </c:pt>
                <c:pt idx="678">
                  <c:v>0.47152777777777777</c:v>
                </c:pt>
                <c:pt idx="679">
                  <c:v>0.47222222222222227</c:v>
                </c:pt>
                <c:pt idx="680">
                  <c:v>0.47291666666666665</c:v>
                </c:pt>
                <c:pt idx="681">
                  <c:v>0.47361111111111115</c:v>
                </c:pt>
                <c:pt idx="682">
                  <c:v>0.47430555555555554</c:v>
                </c:pt>
                <c:pt idx="683">
                  <c:v>0.47500000000000003</c:v>
                </c:pt>
                <c:pt idx="684">
                  <c:v>0.47569444444444442</c:v>
                </c:pt>
                <c:pt idx="685">
                  <c:v>0.47638888888888892</c:v>
                </c:pt>
                <c:pt idx="686">
                  <c:v>0.4770833333333333</c:v>
                </c:pt>
                <c:pt idx="687">
                  <c:v>0.4777777777777778</c:v>
                </c:pt>
                <c:pt idx="688">
                  <c:v>0.47847222222222219</c:v>
                </c:pt>
                <c:pt idx="689">
                  <c:v>0.47916666666666669</c:v>
                </c:pt>
                <c:pt idx="690">
                  <c:v>0.47986111111111113</c:v>
                </c:pt>
                <c:pt idx="691">
                  <c:v>0.48055555555555557</c:v>
                </c:pt>
                <c:pt idx="692">
                  <c:v>0.48125000000000001</c:v>
                </c:pt>
                <c:pt idx="693">
                  <c:v>0.48194444444444445</c:v>
                </c:pt>
                <c:pt idx="694">
                  <c:v>0.4826388888888889</c:v>
                </c:pt>
                <c:pt idx="695">
                  <c:v>0.48333333333333334</c:v>
                </c:pt>
                <c:pt idx="696">
                  <c:v>0.48402777777777778</c:v>
                </c:pt>
                <c:pt idx="697">
                  <c:v>0.48472222222222222</c:v>
                </c:pt>
                <c:pt idx="698">
                  <c:v>0.48541666666666666</c:v>
                </c:pt>
                <c:pt idx="699">
                  <c:v>0.4861111111111111</c:v>
                </c:pt>
                <c:pt idx="700">
                  <c:v>0.48680555555555555</c:v>
                </c:pt>
                <c:pt idx="701">
                  <c:v>0.48749999999999999</c:v>
                </c:pt>
                <c:pt idx="702">
                  <c:v>0.48819444444444443</c:v>
                </c:pt>
                <c:pt idx="703">
                  <c:v>0.48888888888888887</c:v>
                </c:pt>
                <c:pt idx="704">
                  <c:v>0.48958333333333331</c:v>
                </c:pt>
                <c:pt idx="705">
                  <c:v>0.49027777777777781</c:v>
                </c:pt>
                <c:pt idx="706">
                  <c:v>0.4909722222222222</c:v>
                </c:pt>
                <c:pt idx="707">
                  <c:v>0.4916666666666667</c:v>
                </c:pt>
                <c:pt idx="708">
                  <c:v>0.49236111111111108</c:v>
                </c:pt>
                <c:pt idx="709">
                  <c:v>0.49305555555555558</c:v>
                </c:pt>
                <c:pt idx="710">
                  <c:v>0.49374999999999997</c:v>
                </c:pt>
                <c:pt idx="711">
                  <c:v>0.49444444444444446</c:v>
                </c:pt>
                <c:pt idx="712">
                  <c:v>0.49513888888888885</c:v>
                </c:pt>
                <c:pt idx="713">
                  <c:v>0.49583333333333335</c:v>
                </c:pt>
                <c:pt idx="714">
                  <c:v>0.49652777777777773</c:v>
                </c:pt>
                <c:pt idx="715">
                  <c:v>0.49722222222222223</c:v>
                </c:pt>
                <c:pt idx="716">
                  <c:v>0.49791666666666662</c:v>
                </c:pt>
                <c:pt idx="717">
                  <c:v>0.49861111111111112</c:v>
                </c:pt>
                <c:pt idx="718">
                  <c:v>0.4993055555555555</c:v>
                </c:pt>
                <c:pt idx="719">
                  <c:v>0.5</c:v>
                </c:pt>
              </c:numCache>
            </c:numRef>
          </c:xVal>
          <c:yVal>
            <c:numRef>
              <c:f>Sheet1!$C$5:$C$724</c:f>
              <c:numCache>
                <c:formatCode>General</c:formatCode>
                <c:ptCount val="7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0.01</c:v>
                </c:pt>
                <c:pt idx="15">
                  <c:v>0.1</c:v>
                </c:pt>
                <c:pt idx="16">
                  <c:v>0.21</c:v>
                </c:pt>
                <c:pt idx="17">
                  <c:v>0.28999999999999998</c:v>
                </c:pt>
                <c:pt idx="18">
                  <c:v>0.34</c:v>
                </c:pt>
                <c:pt idx="19">
                  <c:v>0.37</c:v>
                </c:pt>
                <c:pt idx="20">
                  <c:v>0.39</c:v>
                </c:pt>
                <c:pt idx="21">
                  <c:v>0.44</c:v>
                </c:pt>
                <c:pt idx="22">
                  <c:v>0.48</c:v>
                </c:pt>
                <c:pt idx="23">
                  <c:v>0.5</c:v>
                </c:pt>
                <c:pt idx="24">
                  <c:v>0.51</c:v>
                </c:pt>
                <c:pt idx="25">
                  <c:v>0.52</c:v>
                </c:pt>
                <c:pt idx="26">
                  <c:v>0.72</c:v>
                </c:pt>
                <c:pt idx="27">
                  <c:v>0.87</c:v>
                </c:pt>
                <c:pt idx="28">
                  <c:v>0.96</c:v>
                </c:pt>
                <c:pt idx="29">
                  <c:v>1</c:v>
                </c:pt>
                <c:pt idx="30">
                  <c:v>1.02</c:v>
                </c:pt>
                <c:pt idx="31">
                  <c:v>1.46</c:v>
                </c:pt>
                <c:pt idx="32">
                  <c:v>1.71</c:v>
                </c:pt>
                <c:pt idx="33">
                  <c:v>1.82</c:v>
                </c:pt>
                <c:pt idx="34">
                  <c:v>1.89</c:v>
                </c:pt>
                <c:pt idx="35">
                  <c:v>1.94</c:v>
                </c:pt>
                <c:pt idx="36">
                  <c:v>1.35</c:v>
                </c:pt>
                <c:pt idx="37">
                  <c:v>1.07</c:v>
                </c:pt>
                <c:pt idx="38">
                  <c:v>0.93</c:v>
                </c:pt>
                <c:pt idx="39">
                  <c:v>0.87</c:v>
                </c:pt>
                <c:pt idx="40">
                  <c:v>0.83</c:v>
                </c:pt>
                <c:pt idx="41">
                  <c:v>0.68</c:v>
                </c:pt>
                <c:pt idx="42">
                  <c:v>0.59</c:v>
                </c:pt>
                <c:pt idx="43">
                  <c:v>0.54</c:v>
                </c:pt>
                <c:pt idx="44">
                  <c:v>0.51</c:v>
                </c:pt>
                <c:pt idx="45">
                  <c:v>0.49</c:v>
                </c:pt>
                <c:pt idx="46">
                  <c:v>0.42</c:v>
                </c:pt>
                <c:pt idx="47">
                  <c:v>0.37</c:v>
                </c:pt>
                <c:pt idx="48">
                  <c:v>0.33</c:v>
                </c:pt>
                <c:pt idx="49">
                  <c:v>0.31</c:v>
                </c:pt>
                <c:pt idx="50">
                  <c:v>0.3</c:v>
                </c:pt>
                <c:pt idx="51">
                  <c:v>0.28000000000000003</c:v>
                </c:pt>
                <c:pt idx="52">
                  <c:v>0.26</c:v>
                </c:pt>
                <c:pt idx="53">
                  <c:v>0.25</c:v>
                </c:pt>
                <c:pt idx="54">
                  <c:v>0.24</c:v>
                </c:pt>
                <c:pt idx="55">
                  <c:v>0.24</c:v>
                </c:pt>
                <c:pt idx="56">
                  <c:v>0.23</c:v>
                </c:pt>
                <c:pt idx="57">
                  <c:v>0.22</c:v>
                </c:pt>
                <c:pt idx="58">
                  <c:v>0.21</c:v>
                </c:pt>
                <c:pt idx="59">
                  <c:v>0.2</c:v>
                </c:pt>
                <c:pt idx="60">
                  <c:v>0.2</c:v>
                </c:pt>
                <c:pt idx="61">
                  <c:v>0.18</c:v>
                </c:pt>
                <c:pt idx="62">
                  <c:v>0.17</c:v>
                </c:pt>
                <c:pt idx="63">
                  <c:v>0.16</c:v>
                </c:pt>
                <c:pt idx="64">
                  <c:v>0.15</c:v>
                </c:pt>
                <c:pt idx="65">
                  <c:v>0.14000000000000001</c:v>
                </c:pt>
                <c:pt idx="66">
                  <c:v>0.14000000000000001</c:v>
                </c:pt>
                <c:pt idx="67">
                  <c:v>0.13</c:v>
                </c:pt>
                <c:pt idx="68">
                  <c:v>0.13</c:v>
                </c:pt>
                <c:pt idx="69">
                  <c:v>0.13</c:v>
                </c:pt>
                <c:pt idx="70">
                  <c:v>0.12</c:v>
                </c:pt>
                <c:pt idx="71">
                  <c:v>0.12</c:v>
                </c:pt>
                <c:pt idx="72">
                  <c:v>0.12</c:v>
                </c:pt>
                <c:pt idx="73">
                  <c:v>0.12</c:v>
                </c:pt>
                <c:pt idx="74">
                  <c:v>0.12</c:v>
                </c:pt>
                <c:pt idx="75">
                  <c:v>0.12</c:v>
                </c:pt>
                <c:pt idx="76">
                  <c:v>0.11</c:v>
                </c:pt>
                <c:pt idx="77">
                  <c:v>0.11</c:v>
                </c:pt>
                <c:pt idx="78">
                  <c:v>0.11</c:v>
                </c:pt>
                <c:pt idx="79">
                  <c:v>0.11</c:v>
                </c:pt>
                <c:pt idx="80">
                  <c:v>0.11</c:v>
                </c:pt>
                <c:pt idx="81">
                  <c:v>0.11</c:v>
                </c:pt>
                <c:pt idx="82">
                  <c:v>0.11</c:v>
                </c:pt>
                <c:pt idx="83">
                  <c:v>0.11</c:v>
                </c:pt>
                <c:pt idx="84">
                  <c:v>0.11</c:v>
                </c:pt>
                <c:pt idx="85">
                  <c:v>0.11</c:v>
                </c:pt>
                <c:pt idx="86">
                  <c:v>0.11</c:v>
                </c:pt>
                <c:pt idx="87">
                  <c:v>0.1</c:v>
                </c:pt>
                <c:pt idx="88">
                  <c:v>0.1</c:v>
                </c:pt>
                <c:pt idx="89">
                  <c:v>0.1</c:v>
                </c:pt>
                <c:pt idx="90">
                  <c:v>0.1</c:v>
                </c:pt>
                <c:pt idx="91">
                  <c:v>0.1</c:v>
                </c:pt>
                <c:pt idx="92">
                  <c:v>0.1</c:v>
                </c:pt>
                <c:pt idx="93">
                  <c:v>0.1</c:v>
                </c:pt>
                <c:pt idx="94">
                  <c:v>0.1</c:v>
                </c:pt>
                <c:pt idx="95">
                  <c:v>0.1</c:v>
                </c:pt>
                <c:pt idx="96">
                  <c:v>0.09</c:v>
                </c:pt>
                <c:pt idx="97">
                  <c:v>0.09</c:v>
                </c:pt>
                <c:pt idx="98">
                  <c:v>0.09</c:v>
                </c:pt>
                <c:pt idx="99">
                  <c:v>0.09</c:v>
                </c:pt>
                <c:pt idx="100">
                  <c:v>0.09</c:v>
                </c:pt>
                <c:pt idx="101">
                  <c:v>0.09</c:v>
                </c:pt>
                <c:pt idx="102">
                  <c:v>0.09</c:v>
                </c:pt>
                <c:pt idx="103">
                  <c:v>0.09</c:v>
                </c:pt>
                <c:pt idx="104">
                  <c:v>0.09</c:v>
                </c:pt>
                <c:pt idx="105">
                  <c:v>0.09</c:v>
                </c:pt>
                <c:pt idx="106">
                  <c:v>0.09</c:v>
                </c:pt>
                <c:pt idx="107">
                  <c:v>0.09</c:v>
                </c:pt>
                <c:pt idx="108">
                  <c:v>0.09</c:v>
                </c:pt>
                <c:pt idx="109">
                  <c:v>0.09</c:v>
                </c:pt>
                <c:pt idx="110">
                  <c:v>0.09</c:v>
                </c:pt>
                <c:pt idx="111">
                  <c:v>0.09</c:v>
                </c:pt>
                <c:pt idx="112">
                  <c:v>0.08</c:v>
                </c:pt>
                <c:pt idx="113">
                  <c:v>0.08</c:v>
                </c:pt>
                <c:pt idx="114">
                  <c:v>0.08</c:v>
                </c:pt>
                <c:pt idx="115">
                  <c:v>0.08</c:v>
                </c:pt>
                <c:pt idx="116">
                  <c:v>0.08</c:v>
                </c:pt>
                <c:pt idx="117">
                  <c:v>0.08</c:v>
                </c:pt>
                <c:pt idx="118">
                  <c:v>0.08</c:v>
                </c:pt>
                <c:pt idx="119">
                  <c:v>0.08</c:v>
                </c:pt>
                <c:pt idx="120">
                  <c:v>0.08</c:v>
                </c:pt>
                <c:pt idx="121">
                  <c:v>7.0000000000000007E-2</c:v>
                </c:pt>
                <c:pt idx="122">
                  <c:v>0.06</c:v>
                </c:pt>
                <c:pt idx="123">
                  <c:v>0.05</c:v>
                </c:pt>
                <c:pt idx="124">
                  <c:v>0.04</c:v>
                </c:pt>
                <c:pt idx="125">
                  <c:v>0.03</c:v>
                </c:pt>
                <c:pt idx="126">
                  <c:v>0.03</c:v>
                </c:pt>
                <c:pt idx="127">
                  <c:v>0.02</c:v>
                </c:pt>
                <c:pt idx="128">
                  <c:v>0.02</c:v>
                </c:pt>
                <c:pt idx="129">
                  <c:v>0.01</c:v>
                </c:pt>
                <c:pt idx="130">
                  <c:v>0.01</c:v>
                </c:pt>
                <c:pt idx="131">
                  <c:v>0.01</c:v>
                </c:pt>
                <c:pt idx="132">
                  <c:v>0.01</c:v>
                </c:pt>
                <c:pt idx="133">
                  <c:v>0.01</c:v>
                </c:pt>
                <c:pt idx="134">
                  <c:v>0.01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6ED-4336-93C2-40BBD942B96F}"/>
            </c:ext>
          </c:extLst>
        </c:ser>
        <c:ser>
          <c:idx val="1"/>
          <c:order val="1"/>
          <c:tx>
            <c:v>10-yr: Inflow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Sheet1!$E$5:$E$724</c:f>
              <c:numCache>
                <c:formatCode>h:mm:ss</c:formatCode>
                <c:ptCount val="720"/>
                <c:pt idx="0">
                  <c:v>6.9444444444444447E-4</c:v>
                </c:pt>
                <c:pt idx="1">
                  <c:v>1.3888888888888889E-3</c:v>
                </c:pt>
                <c:pt idx="2">
                  <c:v>2.0833333333333333E-3</c:v>
                </c:pt>
                <c:pt idx="3">
                  <c:v>2.7777777777777779E-3</c:v>
                </c:pt>
                <c:pt idx="4">
                  <c:v>3.472222222222222E-3</c:v>
                </c:pt>
                <c:pt idx="5">
                  <c:v>4.1666666666666666E-3</c:v>
                </c:pt>
                <c:pt idx="6">
                  <c:v>4.8611111111111112E-3</c:v>
                </c:pt>
                <c:pt idx="7">
                  <c:v>5.5555555555555558E-3</c:v>
                </c:pt>
                <c:pt idx="8">
                  <c:v>6.2499999999999995E-3</c:v>
                </c:pt>
                <c:pt idx="9">
                  <c:v>6.9444444444444441E-3</c:v>
                </c:pt>
                <c:pt idx="10">
                  <c:v>7.6388888888888886E-3</c:v>
                </c:pt>
                <c:pt idx="11">
                  <c:v>8.3333333333333332E-3</c:v>
                </c:pt>
                <c:pt idx="12">
                  <c:v>9.0277777777777787E-3</c:v>
                </c:pt>
                <c:pt idx="13">
                  <c:v>9.7222222222222224E-3</c:v>
                </c:pt>
                <c:pt idx="14">
                  <c:v>1.0416666666666666E-2</c:v>
                </c:pt>
                <c:pt idx="15">
                  <c:v>1.1111111111111112E-2</c:v>
                </c:pt>
                <c:pt idx="16">
                  <c:v>1.1805555555555555E-2</c:v>
                </c:pt>
                <c:pt idx="17">
                  <c:v>1.2499999999999999E-2</c:v>
                </c:pt>
                <c:pt idx="18">
                  <c:v>1.3194444444444444E-2</c:v>
                </c:pt>
                <c:pt idx="19">
                  <c:v>1.3888888888888888E-2</c:v>
                </c:pt>
                <c:pt idx="20">
                  <c:v>1.4583333333333332E-2</c:v>
                </c:pt>
                <c:pt idx="21">
                  <c:v>1.5277777777777777E-2</c:v>
                </c:pt>
                <c:pt idx="22">
                  <c:v>1.5972222222222224E-2</c:v>
                </c:pt>
                <c:pt idx="23">
                  <c:v>1.6666666666666666E-2</c:v>
                </c:pt>
                <c:pt idx="24">
                  <c:v>1.7361111111111112E-2</c:v>
                </c:pt>
                <c:pt idx="25">
                  <c:v>1.8055555555555557E-2</c:v>
                </c:pt>
                <c:pt idx="26">
                  <c:v>1.8749999999999999E-2</c:v>
                </c:pt>
                <c:pt idx="27">
                  <c:v>1.9444444444444445E-2</c:v>
                </c:pt>
                <c:pt idx="28">
                  <c:v>2.013888888888889E-2</c:v>
                </c:pt>
                <c:pt idx="29">
                  <c:v>2.0833333333333332E-2</c:v>
                </c:pt>
                <c:pt idx="30">
                  <c:v>2.1527777777777781E-2</c:v>
                </c:pt>
                <c:pt idx="31">
                  <c:v>2.2222222222222223E-2</c:v>
                </c:pt>
                <c:pt idx="32">
                  <c:v>2.2916666666666669E-2</c:v>
                </c:pt>
                <c:pt idx="33">
                  <c:v>2.361111111111111E-2</c:v>
                </c:pt>
                <c:pt idx="34">
                  <c:v>2.4305555555555556E-2</c:v>
                </c:pt>
                <c:pt idx="35">
                  <c:v>2.4999999999999998E-2</c:v>
                </c:pt>
                <c:pt idx="36">
                  <c:v>2.5694444444444447E-2</c:v>
                </c:pt>
                <c:pt idx="37">
                  <c:v>2.6388888888888889E-2</c:v>
                </c:pt>
                <c:pt idx="38">
                  <c:v>2.7083333333333334E-2</c:v>
                </c:pt>
                <c:pt idx="39">
                  <c:v>2.7777777777777776E-2</c:v>
                </c:pt>
                <c:pt idx="40">
                  <c:v>2.8472222222222222E-2</c:v>
                </c:pt>
                <c:pt idx="41">
                  <c:v>2.9166666666666664E-2</c:v>
                </c:pt>
                <c:pt idx="42">
                  <c:v>2.9861111111111113E-2</c:v>
                </c:pt>
                <c:pt idx="43">
                  <c:v>3.0555555555555555E-2</c:v>
                </c:pt>
                <c:pt idx="44">
                  <c:v>3.125E-2</c:v>
                </c:pt>
                <c:pt idx="45">
                  <c:v>3.1944444444444449E-2</c:v>
                </c:pt>
                <c:pt idx="46">
                  <c:v>3.2638888888888891E-2</c:v>
                </c:pt>
                <c:pt idx="47">
                  <c:v>3.3333333333333333E-2</c:v>
                </c:pt>
                <c:pt idx="48">
                  <c:v>3.4027777777777775E-2</c:v>
                </c:pt>
                <c:pt idx="49">
                  <c:v>3.4722222222222224E-2</c:v>
                </c:pt>
                <c:pt idx="50">
                  <c:v>3.5416666666666666E-2</c:v>
                </c:pt>
                <c:pt idx="51">
                  <c:v>3.6111111111111115E-2</c:v>
                </c:pt>
                <c:pt idx="52">
                  <c:v>3.6805555555555557E-2</c:v>
                </c:pt>
                <c:pt idx="53">
                  <c:v>3.7499999999999999E-2</c:v>
                </c:pt>
                <c:pt idx="54">
                  <c:v>3.8194444444444441E-2</c:v>
                </c:pt>
                <c:pt idx="55">
                  <c:v>3.888888888888889E-2</c:v>
                </c:pt>
                <c:pt idx="56">
                  <c:v>3.9583333333333331E-2</c:v>
                </c:pt>
                <c:pt idx="57">
                  <c:v>4.027777777777778E-2</c:v>
                </c:pt>
                <c:pt idx="58">
                  <c:v>4.0972222222222222E-2</c:v>
                </c:pt>
                <c:pt idx="59">
                  <c:v>4.1666666666666664E-2</c:v>
                </c:pt>
                <c:pt idx="60">
                  <c:v>4.2361111111111106E-2</c:v>
                </c:pt>
                <c:pt idx="61">
                  <c:v>4.3055555555555562E-2</c:v>
                </c:pt>
                <c:pt idx="62">
                  <c:v>4.3750000000000004E-2</c:v>
                </c:pt>
                <c:pt idx="63">
                  <c:v>4.4444444444444446E-2</c:v>
                </c:pt>
                <c:pt idx="64">
                  <c:v>4.5138888888888888E-2</c:v>
                </c:pt>
                <c:pt idx="65">
                  <c:v>4.5833333333333337E-2</c:v>
                </c:pt>
                <c:pt idx="66">
                  <c:v>4.6527777777777779E-2</c:v>
                </c:pt>
                <c:pt idx="67">
                  <c:v>4.7222222222222221E-2</c:v>
                </c:pt>
                <c:pt idx="68">
                  <c:v>4.7916666666666663E-2</c:v>
                </c:pt>
                <c:pt idx="69">
                  <c:v>4.8611111111111112E-2</c:v>
                </c:pt>
                <c:pt idx="70">
                  <c:v>4.9305555555555554E-2</c:v>
                </c:pt>
                <c:pt idx="71">
                  <c:v>4.9999999999999996E-2</c:v>
                </c:pt>
                <c:pt idx="72">
                  <c:v>5.0694444444444452E-2</c:v>
                </c:pt>
                <c:pt idx="73">
                  <c:v>5.1388888888888894E-2</c:v>
                </c:pt>
                <c:pt idx="74">
                  <c:v>5.2083333333333336E-2</c:v>
                </c:pt>
                <c:pt idx="75">
                  <c:v>5.2777777777777778E-2</c:v>
                </c:pt>
                <c:pt idx="76">
                  <c:v>5.347222222222222E-2</c:v>
                </c:pt>
                <c:pt idx="77">
                  <c:v>5.4166666666666669E-2</c:v>
                </c:pt>
                <c:pt idx="78">
                  <c:v>5.486111111111111E-2</c:v>
                </c:pt>
                <c:pt idx="79">
                  <c:v>5.5555555555555552E-2</c:v>
                </c:pt>
                <c:pt idx="80">
                  <c:v>5.6250000000000001E-2</c:v>
                </c:pt>
                <c:pt idx="81">
                  <c:v>5.6944444444444443E-2</c:v>
                </c:pt>
                <c:pt idx="82">
                  <c:v>5.7638888888888885E-2</c:v>
                </c:pt>
                <c:pt idx="83">
                  <c:v>5.8333333333333327E-2</c:v>
                </c:pt>
                <c:pt idx="84">
                  <c:v>5.9027777777777783E-2</c:v>
                </c:pt>
                <c:pt idx="85">
                  <c:v>5.9722222222222225E-2</c:v>
                </c:pt>
                <c:pt idx="86">
                  <c:v>6.0416666666666667E-2</c:v>
                </c:pt>
                <c:pt idx="87">
                  <c:v>6.1111111111111116E-2</c:v>
                </c:pt>
                <c:pt idx="88">
                  <c:v>6.1805555555555558E-2</c:v>
                </c:pt>
                <c:pt idx="89">
                  <c:v>6.25E-2</c:v>
                </c:pt>
                <c:pt idx="90">
                  <c:v>6.3194444444444442E-2</c:v>
                </c:pt>
                <c:pt idx="91">
                  <c:v>6.3888888888888884E-2</c:v>
                </c:pt>
                <c:pt idx="92">
                  <c:v>6.458333333333334E-2</c:v>
                </c:pt>
                <c:pt idx="93">
                  <c:v>6.5277777777777782E-2</c:v>
                </c:pt>
                <c:pt idx="94">
                  <c:v>6.5972222222222224E-2</c:v>
                </c:pt>
                <c:pt idx="95">
                  <c:v>6.6666666666666666E-2</c:v>
                </c:pt>
                <c:pt idx="96">
                  <c:v>6.7361111111111108E-2</c:v>
                </c:pt>
                <c:pt idx="97">
                  <c:v>6.805555555555555E-2</c:v>
                </c:pt>
                <c:pt idx="98">
                  <c:v>6.8749999999999992E-2</c:v>
                </c:pt>
                <c:pt idx="99">
                  <c:v>6.9444444444444434E-2</c:v>
                </c:pt>
                <c:pt idx="100">
                  <c:v>7.013888888888889E-2</c:v>
                </c:pt>
                <c:pt idx="101">
                  <c:v>7.0833333333333331E-2</c:v>
                </c:pt>
                <c:pt idx="102">
                  <c:v>7.1527777777777787E-2</c:v>
                </c:pt>
                <c:pt idx="103">
                  <c:v>7.2222222222222229E-2</c:v>
                </c:pt>
                <c:pt idx="104">
                  <c:v>7.2916666666666671E-2</c:v>
                </c:pt>
                <c:pt idx="105">
                  <c:v>7.3611111111111113E-2</c:v>
                </c:pt>
                <c:pt idx="106">
                  <c:v>7.4305555555555555E-2</c:v>
                </c:pt>
                <c:pt idx="107">
                  <c:v>7.4999999999999997E-2</c:v>
                </c:pt>
                <c:pt idx="108">
                  <c:v>7.5694444444444439E-2</c:v>
                </c:pt>
                <c:pt idx="109">
                  <c:v>7.6388888888888895E-2</c:v>
                </c:pt>
                <c:pt idx="110">
                  <c:v>7.7083333333333337E-2</c:v>
                </c:pt>
                <c:pt idx="111">
                  <c:v>7.7777777777777779E-2</c:v>
                </c:pt>
                <c:pt idx="112">
                  <c:v>7.8472222222222221E-2</c:v>
                </c:pt>
                <c:pt idx="113">
                  <c:v>7.9166666666666663E-2</c:v>
                </c:pt>
                <c:pt idx="114">
                  <c:v>7.9861111111111105E-2</c:v>
                </c:pt>
                <c:pt idx="115">
                  <c:v>8.0555555555555561E-2</c:v>
                </c:pt>
                <c:pt idx="116">
                  <c:v>8.1250000000000003E-2</c:v>
                </c:pt>
                <c:pt idx="117">
                  <c:v>8.1944444444444445E-2</c:v>
                </c:pt>
                <c:pt idx="118">
                  <c:v>8.2638888888888887E-2</c:v>
                </c:pt>
                <c:pt idx="119">
                  <c:v>8.3333333333333329E-2</c:v>
                </c:pt>
                <c:pt idx="120">
                  <c:v>8.4027777777777771E-2</c:v>
                </c:pt>
                <c:pt idx="121">
                  <c:v>8.4722222222222213E-2</c:v>
                </c:pt>
                <c:pt idx="122">
                  <c:v>8.5416666666666655E-2</c:v>
                </c:pt>
                <c:pt idx="123">
                  <c:v>8.6111111111111124E-2</c:v>
                </c:pt>
                <c:pt idx="124">
                  <c:v>8.6805555555555566E-2</c:v>
                </c:pt>
                <c:pt idx="125">
                  <c:v>8.7500000000000008E-2</c:v>
                </c:pt>
                <c:pt idx="126">
                  <c:v>8.819444444444445E-2</c:v>
                </c:pt>
                <c:pt idx="127">
                  <c:v>8.8888888888888892E-2</c:v>
                </c:pt>
                <c:pt idx="128">
                  <c:v>8.9583333333333334E-2</c:v>
                </c:pt>
                <c:pt idx="129">
                  <c:v>9.0277777777777776E-2</c:v>
                </c:pt>
                <c:pt idx="130">
                  <c:v>9.0972222222222218E-2</c:v>
                </c:pt>
                <c:pt idx="131">
                  <c:v>9.1666666666666674E-2</c:v>
                </c:pt>
                <c:pt idx="132">
                  <c:v>9.2361111111111116E-2</c:v>
                </c:pt>
                <c:pt idx="133">
                  <c:v>9.3055555555555558E-2</c:v>
                </c:pt>
                <c:pt idx="134">
                  <c:v>9.375E-2</c:v>
                </c:pt>
                <c:pt idx="135">
                  <c:v>9.4444444444444442E-2</c:v>
                </c:pt>
                <c:pt idx="136">
                  <c:v>9.5138888888888884E-2</c:v>
                </c:pt>
                <c:pt idx="137">
                  <c:v>9.5833333333333326E-2</c:v>
                </c:pt>
                <c:pt idx="138">
                  <c:v>9.6527777777777768E-2</c:v>
                </c:pt>
                <c:pt idx="139">
                  <c:v>9.7222222222222224E-2</c:v>
                </c:pt>
                <c:pt idx="140">
                  <c:v>9.7916666666666666E-2</c:v>
                </c:pt>
                <c:pt idx="141">
                  <c:v>9.8611111111111108E-2</c:v>
                </c:pt>
                <c:pt idx="142">
                  <c:v>9.930555555555555E-2</c:v>
                </c:pt>
                <c:pt idx="143">
                  <c:v>9.9999999999999992E-2</c:v>
                </c:pt>
                <c:pt idx="144">
                  <c:v>0.10069444444444443</c:v>
                </c:pt>
                <c:pt idx="145">
                  <c:v>0.1013888888888889</c:v>
                </c:pt>
                <c:pt idx="146">
                  <c:v>0.10208333333333335</c:v>
                </c:pt>
                <c:pt idx="147">
                  <c:v>0.10277777777777779</c:v>
                </c:pt>
                <c:pt idx="148">
                  <c:v>0.10347222222222223</c:v>
                </c:pt>
                <c:pt idx="149">
                  <c:v>0.10416666666666667</c:v>
                </c:pt>
                <c:pt idx="150">
                  <c:v>0.10486111111111111</c:v>
                </c:pt>
                <c:pt idx="151">
                  <c:v>0.10555555555555556</c:v>
                </c:pt>
                <c:pt idx="152">
                  <c:v>0.10625</c:v>
                </c:pt>
                <c:pt idx="153">
                  <c:v>0.10694444444444444</c:v>
                </c:pt>
                <c:pt idx="154">
                  <c:v>0.1076388888888889</c:v>
                </c:pt>
                <c:pt idx="155">
                  <c:v>0.10833333333333334</c:v>
                </c:pt>
                <c:pt idx="156">
                  <c:v>0.10902777777777778</c:v>
                </c:pt>
                <c:pt idx="157">
                  <c:v>0.10972222222222222</c:v>
                </c:pt>
                <c:pt idx="158">
                  <c:v>0.11041666666666666</c:v>
                </c:pt>
                <c:pt idx="159">
                  <c:v>0.1111111111111111</c:v>
                </c:pt>
                <c:pt idx="160">
                  <c:v>0.11180555555555556</c:v>
                </c:pt>
                <c:pt idx="161">
                  <c:v>0.1125</c:v>
                </c:pt>
                <c:pt idx="162">
                  <c:v>0.11319444444444444</c:v>
                </c:pt>
                <c:pt idx="163">
                  <c:v>0.11388888888888889</c:v>
                </c:pt>
                <c:pt idx="164">
                  <c:v>0.11458333333333333</c:v>
                </c:pt>
                <c:pt idx="165">
                  <c:v>0.11527777777777777</c:v>
                </c:pt>
                <c:pt idx="166">
                  <c:v>0.11597222222222221</c:v>
                </c:pt>
                <c:pt idx="167">
                  <c:v>0.11666666666666665</c:v>
                </c:pt>
                <c:pt idx="168">
                  <c:v>0.1173611111111111</c:v>
                </c:pt>
                <c:pt idx="169">
                  <c:v>0.11805555555555557</c:v>
                </c:pt>
                <c:pt idx="170">
                  <c:v>0.11875000000000001</c:v>
                </c:pt>
                <c:pt idx="171">
                  <c:v>0.11944444444444445</c:v>
                </c:pt>
                <c:pt idx="172">
                  <c:v>0.12013888888888889</c:v>
                </c:pt>
                <c:pt idx="173">
                  <c:v>0.12083333333333333</c:v>
                </c:pt>
                <c:pt idx="174">
                  <c:v>0.12152777777777778</c:v>
                </c:pt>
                <c:pt idx="175">
                  <c:v>0.12222222222222223</c:v>
                </c:pt>
                <c:pt idx="176">
                  <c:v>0.12291666666666667</c:v>
                </c:pt>
                <c:pt idx="177">
                  <c:v>0.12361111111111112</c:v>
                </c:pt>
                <c:pt idx="178">
                  <c:v>0.12430555555555556</c:v>
                </c:pt>
                <c:pt idx="179">
                  <c:v>0.125</c:v>
                </c:pt>
                <c:pt idx="180">
                  <c:v>0.12569444444444444</c:v>
                </c:pt>
                <c:pt idx="181">
                  <c:v>0.12638888888888888</c:v>
                </c:pt>
                <c:pt idx="182">
                  <c:v>0.12708333333333333</c:v>
                </c:pt>
                <c:pt idx="183">
                  <c:v>0.1277777777777778</c:v>
                </c:pt>
                <c:pt idx="184">
                  <c:v>0.12847222222222224</c:v>
                </c:pt>
                <c:pt idx="185">
                  <c:v>0.12916666666666668</c:v>
                </c:pt>
                <c:pt idx="186">
                  <c:v>0.12986111111111112</c:v>
                </c:pt>
                <c:pt idx="187">
                  <c:v>0.13055555555555556</c:v>
                </c:pt>
                <c:pt idx="188">
                  <c:v>0.13125000000000001</c:v>
                </c:pt>
                <c:pt idx="189">
                  <c:v>0.13194444444444445</c:v>
                </c:pt>
                <c:pt idx="190">
                  <c:v>0.13263888888888889</c:v>
                </c:pt>
                <c:pt idx="191">
                  <c:v>0.13333333333333333</c:v>
                </c:pt>
                <c:pt idx="192">
                  <c:v>0.13402777777777777</c:v>
                </c:pt>
                <c:pt idx="193">
                  <c:v>0.13472222222222222</c:v>
                </c:pt>
                <c:pt idx="194">
                  <c:v>0.13541666666666666</c:v>
                </c:pt>
                <c:pt idx="195">
                  <c:v>0.1361111111111111</c:v>
                </c:pt>
                <c:pt idx="196">
                  <c:v>0.13680555555555554</c:v>
                </c:pt>
                <c:pt idx="197">
                  <c:v>0.13749999999999998</c:v>
                </c:pt>
                <c:pt idx="198">
                  <c:v>0.13819444444444443</c:v>
                </c:pt>
                <c:pt idx="199">
                  <c:v>0.1388888888888889</c:v>
                </c:pt>
                <c:pt idx="200">
                  <c:v>0.13958333333333334</c:v>
                </c:pt>
                <c:pt idx="201">
                  <c:v>0.14027777777777778</c:v>
                </c:pt>
                <c:pt idx="202">
                  <c:v>0.14097222222222222</c:v>
                </c:pt>
                <c:pt idx="203">
                  <c:v>0.14166666666666666</c:v>
                </c:pt>
                <c:pt idx="204">
                  <c:v>0.1423611111111111</c:v>
                </c:pt>
                <c:pt idx="205">
                  <c:v>0.14305555555555557</c:v>
                </c:pt>
                <c:pt idx="206">
                  <c:v>0.14375000000000002</c:v>
                </c:pt>
                <c:pt idx="207">
                  <c:v>0.14444444444444446</c:v>
                </c:pt>
                <c:pt idx="208">
                  <c:v>0.1451388888888889</c:v>
                </c:pt>
                <c:pt idx="209">
                  <c:v>0.14583333333333334</c:v>
                </c:pt>
                <c:pt idx="210">
                  <c:v>0.14652777777777778</c:v>
                </c:pt>
                <c:pt idx="211">
                  <c:v>0.14722222222222223</c:v>
                </c:pt>
                <c:pt idx="212">
                  <c:v>0.14791666666666667</c:v>
                </c:pt>
                <c:pt idx="213">
                  <c:v>0.14861111111111111</c:v>
                </c:pt>
                <c:pt idx="214">
                  <c:v>0.14930555555555555</c:v>
                </c:pt>
                <c:pt idx="215">
                  <c:v>0.15</c:v>
                </c:pt>
                <c:pt idx="216">
                  <c:v>0.15069444444444444</c:v>
                </c:pt>
                <c:pt idx="217">
                  <c:v>0.15138888888888888</c:v>
                </c:pt>
                <c:pt idx="218">
                  <c:v>0.15208333333333332</c:v>
                </c:pt>
                <c:pt idx="219">
                  <c:v>0.15277777777777776</c:v>
                </c:pt>
                <c:pt idx="220">
                  <c:v>0.15347222222222223</c:v>
                </c:pt>
                <c:pt idx="221">
                  <c:v>0.15416666666666667</c:v>
                </c:pt>
                <c:pt idx="222">
                  <c:v>0.15486111111111112</c:v>
                </c:pt>
                <c:pt idx="223">
                  <c:v>0.15555555555555556</c:v>
                </c:pt>
                <c:pt idx="224">
                  <c:v>0.15625</c:v>
                </c:pt>
                <c:pt idx="225">
                  <c:v>0.15694444444444444</c:v>
                </c:pt>
                <c:pt idx="226">
                  <c:v>0.15763888888888888</c:v>
                </c:pt>
                <c:pt idx="227">
                  <c:v>0.15833333333333333</c:v>
                </c:pt>
                <c:pt idx="228">
                  <c:v>0.15902777777777777</c:v>
                </c:pt>
                <c:pt idx="229">
                  <c:v>0.15972222222222224</c:v>
                </c:pt>
                <c:pt idx="230">
                  <c:v>0.16041666666666668</c:v>
                </c:pt>
                <c:pt idx="231">
                  <c:v>0.16111111111111112</c:v>
                </c:pt>
                <c:pt idx="232">
                  <c:v>0.16180555555555556</c:v>
                </c:pt>
                <c:pt idx="233">
                  <c:v>0.16250000000000001</c:v>
                </c:pt>
                <c:pt idx="234">
                  <c:v>0.16319444444444445</c:v>
                </c:pt>
                <c:pt idx="235">
                  <c:v>0.16388888888888889</c:v>
                </c:pt>
                <c:pt idx="236">
                  <c:v>0.16458333333333333</c:v>
                </c:pt>
                <c:pt idx="237">
                  <c:v>0.16527777777777777</c:v>
                </c:pt>
                <c:pt idx="238">
                  <c:v>0.16597222222222222</c:v>
                </c:pt>
                <c:pt idx="239">
                  <c:v>0.16666666666666666</c:v>
                </c:pt>
                <c:pt idx="240">
                  <c:v>0.1673611111111111</c:v>
                </c:pt>
                <c:pt idx="241">
                  <c:v>0.16805555555555554</c:v>
                </c:pt>
                <c:pt idx="242">
                  <c:v>0.16874999999999998</c:v>
                </c:pt>
                <c:pt idx="243">
                  <c:v>0.16944444444444443</c:v>
                </c:pt>
                <c:pt idx="244">
                  <c:v>0.17013888888888887</c:v>
                </c:pt>
                <c:pt idx="245">
                  <c:v>0.17083333333333331</c:v>
                </c:pt>
                <c:pt idx="246">
                  <c:v>0.17152777777777775</c:v>
                </c:pt>
                <c:pt idx="247">
                  <c:v>0.17222222222222225</c:v>
                </c:pt>
                <c:pt idx="248">
                  <c:v>0.17291666666666669</c:v>
                </c:pt>
                <c:pt idx="249">
                  <c:v>0.17361111111111113</c:v>
                </c:pt>
                <c:pt idx="250">
                  <c:v>0.17430555555555557</c:v>
                </c:pt>
                <c:pt idx="251">
                  <c:v>0.17500000000000002</c:v>
                </c:pt>
                <c:pt idx="252">
                  <c:v>0.17569444444444446</c:v>
                </c:pt>
                <c:pt idx="253">
                  <c:v>0.1763888888888889</c:v>
                </c:pt>
                <c:pt idx="254">
                  <c:v>0.17708333333333334</c:v>
                </c:pt>
                <c:pt idx="255">
                  <c:v>0.17777777777777778</c:v>
                </c:pt>
                <c:pt idx="256">
                  <c:v>0.17847222222222223</c:v>
                </c:pt>
                <c:pt idx="257">
                  <c:v>0.17916666666666667</c:v>
                </c:pt>
                <c:pt idx="258">
                  <c:v>0.17986111111111111</c:v>
                </c:pt>
                <c:pt idx="259">
                  <c:v>0.18055555555555555</c:v>
                </c:pt>
                <c:pt idx="260">
                  <c:v>0.18124999999999999</c:v>
                </c:pt>
                <c:pt idx="261">
                  <c:v>0.18194444444444444</c:v>
                </c:pt>
                <c:pt idx="262">
                  <c:v>0.18263888888888891</c:v>
                </c:pt>
                <c:pt idx="263">
                  <c:v>0.18333333333333335</c:v>
                </c:pt>
                <c:pt idx="264">
                  <c:v>0.18402777777777779</c:v>
                </c:pt>
                <c:pt idx="265">
                  <c:v>0.18472222222222223</c:v>
                </c:pt>
                <c:pt idx="266">
                  <c:v>0.18541666666666667</c:v>
                </c:pt>
                <c:pt idx="267">
                  <c:v>0.18611111111111112</c:v>
                </c:pt>
                <c:pt idx="268">
                  <c:v>0.18680555555555556</c:v>
                </c:pt>
                <c:pt idx="269">
                  <c:v>0.1875</c:v>
                </c:pt>
                <c:pt idx="270">
                  <c:v>0.18819444444444444</c:v>
                </c:pt>
                <c:pt idx="271">
                  <c:v>0.18888888888888888</c:v>
                </c:pt>
                <c:pt idx="272">
                  <c:v>0.18958333333333333</c:v>
                </c:pt>
                <c:pt idx="273">
                  <c:v>0.19027777777777777</c:v>
                </c:pt>
                <c:pt idx="274">
                  <c:v>0.19097222222222221</c:v>
                </c:pt>
                <c:pt idx="275">
                  <c:v>0.19166666666666665</c:v>
                </c:pt>
                <c:pt idx="276">
                  <c:v>0.19236111111111112</c:v>
                </c:pt>
                <c:pt idx="277">
                  <c:v>0.19305555555555554</c:v>
                </c:pt>
                <c:pt idx="278">
                  <c:v>0.19375000000000001</c:v>
                </c:pt>
                <c:pt idx="279">
                  <c:v>0.19444444444444445</c:v>
                </c:pt>
                <c:pt idx="280">
                  <c:v>0.19513888888888889</c:v>
                </c:pt>
                <c:pt idx="281">
                  <c:v>0.19583333333333333</c:v>
                </c:pt>
                <c:pt idx="282">
                  <c:v>0.19652777777777777</c:v>
                </c:pt>
                <c:pt idx="283">
                  <c:v>0.19722222222222222</c:v>
                </c:pt>
                <c:pt idx="284">
                  <c:v>0.19791666666666666</c:v>
                </c:pt>
                <c:pt idx="285">
                  <c:v>0.1986111111111111</c:v>
                </c:pt>
                <c:pt idx="286">
                  <c:v>0.19930555555555554</c:v>
                </c:pt>
                <c:pt idx="287">
                  <c:v>0.19999999999999998</c:v>
                </c:pt>
                <c:pt idx="288">
                  <c:v>0.20069444444444443</c:v>
                </c:pt>
                <c:pt idx="289">
                  <c:v>0.20138888888888887</c:v>
                </c:pt>
                <c:pt idx="290">
                  <c:v>0.20208333333333331</c:v>
                </c:pt>
                <c:pt idx="291">
                  <c:v>0.20277777777777781</c:v>
                </c:pt>
                <c:pt idx="292">
                  <c:v>0.20347222222222219</c:v>
                </c:pt>
                <c:pt idx="293">
                  <c:v>0.20416666666666669</c:v>
                </c:pt>
                <c:pt idx="294">
                  <c:v>0.20486111111111113</c:v>
                </c:pt>
                <c:pt idx="295">
                  <c:v>0.20555555555555557</c:v>
                </c:pt>
                <c:pt idx="296">
                  <c:v>0.20625000000000002</c:v>
                </c:pt>
                <c:pt idx="297">
                  <c:v>0.20694444444444446</c:v>
                </c:pt>
                <c:pt idx="298">
                  <c:v>0.2076388888888889</c:v>
                </c:pt>
                <c:pt idx="299">
                  <c:v>0.20833333333333334</c:v>
                </c:pt>
                <c:pt idx="300">
                  <c:v>0.20902777777777778</c:v>
                </c:pt>
                <c:pt idx="301">
                  <c:v>0.20972222222222223</c:v>
                </c:pt>
                <c:pt idx="302">
                  <c:v>0.21041666666666667</c:v>
                </c:pt>
                <c:pt idx="303">
                  <c:v>0.21111111111111111</c:v>
                </c:pt>
                <c:pt idx="304">
                  <c:v>0.21180555555555555</c:v>
                </c:pt>
                <c:pt idx="305">
                  <c:v>0.21249999999999999</c:v>
                </c:pt>
                <c:pt idx="306">
                  <c:v>0.21319444444444444</c:v>
                </c:pt>
                <c:pt idx="307">
                  <c:v>0.21388888888888891</c:v>
                </c:pt>
                <c:pt idx="308">
                  <c:v>0.21458333333333335</c:v>
                </c:pt>
                <c:pt idx="309">
                  <c:v>0.21527777777777779</c:v>
                </c:pt>
                <c:pt idx="310">
                  <c:v>0.21597222222222223</c:v>
                </c:pt>
                <c:pt idx="311">
                  <c:v>0.21666666666666667</c:v>
                </c:pt>
                <c:pt idx="312">
                  <c:v>0.21736111111111112</c:v>
                </c:pt>
                <c:pt idx="313">
                  <c:v>0.21805555555555556</c:v>
                </c:pt>
                <c:pt idx="314">
                  <c:v>0.21875</c:v>
                </c:pt>
                <c:pt idx="315">
                  <c:v>0.21944444444444444</c:v>
                </c:pt>
                <c:pt idx="316">
                  <c:v>0.22013888888888888</c:v>
                </c:pt>
                <c:pt idx="317">
                  <c:v>0.22083333333333333</c:v>
                </c:pt>
                <c:pt idx="318">
                  <c:v>0.22152777777777777</c:v>
                </c:pt>
                <c:pt idx="319">
                  <c:v>0.22222222222222221</c:v>
                </c:pt>
                <c:pt idx="320">
                  <c:v>0.22291666666666665</c:v>
                </c:pt>
                <c:pt idx="321">
                  <c:v>0.22361111111111109</c:v>
                </c:pt>
                <c:pt idx="322">
                  <c:v>0.22430555555555556</c:v>
                </c:pt>
                <c:pt idx="323">
                  <c:v>0.22500000000000001</c:v>
                </c:pt>
                <c:pt idx="324">
                  <c:v>0.22569444444444445</c:v>
                </c:pt>
                <c:pt idx="325">
                  <c:v>0.22638888888888889</c:v>
                </c:pt>
                <c:pt idx="326">
                  <c:v>0.22708333333333333</c:v>
                </c:pt>
                <c:pt idx="327">
                  <c:v>0.22777777777777777</c:v>
                </c:pt>
                <c:pt idx="328">
                  <c:v>0.22847222222222222</c:v>
                </c:pt>
                <c:pt idx="329">
                  <c:v>0.22916666666666666</c:v>
                </c:pt>
                <c:pt idx="330">
                  <c:v>0.2298611111111111</c:v>
                </c:pt>
                <c:pt idx="331">
                  <c:v>0.23055555555555554</c:v>
                </c:pt>
                <c:pt idx="332">
                  <c:v>0.23124999999999998</c:v>
                </c:pt>
                <c:pt idx="333">
                  <c:v>0.23194444444444443</c:v>
                </c:pt>
                <c:pt idx="334">
                  <c:v>0.23263888888888887</c:v>
                </c:pt>
                <c:pt idx="335">
                  <c:v>0.23333333333333331</c:v>
                </c:pt>
                <c:pt idx="336">
                  <c:v>0.23402777777777781</c:v>
                </c:pt>
                <c:pt idx="337">
                  <c:v>0.23472222222222219</c:v>
                </c:pt>
                <c:pt idx="338">
                  <c:v>0.23541666666666669</c:v>
                </c:pt>
                <c:pt idx="339">
                  <c:v>0.23611111111111113</c:v>
                </c:pt>
                <c:pt idx="340">
                  <c:v>0.23680555555555557</c:v>
                </c:pt>
                <c:pt idx="341">
                  <c:v>0.23750000000000002</c:v>
                </c:pt>
                <c:pt idx="342">
                  <c:v>0.23819444444444446</c:v>
                </c:pt>
                <c:pt idx="343">
                  <c:v>0.2388888888888889</c:v>
                </c:pt>
                <c:pt idx="344">
                  <c:v>0.23958333333333334</c:v>
                </c:pt>
                <c:pt idx="345">
                  <c:v>0.24027777777777778</c:v>
                </c:pt>
                <c:pt idx="346">
                  <c:v>0.24097222222222223</c:v>
                </c:pt>
                <c:pt idx="347">
                  <c:v>0.24166666666666667</c:v>
                </c:pt>
                <c:pt idx="348">
                  <c:v>0.24236111111111111</c:v>
                </c:pt>
                <c:pt idx="349">
                  <c:v>0.24305555555555555</c:v>
                </c:pt>
                <c:pt idx="350">
                  <c:v>0.24374999999999999</c:v>
                </c:pt>
                <c:pt idx="351">
                  <c:v>0.24444444444444446</c:v>
                </c:pt>
                <c:pt idx="352">
                  <c:v>0.24513888888888888</c:v>
                </c:pt>
                <c:pt idx="353">
                  <c:v>0.24583333333333335</c:v>
                </c:pt>
                <c:pt idx="354">
                  <c:v>0.24652777777777779</c:v>
                </c:pt>
                <c:pt idx="355">
                  <c:v>0.24722222222222223</c:v>
                </c:pt>
                <c:pt idx="356">
                  <c:v>0.24791666666666667</c:v>
                </c:pt>
                <c:pt idx="357">
                  <c:v>0.24861111111111112</c:v>
                </c:pt>
                <c:pt idx="358">
                  <c:v>0.24930555555555556</c:v>
                </c:pt>
                <c:pt idx="359">
                  <c:v>0.25</c:v>
                </c:pt>
                <c:pt idx="360">
                  <c:v>0.25069444444444444</c:v>
                </c:pt>
                <c:pt idx="361">
                  <c:v>0.25138888888888888</c:v>
                </c:pt>
                <c:pt idx="362">
                  <c:v>0.25208333333333333</c:v>
                </c:pt>
                <c:pt idx="363">
                  <c:v>0.25277777777777777</c:v>
                </c:pt>
                <c:pt idx="364">
                  <c:v>0.25347222222222221</c:v>
                </c:pt>
                <c:pt idx="365">
                  <c:v>0.25416666666666665</c:v>
                </c:pt>
                <c:pt idx="366">
                  <c:v>0.25486111111111109</c:v>
                </c:pt>
                <c:pt idx="367">
                  <c:v>0.25555555555555559</c:v>
                </c:pt>
                <c:pt idx="368">
                  <c:v>0.25625000000000003</c:v>
                </c:pt>
                <c:pt idx="369">
                  <c:v>0.25694444444444448</c:v>
                </c:pt>
                <c:pt idx="370">
                  <c:v>0.25763888888888892</c:v>
                </c:pt>
                <c:pt idx="371">
                  <c:v>0.25833333333333336</c:v>
                </c:pt>
                <c:pt idx="372">
                  <c:v>0.2590277777777778</c:v>
                </c:pt>
                <c:pt idx="373">
                  <c:v>0.25972222222222224</c:v>
                </c:pt>
                <c:pt idx="374">
                  <c:v>0.26041666666666669</c:v>
                </c:pt>
                <c:pt idx="375">
                  <c:v>0.26111111111111113</c:v>
                </c:pt>
                <c:pt idx="376">
                  <c:v>0.26180555555555557</c:v>
                </c:pt>
                <c:pt idx="377">
                  <c:v>0.26250000000000001</c:v>
                </c:pt>
                <c:pt idx="378">
                  <c:v>0.26319444444444445</c:v>
                </c:pt>
                <c:pt idx="379">
                  <c:v>0.2638888888888889</c:v>
                </c:pt>
                <c:pt idx="380">
                  <c:v>0.26458333333333334</c:v>
                </c:pt>
                <c:pt idx="381">
                  <c:v>0.26527777777777778</c:v>
                </c:pt>
                <c:pt idx="382">
                  <c:v>0.26597222222222222</c:v>
                </c:pt>
                <c:pt idx="383">
                  <c:v>0.26666666666666666</c:v>
                </c:pt>
                <c:pt idx="384">
                  <c:v>0.2673611111111111</c:v>
                </c:pt>
                <c:pt idx="385">
                  <c:v>0.26805555555555555</c:v>
                </c:pt>
                <c:pt idx="386">
                  <c:v>0.26874999999999999</c:v>
                </c:pt>
                <c:pt idx="387">
                  <c:v>0.26944444444444443</c:v>
                </c:pt>
                <c:pt idx="388">
                  <c:v>0.27013888888888887</c:v>
                </c:pt>
                <c:pt idx="389">
                  <c:v>0.27083333333333331</c:v>
                </c:pt>
                <c:pt idx="390">
                  <c:v>0.27152777777777776</c:v>
                </c:pt>
                <c:pt idx="391">
                  <c:v>0.2722222222222222</c:v>
                </c:pt>
                <c:pt idx="392">
                  <c:v>0.27291666666666664</c:v>
                </c:pt>
                <c:pt idx="393">
                  <c:v>0.27361111111111108</c:v>
                </c:pt>
                <c:pt idx="394">
                  <c:v>0.27430555555555552</c:v>
                </c:pt>
                <c:pt idx="395">
                  <c:v>0.27499999999999997</c:v>
                </c:pt>
                <c:pt idx="396">
                  <c:v>0.27569444444444446</c:v>
                </c:pt>
                <c:pt idx="397">
                  <c:v>0.27638888888888885</c:v>
                </c:pt>
                <c:pt idx="398">
                  <c:v>0.27708333333333335</c:v>
                </c:pt>
                <c:pt idx="399">
                  <c:v>0.27777777777777779</c:v>
                </c:pt>
                <c:pt idx="400">
                  <c:v>0.27847222222222223</c:v>
                </c:pt>
                <c:pt idx="401">
                  <c:v>0.27916666666666667</c:v>
                </c:pt>
                <c:pt idx="402">
                  <c:v>0.27986111111111112</c:v>
                </c:pt>
                <c:pt idx="403">
                  <c:v>0.28055555555555556</c:v>
                </c:pt>
                <c:pt idx="404">
                  <c:v>0.28125</c:v>
                </c:pt>
                <c:pt idx="405">
                  <c:v>0.28194444444444444</c:v>
                </c:pt>
                <c:pt idx="406">
                  <c:v>0.28263888888888888</c:v>
                </c:pt>
                <c:pt idx="407">
                  <c:v>0.28333333333333333</c:v>
                </c:pt>
                <c:pt idx="408">
                  <c:v>0.28402777777777777</c:v>
                </c:pt>
                <c:pt idx="409">
                  <c:v>0.28472222222222221</c:v>
                </c:pt>
                <c:pt idx="410">
                  <c:v>0.28541666666666665</c:v>
                </c:pt>
                <c:pt idx="411">
                  <c:v>0.28611111111111115</c:v>
                </c:pt>
                <c:pt idx="412">
                  <c:v>0.28680555555555554</c:v>
                </c:pt>
                <c:pt idx="413">
                  <c:v>0.28750000000000003</c:v>
                </c:pt>
                <c:pt idx="414">
                  <c:v>0.28819444444444448</c:v>
                </c:pt>
                <c:pt idx="415">
                  <c:v>0.28888888888888892</c:v>
                </c:pt>
                <c:pt idx="416">
                  <c:v>0.28958333333333336</c:v>
                </c:pt>
                <c:pt idx="417">
                  <c:v>0.2902777777777778</c:v>
                </c:pt>
                <c:pt idx="418">
                  <c:v>0.29097222222222224</c:v>
                </c:pt>
                <c:pt idx="419">
                  <c:v>0.29166666666666669</c:v>
                </c:pt>
                <c:pt idx="420">
                  <c:v>0.29236111111111113</c:v>
                </c:pt>
                <c:pt idx="421">
                  <c:v>0.29305555555555557</c:v>
                </c:pt>
                <c:pt idx="422">
                  <c:v>0.29375000000000001</c:v>
                </c:pt>
                <c:pt idx="423">
                  <c:v>0.29444444444444445</c:v>
                </c:pt>
                <c:pt idx="424">
                  <c:v>0.2951388888888889</c:v>
                </c:pt>
                <c:pt idx="425">
                  <c:v>0.29583333333333334</c:v>
                </c:pt>
                <c:pt idx="426">
                  <c:v>0.29652777777777778</c:v>
                </c:pt>
                <c:pt idx="427">
                  <c:v>0.29722222222222222</c:v>
                </c:pt>
                <c:pt idx="428">
                  <c:v>0.29791666666666666</c:v>
                </c:pt>
                <c:pt idx="429">
                  <c:v>0.2986111111111111</c:v>
                </c:pt>
                <c:pt idx="430">
                  <c:v>0.29930555555555555</c:v>
                </c:pt>
                <c:pt idx="431">
                  <c:v>0.3</c:v>
                </c:pt>
                <c:pt idx="432">
                  <c:v>0.30069444444444443</c:v>
                </c:pt>
                <c:pt idx="433">
                  <c:v>0.30138888888888887</c:v>
                </c:pt>
                <c:pt idx="434">
                  <c:v>0.30208333333333331</c:v>
                </c:pt>
                <c:pt idx="435">
                  <c:v>0.30277777777777776</c:v>
                </c:pt>
                <c:pt idx="436">
                  <c:v>0.3034722222222222</c:v>
                </c:pt>
                <c:pt idx="437">
                  <c:v>0.30416666666666664</c:v>
                </c:pt>
                <c:pt idx="438">
                  <c:v>0.30486111111111108</c:v>
                </c:pt>
                <c:pt idx="439">
                  <c:v>0.30555555555555552</c:v>
                </c:pt>
                <c:pt idx="440">
                  <c:v>0.30624999999999997</c:v>
                </c:pt>
                <c:pt idx="441">
                  <c:v>0.30694444444444441</c:v>
                </c:pt>
                <c:pt idx="442">
                  <c:v>0.30763888888888891</c:v>
                </c:pt>
                <c:pt idx="443">
                  <c:v>0.30833333333333335</c:v>
                </c:pt>
                <c:pt idx="444">
                  <c:v>0.30902777777777779</c:v>
                </c:pt>
                <c:pt idx="445">
                  <c:v>0.30972222222222223</c:v>
                </c:pt>
                <c:pt idx="446">
                  <c:v>0.31041666666666667</c:v>
                </c:pt>
                <c:pt idx="447">
                  <c:v>0.31111111111111112</c:v>
                </c:pt>
                <c:pt idx="448">
                  <c:v>0.31180555555555556</c:v>
                </c:pt>
                <c:pt idx="449">
                  <c:v>0.3125</c:v>
                </c:pt>
                <c:pt idx="450">
                  <c:v>0.31319444444444444</c:v>
                </c:pt>
                <c:pt idx="451">
                  <c:v>0.31388888888888888</c:v>
                </c:pt>
                <c:pt idx="452">
                  <c:v>0.31458333333333333</c:v>
                </c:pt>
                <c:pt idx="453">
                  <c:v>0.31527777777777777</c:v>
                </c:pt>
                <c:pt idx="454">
                  <c:v>0.31597222222222221</c:v>
                </c:pt>
                <c:pt idx="455">
                  <c:v>0.31666666666666665</c:v>
                </c:pt>
                <c:pt idx="456">
                  <c:v>0.31736111111111115</c:v>
                </c:pt>
                <c:pt idx="457">
                  <c:v>0.31805555555555554</c:v>
                </c:pt>
                <c:pt idx="458">
                  <c:v>0.31875000000000003</c:v>
                </c:pt>
                <c:pt idx="459">
                  <c:v>0.31944444444444448</c:v>
                </c:pt>
                <c:pt idx="460">
                  <c:v>0.32013888888888892</c:v>
                </c:pt>
                <c:pt idx="461">
                  <c:v>0.32083333333333336</c:v>
                </c:pt>
                <c:pt idx="462">
                  <c:v>0.3215277777777778</c:v>
                </c:pt>
                <c:pt idx="463">
                  <c:v>0.32222222222222224</c:v>
                </c:pt>
                <c:pt idx="464">
                  <c:v>0.32291666666666669</c:v>
                </c:pt>
                <c:pt idx="465">
                  <c:v>0.32361111111111113</c:v>
                </c:pt>
                <c:pt idx="466">
                  <c:v>0.32430555555555557</c:v>
                </c:pt>
                <c:pt idx="467">
                  <c:v>0.32500000000000001</c:v>
                </c:pt>
                <c:pt idx="468">
                  <c:v>0.32569444444444445</c:v>
                </c:pt>
                <c:pt idx="469">
                  <c:v>0.3263888888888889</c:v>
                </c:pt>
                <c:pt idx="470">
                  <c:v>0.32708333333333334</c:v>
                </c:pt>
                <c:pt idx="471">
                  <c:v>0.32777777777777778</c:v>
                </c:pt>
                <c:pt idx="472">
                  <c:v>0.32847222222222222</c:v>
                </c:pt>
                <c:pt idx="473">
                  <c:v>0.32916666666666666</c:v>
                </c:pt>
                <c:pt idx="474">
                  <c:v>0.3298611111111111</c:v>
                </c:pt>
                <c:pt idx="475">
                  <c:v>0.33055555555555555</c:v>
                </c:pt>
                <c:pt idx="476">
                  <c:v>0.33124999999999999</c:v>
                </c:pt>
                <c:pt idx="477">
                  <c:v>0.33194444444444443</c:v>
                </c:pt>
                <c:pt idx="478">
                  <c:v>0.33263888888888887</c:v>
                </c:pt>
                <c:pt idx="479">
                  <c:v>0.33333333333333331</c:v>
                </c:pt>
                <c:pt idx="480">
                  <c:v>0.33402777777777781</c:v>
                </c:pt>
                <c:pt idx="481">
                  <c:v>0.3347222222222222</c:v>
                </c:pt>
                <c:pt idx="482">
                  <c:v>0.3354166666666667</c:v>
                </c:pt>
                <c:pt idx="483">
                  <c:v>0.33611111111111108</c:v>
                </c:pt>
                <c:pt idx="484">
                  <c:v>0.33680555555555558</c:v>
                </c:pt>
                <c:pt idx="485">
                  <c:v>0.33749999999999997</c:v>
                </c:pt>
                <c:pt idx="486">
                  <c:v>0.33819444444444446</c:v>
                </c:pt>
                <c:pt idx="487">
                  <c:v>0.33888888888888885</c:v>
                </c:pt>
                <c:pt idx="488">
                  <c:v>0.33958333333333335</c:v>
                </c:pt>
                <c:pt idx="489">
                  <c:v>0.34027777777777773</c:v>
                </c:pt>
                <c:pt idx="490">
                  <c:v>0.34097222222222223</c:v>
                </c:pt>
                <c:pt idx="491">
                  <c:v>0.34166666666666662</c:v>
                </c:pt>
                <c:pt idx="492">
                  <c:v>0.34236111111111112</c:v>
                </c:pt>
                <c:pt idx="493">
                  <c:v>0.3430555555555555</c:v>
                </c:pt>
                <c:pt idx="494">
                  <c:v>0.34375</c:v>
                </c:pt>
                <c:pt idx="495">
                  <c:v>0.3444444444444445</c:v>
                </c:pt>
                <c:pt idx="496">
                  <c:v>0.34513888888888888</c:v>
                </c:pt>
                <c:pt idx="497">
                  <c:v>0.34583333333333338</c:v>
                </c:pt>
                <c:pt idx="498">
                  <c:v>0.34652777777777777</c:v>
                </c:pt>
                <c:pt idx="499">
                  <c:v>0.34722222222222227</c:v>
                </c:pt>
                <c:pt idx="500">
                  <c:v>0.34791666666666665</c:v>
                </c:pt>
                <c:pt idx="501">
                  <c:v>0.34861111111111115</c:v>
                </c:pt>
                <c:pt idx="502">
                  <c:v>0.34930555555555554</c:v>
                </c:pt>
                <c:pt idx="503">
                  <c:v>0.35000000000000003</c:v>
                </c:pt>
                <c:pt idx="504">
                  <c:v>0.35069444444444442</c:v>
                </c:pt>
                <c:pt idx="505">
                  <c:v>0.35138888888888892</c:v>
                </c:pt>
                <c:pt idx="506">
                  <c:v>0.3520833333333333</c:v>
                </c:pt>
                <c:pt idx="507">
                  <c:v>0.3527777777777778</c:v>
                </c:pt>
                <c:pt idx="508">
                  <c:v>0.35347222222222219</c:v>
                </c:pt>
                <c:pt idx="509">
                  <c:v>0.35416666666666669</c:v>
                </c:pt>
                <c:pt idx="510">
                  <c:v>0.35486111111111113</c:v>
                </c:pt>
                <c:pt idx="511">
                  <c:v>0.35555555555555557</c:v>
                </c:pt>
                <c:pt idx="512">
                  <c:v>0.35625000000000001</c:v>
                </c:pt>
                <c:pt idx="513">
                  <c:v>0.35694444444444445</c:v>
                </c:pt>
                <c:pt idx="514">
                  <c:v>0.3576388888888889</c:v>
                </c:pt>
                <c:pt idx="515">
                  <c:v>0.35833333333333334</c:v>
                </c:pt>
                <c:pt idx="516">
                  <c:v>0.35902777777777778</c:v>
                </c:pt>
                <c:pt idx="517">
                  <c:v>0.35972222222222222</c:v>
                </c:pt>
                <c:pt idx="518">
                  <c:v>0.36041666666666666</c:v>
                </c:pt>
                <c:pt idx="519">
                  <c:v>0.3611111111111111</c:v>
                </c:pt>
                <c:pt idx="520">
                  <c:v>0.36180555555555555</c:v>
                </c:pt>
                <c:pt idx="521">
                  <c:v>0.36249999999999999</c:v>
                </c:pt>
                <c:pt idx="522">
                  <c:v>0.36319444444444443</c:v>
                </c:pt>
                <c:pt idx="523">
                  <c:v>0.36388888888888887</c:v>
                </c:pt>
                <c:pt idx="524">
                  <c:v>0.36458333333333331</c:v>
                </c:pt>
                <c:pt idx="525">
                  <c:v>0.36527777777777781</c:v>
                </c:pt>
                <c:pt idx="526">
                  <c:v>0.3659722222222222</c:v>
                </c:pt>
                <c:pt idx="527">
                  <c:v>0.3666666666666667</c:v>
                </c:pt>
                <c:pt idx="528">
                  <c:v>0.36736111111111108</c:v>
                </c:pt>
                <c:pt idx="529">
                  <c:v>0.36805555555555558</c:v>
                </c:pt>
                <c:pt idx="530">
                  <c:v>0.36874999999999997</c:v>
                </c:pt>
                <c:pt idx="531">
                  <c:v>0.36944444444444446</c:v>
                </c:pt>
                <c:pt idx="532">
                  <c:v>0.37013888888888885</c:v>
                </c:pt>
                <c:pt idx="533">
                  <c:v>0.37083333333333335</c:v>
                </c:pt>
                <c:pt idx="534">
                  <c:v>0.37152777777777773</c:v>
                </c:pt>
                <c:pt idx="535">
                  <c:v>0.37222222222222223</c:v>
                </c:pt>
                <c:pt idx="536">
                  <c:v>0.37291666666666662</c:v>
                </c:pt>
                <c:pt idx="537">
                  <c:v>0.37361111111111112</c:v>
                </c:pt>
                <c:pt idx="538">
                  <c:v>0.3743055555555555</c:v>
                </c:pt>
                <c:pt idx="539">
                  <c:v>0.375</c:v>
                </c:pt>
                <c:pt idx="540">
                  <c:v>0.3756944444444445</c:v>
                </c:pt>
                <c:pt idx="541">
                  <c:v>0.37638888888888888</c:v>
                </c:pt>
                <c:pt idx="542">
                  <c:v>0.37708333333333338</c:v>
                </c:pt>
                <c:pt idx="543">
                  <c:v>0.37777777777777777</c:v>
                </c:pt>
                <c:pt idx="544">
                  <c:v>0.37847222222222227</c:v>
                </c:pt>
                <c:pt idx="545">
                  <c:v>0.37916666666666665</c:v>
                </c:pt>
                <c:pt idx="546">
                  <c:v>0.37986111111111115</c:v>
                </c:pt>
                <c:pt idx="547">
                  <c:v>0.38055555555555554</c:v>
                </c:pt>
                <c:pt idx="548">
                  <c:v>0.38125000000000003</c:v>
                </c:pt>
                <c:pt idx="549">
                  <c:v>0.38194444444444442</c:v>
                </c:pt>
                <c:pt idx="550">
                  <c:v>0.38263888888888892</c:v>
                </c:pt>
                <c:pt idx="551">
                  <c:v>0.3833333333333333</c:v>
                </c:pt>
                <c:pt idx="552">
                  <c:v>0.3840277777777778</c:v>
                </c:pt>
                <c:pt idx="553">
                  <c:v>0.38472222222222219</c:v>
                </c:pt>
                <c:pt idx="554">
                  <c:v>0.38541666666666669</c:v>
                </c:pt>
                <c:pt idx="555">
                  <c:v>0.38611111111111113</c:v>
                </c:pt>
                <c:pt idx="556">
                  <c:v>0.38680555555555557</c:v>
                </c:pt>
                <c:pt idx="557">
                  <c:v>0.38750000000000001</c:v>
                </c:pt>
                <c:pt idx="558">
                  <c:v>0.38819444444444445</c:v>
                </c:pt>
                <c:pt idx="559">
                  <c:v>0.3888888888888889</c:v>
                </c:pt>
                <c:pt idx="560">
                  <c:v>0.38958333333333334</c:v>
                </c:pt>
                <c:pt idx="561">
                  <c:v>0.39027777777777778</c:v>
                </c:pt>
                <c:pt idx="562">
                  <c:v>0.39097222222222222</c:v>
                </c:pt>
                <c:pt idx="563">
                  <c:v>0.39166666666666666</c:v>
                </c:pt>
                <c:pt idx="564">
                  <c:v>0.3923611111111111</c:v>
                </c:pt>
                <c:pt idx="565">
                  <c:v>0.39305555555555555</c:v>
                </c:pt>
                <c:pt idx="566">
                  <c:v>0.39374999999999999</c:v>
                </c:pt>
                <c:pt idx="567">
                  <c:v>0.39444444444444443</c:v>
                </c:pt>
                <c:pt idx="568">
                  <c:v>0.39513888888888887</c:v>
                </c:pt>
                <c:pt idx="569">
                  <c:v>0.39583333333333331</c:v>
                </c:pt>
                <c:pt idx="570">
                  <c:v>0.39652777777777781</c:v>
                </c:pt>
                <c:pt idx="571">
                  <c:v>0.3972222222222222</c:v>
                </c:pt>
                <c:pt idx="572">
                  <c:v>0.3979166666666667</c:v>
                </c:pt>
                <c:pt idx="573">
                  <c:v>0.39861111111111108</c:v>
                </c:pt>
                <c:pt idx="574">
                  <c:v>0.39930555555555558</c:v>
                </c:pt>
                <c:pt idx="575">
                  <c:v>0.39999999999999997</c:v>
                </c:pt>
                <c:pt idx="576">
                  <c:v>0.40069444444444446</c:v>
                </c:pt>
                <c:pt idx="577">
                  <c:v>0.40138888888888885</c:v>
                </c:pt>
                <c:pt idx="578">
                  <c:v>0.40208333333333335</c:v>
                </c:pt>
                <c:pt idx="579">
                  <c:v>0.40277777777777773</c:v>
                </c:pt>
                <c:pt idx="580">
                  <c:v>0.40347222222222223</c:v>
                </c:pt>
                <c:pt idx="581">
                  <c:v>0.40416666666666662</c:v>
                </c:pt>
                <c:pt idx="582">
                  <c:v>0.40486111111111112</c:v>
                </c:pt>
                <c:pt idx="583">
                  <c:v>0.4055555555555555</c:v>
                </c:pt>
                <c:pt idx="584">
                  <c:v>0.40625</c:v>
                </c:pt>
                <c:pt idx="585">
                  <c:v>0.4069444444444445</c:v>
                </c:pt>
                <c:pt idx="586">
                  <c:v>0.40763888888888888</c:v>
                </c:pt>
                <c:pt idx="587">
                  <c:v>0.40833333333333338</c:v>
                </c:pt>
                <c:pt idx="588">
                  <c:v>0.40902777777777777</c:v>
                </c:pt>
                <c:pt idx="589">
                  <c:v>0.40972222222222227</c:v>
                </c:pt>
                <c:pt idx="590">
                  <c:v>0.41041666666666665</c:v>
                </c:pt>
                <c:pt idx="591">
                  <c:v>0.41111111111111115</c:v>
                </c:pt>
                <c:pt idx="592">
                  <c:v>0.41180555555555554</c:v>
                </c:pt>
                <c:pt idx="593">
                  <c:v>0.41250000000000003</c:v>
                </c:pt>
                <c:pt idx="594">
                  <c:v>0.41319444444444442</c:v>
                </c:pt>
                <c:pt idx="595">
                  <c:v>0.41388888888888892</c:v>
                </c:pt>
                <c:pt idx="596">
                  <c:v>0.4145833333333333</c:v>
                </c:pt>
                <c:pt idx="597">
                  <c:v>0.4152777777777778</c:v>
                </c:pt>
                <c:pt idx="598">
                  <c:v>0.41597222222222219</c:v>
                </c:pt>
                <c:pt idx="599">
                  <c:v>0.41666666666666669</c:v>
                </c:pt>
                <c:pt idx="600">
                  <c:v>0.41736111111111113</c:v>
                </c:pt>
                <c:pt idx="601">
                  <c:v>0.41805555555555557</c:v>
                </c:pt>
                <c:pt idx="602">
                  <c:v>0.41875000000000001</c:v>
                </c:pt>
                <c:pt idx="603">
                  <c:v>0.41944444444444445</c:v>
                </c:pt>
                <c:pt idx="604">
                  <c:v>0.4201388888888889</c:v>
                </c:pt>
                <c:pt idx="605">
                  <c:v>0.42083333333333334</c:v>
                </c:pt>
                <c:pt idx="606">
                  <c:v>0.42152777777777778</c:v>
                </c:pt>
                <c:pt idx="607">
                  <c:v>0.42222222222222222</c:v>
                </c:pt>
                <c:pt idx="608">
                  <c:v>0.42291666666666666</c:v>
                </c:pt>
                <c:pt idx="609">
                  <c:v>0.4236111111111111</c:v>
                </c:pt>
                <c:pt idx="610">
                  <c:v>0.42430555555555555</c:v>
                </c:pt>
                <c:pt idx="611">
                  <c:v>0.42499999999999999</c:v>
                </c:pt>
                <c:pt idx="612">
                  <c:v>0.42569444444444443</c:v>
                </c:pt>
                <c:pt idx="613">
                  <c:v>0.42638888888888887</c:v>
                </c:pt>
                <c:pt idx="614">
                  <c:v>0.42708333333333331</c:v>
                </c:pt>
                <c:pt idx="615">
                  <c:v>0.42777777777777781</c:v>
                </c:pt>
                <c:pt idx="616">
                  <c:v>0.4284722222222222</c:v>
                </c:pt>
                <c:pt idx="617">
                  <c:v>0.4291666666666667</c:v>
                </c:pt>
                <c:pt idx="618">
                  <c:v>0.42986111111111108</c:v>
                </c:pt>
                <c:pt idx="619">
                  <c:v>0.43055555555555558</c:v>
                </c:pt>
                <c:pt idx="620">
                  <c:v>0.43124999999999997</c:v>
                </c:pt>
                <c:pt idx="621">
                  <c:v>0.43194444444444446</c:v>
                </c:pt>
                <c:pt idx="622">
                  <c:v>0.43263888888888885</c:v>
                </c:pt>
                <c:pt idx="623">
                  <c:v>0.43333333333333335</c:v>
                </c:pt>
                <c:pt idx="624">
                  <c:v>0.43402777777777773</c:v>
                </c:pt>
                <c:pt idx="625">
                  <c:v>0.43472222222222223</c:v>
                </c:pt>
                <c:pt idx="626">
                  <c:v>0.43541666666666662</c:v>
                </c:pt>
                <c:pt idx="627">
                  <c:v>0.43611111111111112</c:v>
                </c:pt>
                <c:pt idx="628">
                  <c:v>0.4368055555555555</c:v>
                </c:pt>
                <c:pt idx="629">
                  <c:v>0.4375</c:v>
                </c:pt>
                <c:pt idx="630">
                  <c:v>0.4381944444444445</c:v>
                </c:pt>
                <c:pt idx="631">
                  <c:v>0.43888888888888888</c:v>
                </c:pt>
                <c:pt idx="632">
                  <c:v>0.43958333333333338</c:v>
                </c:pt>
                <c:pt idx="633">
                  <c:v>0.44027777777777777</c:v>
                </c:pt>
                <c:pt idx="634">
                  <c:v>0.44097222222222227</c:v>
                </c:pt>
                <c:pt idx="635">
                  <c:v>0.44166666666666665</c:v>
                </c:pt>
                <c:pt idx="636">
                  <c:v>0.44236111111111115</c:v>
                </c:pt>
                <c:pt idx="637">
                  <c:v>0.44305555555555554</c:v>
                </c:pt>
                <c:pt idx="638">
                  <c:v>0.44375000000000003</c:v>
                </c:pt>
                <c:pt idx="639">
                  <c:v>0.44444444444444442</c:v>
                </c:pt>
                <c:pt idx="640">
                  <c:v>0.44513888888888892</c:v>
                </c:pt>
                <c:pt idx="641">
                  <c:v>0.4458333333333333</c:v>
                </c:pt>
                <c:pt idx="642">
                  <c:v>0.4465277777777778</c:v>
                </c:pt>
                <c:pt idx="643">
                  <c:v>0.44722222222222219</c:v>
                </c:pt>
                <c:pt idx="644">
                  <c:v>0.44791666666666669</c:v>
                </c:pt>
                <c:pt idx="645">
                  <c:v>0.44861111111111113</c:v>
                </c:pt>
                <c:pt idx="646">
                  <c:v>0.44930555555555557</c:v>
                </c:pt>
                <c:pt idx="647">
                  <c:v>0.45</c:v>
                </c:pt>
                <c:pt idx="648">
                  <c:v>0.45069444444444445</c:v>
                </c:pt>
                <c:pt idx="649">
                  <c:v>0.4513888888888889</c:v>
                </c:pt>
                <c:pt idx="650">
                  <c:v>0.45208333333333334</c:v>
                </c:pt>
                <c:pt idx="651">
                  <c:v>0.45277777777777778</c:v>
                </c:pt>
                <c:pt idx="652">
                  <c:v>0.45347222222222222</c:v>
                </c:pt>
                <c:pt idx="653">
                  <c:v>0.45416666666666666</c:v>
                </c:pt>
                <c:pt idx="654">
                  <c:v>0.4548611111111111</c:v>
                </c:pt>
                <c:pt idx="655">
                  <c:v>0.45555555555555555</c:v>
                </c:pt>
                <c:pt idx="656">
                  <c:v>0.45624999999999999</c:v>
                </c:pt>
                <c:pt idx="657">
                  <c:v>0.45694444444444443</c:v>
                </c:pt>
                <c:pt idx="658">
                  <c:v>0.45763888888888887</c:v>
                </c:pt>
                <c:pt idx="659">
                  <c:v>0.45833333333333331</c:v>
                </c:pt>
                <c:pt idx="660">
                  <c:v>0.45902777777777781</c:v>
                </c:pt>
                <c:pt idx="661">
                  <c:v>0.4597222222222222</c:v>
                </c:pt>
                <c:pt idx="662">
                  <c:v>0.4604166666666667</c:v>
                </c:pt>
                <c:pt idx="663">
                  <c:v>0.46111111111111108</c:v>
                </c:pt>
                <c:pt idx="664">
                  <c:v>0.46180555555555558</c:v>
                </c:pt>
                <c:pt idx="665">
                  <c:v>0.46249999999999997</c:v>
                </c:pt>
                <c:pt idx="666">
                  <c:v>0.46319444444444446</c:v>
                </c:pt>
                <c:pt idx="667">
                  <c:v>0.46388888888888885</c:v>
                </c:pt>
                <c:pt idx="668">
                  <c:v>0.46458333333333335</c:v>
                </c:pt>
                <c:pt idx="669">
                  <c:v>0.46527777777777773</c:v>
                </c:pt>
                <c:pt idx="670">
                  <c:v>0.46597222222222223</c:v>
                </c:pt>
                <c:pt idx="671">
                  <c:v>0.46666666666666662</c:v>
                </c:pt>
                <c:pt idx="672">
                  <c:v>0.46736111111111112</c:v>
                </c:pt>
                <c:pt idx="673">
                  <c:v>0.4680555555555555</c:v>
                </c:pt>
                <c:pt idx="674">
                  <c:v>0.46875</c:v>
                </c:pt>
                <c:pt idx="675">
                  <c:v>0.4694444444444445</c:v>
                </c:pt>
                <c:pt idx="676">
                  <c:v>0.47013888888888888</c:v>
                </c:pt>
                <c:pt idx="677">
                  <c:v>0.47083333333333338</c:v>
                </c:pt>
                <c:pt idx="678">
                  <c:v>0.47152777777777777</c:v>
                </c:pt>
                <c:pt idx="679">
                  <c:v>0.47222222222222227</c:v>
                </c:pt>
                <c:pt idx="680">
                  <c:v>0.47291666666666665</c:v>
                </c:pt>
                <c:pt idx="681">
                  <c:v>0.47361111111111115</c:v>
                </c:pt>
                <c:pt idx="682">
                  <c:v>0.47430555555555554</c:v>
                </c:pt>
                <c:pt idx="683">
                  <c:v>0.47500000000000003</c:v>
                </c:pt>
                <c:pt idx="684">
                  <c:v>0.47569444444444442</c:v>
                </c:pt>
                <c:pt idx="685">
                  <c:v>0.47638888888888892</c:v>
                </c:pt>
                <c:pt idx="686">
                  <c:v>0.4770833333333333</c:v>
                </c:pt>
                <c:pt idx="687">
                  <c:v>0.4777777777777778</c:v>
                </c:pt>
                <c:pt idx="688">
                  <c:v>0.47847222222222219</c:v>
                </c:pt>
                <c:pt idx="689">
                  <c:v>0.47916666666666669</c:v>
                </c:pt>
                <c:pt idx="690">
                  <c:v>0.47986111111111113</c:v>
                </c:pt>
                <c:pt idx="691">
                  <c:v>0.48055555555555557</c:v>
                </c:pt>
                <c:pt idx="692">
                  <c:v>0.48125000000000001</c:v>
                </c:pt>
                <c:pt idx="693">
                  <c:v>0.48194444444444445</c:v>
                </c:pt>
                <c:pt idx="694">
                  <c:v>0.4826388888888889</c:v>
                </c:pt>
                <c:pt idx="695">
                  <c:v>0.48333333333333334</c:v>
                </c:pt>
                <c:pt idx="696">
                  <c:v>0.48402777777777778</c:v>
                </c:pt>
                <c:pt idx="697">
                  <c:v>0.48472222222222222</c:v>
                </c:pt>
                <c:pt idx="698">
                  <c:v>0.48541666666666666</c:v>
                </c:pt>
                <c:pt idx="699">
                  <c:v>0.4861111111111111</c:v>
                </c:pt>
                <c:pt idx="700">
                  <c:v>0.48680555555555555</c:v>
                </c:pt>
                <c:pt idx="701">
                  <c:v>0.48749999999999999</c:v>
                </c:pt>
                <c:pt idx="702">
                  <c:v>0.48819444444444443</c:v>
                </c:pt>
                <c:pt idx="703">
                  <c:v>0.48888888888888887</c:v>
                </c:pt>
                <c:pt idx="704">
                  <c:v>0.48958333333333331</c:v>
                </c:pt>
                <c:pt idx="705">
                  <c:v>0.49027777777777781</c:v>
                </c:pt>
                <c:pt idx="706">
                  <c:v>0.4909722222222222</c:v>
                </c:pt>
                <c:pt idx="707">
                  <c:v>0.4916666666666667</c:v>
                </c:pt>
                <c:pt idx="708">
                  <c:v>0.49236111111111108</c:v>
                </c:pt>
                <c:pt idx="709">
                  <c:v>0.49305555555555558</c:v>
                </c:pt>
                <c:pt idx="710">
                  <c:v>0.49374999999999997</c:v>
                </c:pt>
                <c:pt idx="711">
                  <c:v>0.49444444444444446</c:v>
                </c:pt>
                <c:pt idx="712">
                  <c:v>0.49513888888888885</c:v>
                </c:pt>
                <c:pt idx="713">
                  <c:v>0.49583333333333335</c:v>
                </c:pt>
                <c:pt idx="714">
                  <c:v>0.49652777777777773</c:v>
                </c:pt>
                <c:pt idx="715">
                  <c:v>0.49722222222222223</c:v>
                </c:pt>
                <c:pt idx="716">
                  <c:v>0.49791666666666662</c:v>
                </c:pt>
                <c:pt idx="717">
                  <c:v>0.49861111111111112</c:v>
                </c:pt>
                <c:pt idx="718">
                  <c:v>0.4993055555555555</c:v>
                </c:pt>
                <c:pt idx="719">
                  <c:v>0.5</c:v>
                </c:pt>
              </c:numCache>
            </c:numRef>
          </c:xVal>
          <c:yVal>
            <c:numRef>
              <c:f>Sheet1!$F$5:$F$724</c:f>
              <c:numCache>
                <c:formatCode>General</c:formatCode>
                <c:ptCount val="7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0.13</c:v>
                </c:pt>
                <c:pt idx="11">
                  <c:v>0.26</c:v>
                </c:pt>
                <c:pt idx="12">
                  <c:v>0.34</c:v>
                </c:pt>
                <c:pt idx="13">
                  <c:v>0.38</c:v>
                </c:pt>
                <c:pt idx="14">
                  <c:v>0.4</c:v>
                </c:pt>
                <c:pt idx="15">
                  <c:v>0.41</c:v>
                </c:pt>
                <c:pt idx="16">
                  <c:v>0.51</c:v>
                </c:pt>
                <c:pt idx="17">
                  <c:v>0.6</c:v>
                </c:pt>
                <c:pt idx="18">
                  <c:v>0.66</c:v>
                </c:pt>
                <c:pt idx="19">
                  <c:v>0.69</c:v>
                </c:pt>
                <c:pt idx="20">
                  <c:v>0.7</c:v>
                </c:pt>
                <c:pt idx="21">
                  <c:v>0.79</c:v>
                </c:pt>
                <c:pt idx="22">
                  <c:v>0.85</c:v>
                </c:pt>
                <c:pt idx="23">
                  <c:v>0.89</c:v>
                </c:pt>
                <c:pt idx="24">
                  <c:v>0.9</c:v>
                </c:pt>
                <c:pt idx="25">
                  <c:v>0.91</c:v>
                </c:pt>
                <c:pt idx="26">
                  <c:v>1.33</c:v>
                </c:pt>
                <c:pt idx="27">
                  <c:v>1.59</c:v>
                </c:pt>
                <c:pt idx="28">
                  <c:v>1.71</c:v>
                </c:pt>
                <c:pt idx="29">
                  <c:v>1.77</c:v>
                </c:pt>
                <c:pt idx="30">
                  <c:v>1.81</c:v>
                </c:pt>
                <c:pt idx="31">
                  <c:v>2.85</c:v>
                </c:pt>
                <c:pt idx="32">
                  <c:v>3.43</c:v>
                </c:pt>
                <c:pt idx="33">
                  <c:v>3.76</c:v>
                </c:pt>
                <c:pt idx="34">
                  <c:v>3.98</c:v>
                </c:pt>
                <c:pt idx="35">
                  <c:v>4.1399999999999997</c:v>
                </c:pt>
                <c:pt idx="36">
                  <c:v>2.81</c:v>
                </c:pt>
                <c:pt idx="37">
                  <c:v>2.2799999999999998</c:v>
                </c:pt>
                <c:pt idx="38">
                  <c:v>2.0299999999999998</c:v>
                </c:pt>
                <c:pt idx="39">
                  <c:v>1.91</c:v>
                </c:pt>
                <c:pt idx="40">
                  <c:v>1.85</c:v>
                </c:pt>
                <c:pt idx="41">
                  <c:v>1.48</c:v>
                </c:pt>
                <c:pt idx="42">
                  <c:v>1.28</c:v>
                </c:pt>
                <c:pt idx="43">
                  <c:v>1.1599999999999999</c:v>
                </c:pt>
                <c:pt idx="44">
                  <c:v>1.1000000000000001</c:v>
                </c:pt>
                <c:pt idx="45">
                  <c:v>1.05</c:v>
                </c:pt>
                <c:pt idx="46">
                  <c:v>0.87</c:v>
                </c:pt>
                <c:pt idx="47">
                  <c:v>0.74</c:v>
                </c:pt>
                <c:pt idx="48">
                  <c:v>0.66</c:v>
                </c:pt>
                <c:pt idx="49">
                  <c:v>0.61</c:v>
                </c:pt>
                <c:pt idx="50">
                  <c:v>0.57999999999999996</c:v>
                </c:pt>
                <c:pt idx="51">
                  <c:v>0.53</c:v>
                </c:pt>
                <c:pt idx="52">
                  <c:v>0.49</c:v>
                </c:pt>
                <c:pt idx="53">
                  <c:v>0.47</c:v>
                </c:pt>
                <c:pt idx="54">
                  <c:v>0.45</c:v>
                </c:pt>
                <c:pt idx="55">
                  <c:v>0.44</c:v>
                </c:pt>
                <c:pt idx="56">
                  <c:v>0.41</c:v>
                </c:pt>
                <c:pt idx="57">
                  <c:v>0.39</c:v>
                </c:pt>
                <c:pt idx="58">
                  <c:v>0.37</c:v>
                </c:pt>
                <c:pt idx="59">
                  <c:v>0.36</c:v>
                </c:pt>
                <c:pt idx="60">
                  <c:v>0.36</c:v>
                </c:pt>
                <c:pt idx="61">
                  <c:v>0.33</c:v>
                </c:pt>
                <c:pt idx="62">
                  <c:v>0.3</c:v>
                </c:pt>
                <c:pt idx="63">
                  <c:v>0.28000000000000003</c:v>
                </c:pt>
                <c:pt idx="64">
                  <c:v>0.27</c:v>
                </c:pt>
                <c:pt idx="65">
                  <c:v>0.27</c:v>
                </c:pt>
                <c:pt idx="66">
                  <c:v>0.26</c:v>
                </c:pt>
                <c:pt idx="67">
                  <c:v>0.25</c:v>
                </c:pt>
                <c:pt idx="68">
                  <c:v>0.25</c:v>
                </c:pt>
                <c:pt idx="69">
                  <c:v>0.25</c:v>
                </c:pt>
                <c:pt idx="70">
                  <c:v>0.24</c:v>
                </c:pt>
                <c:pt idx="71">
                  <c:v>0.24</c:v>
                </c:pt>
                <c:pt idx="72">
                  <c:v>0.24</c:v>
                </c:pt>
                <c:pt idx="73">
                  <c:v>0.23</c:v>
                </c:pt>
                <c:pt idx="74">
                  <c:v>0.23</c:v>
                </c:pt>
                <c:pt idx="75">
                  <c:v>0.23</c:v>
                </c:pt>
                <c:pt idx="76">
                  <c:v>0.23</c:v>
                </c:pt>
                <c:pt idx="77">
                  <c:v>0.22</c:v>
                </c:pt>
                <c:pt idx="78">
                  <c:v>0.22</c:v>
                </c:pt>
                <c:pt idx="79">
                  <c:v>0.22</c:v>
                </c:pt>
                <c:pt idx="80">
                  <c:v>0.22</c:v>
                </c:pt>
                <c:pt idx="81">
                  <c:v>0.22</c:v>
                </c:pt>
                <c:pt idx="82">
                  <c:v>0.21</c:v>
                </c:pt>
                <c:pt idx="83">
                  <c:v>0.21</c:v>
                </c:pt>
                <c:pt idx="84">
                  <c:v>0.21</c:v>
                </c:pt>
                <c:pt idx="85">
                  <c:v>0.21</c:v>
                </c:pt>
                <c:pt idx="86">
                  <c:v>0.21</c:v>
                </c:pt>
                <c:pt idx="87">
                  <c:v>0.2</c:v>
                </c:pt>
                <c:pt idx="88">
                  <c:v>0.2</c:v>
                </c:pt>
                <c:pt idx="89">
                  <c:v>0.2</c:v>
                </c:pt>
                <c:pt idx="90">
                  <c:v>0.2</c:v>
                </c:pt>
                <c:pt idx="91">
                  <c:v>0.2</c:v>
                </c:pt>
                <c:pt idx="92">
                  <c:v>0.2</c:v>
                </c:pt>
                <c:pt idx="93">
                  <c:v>0.2</c:v>
                </c:pt>
                <c:pt idx="94">
                  <c:v>0.2</c:v>
                </c:pt>
                <c:pt idx="95">
                  <c:v>0.19</c:v>
                </c:pt>
                <c:pt idx="96">
                  <c:v>0.19</c:v>
                </c:pt>
                <c:pt idx="97">
                  <c:v>0.19</c:v>
                </c:pt>
                <c:pt idx="98">
                  <c:v>0.19</c:v>
                </c:pt>
                <c:pt idx="99">
                  <c:v>0.19</c:v>
                </c:pt>
                <c:pt idx="100">
                  <c:v>0.19</c:v>
                </c:pt>
                <c:pt idx="101">
                  <c:v>0.19</c:v>
                </c:pt>
                <c:pt idx="102">
                  <c:v>0.18</c:v>
                </c:pt>
                <c:pt idx="103">
                  <c:v>0.18</c:v>
                </c:pt>
                <c:pt idx="104">
                  <c:v>0.18</c:v>
                </c:pt>
                <c:pt idx="105">
                  <c:v>0.18</c:v>
                </c:pt>
                <c:pt idx="106">
                  <c:v>0.18</c:v>
                </c:pt>
                <c:pt idx="107">
                  <c:v>0.18</c:v>
                </c:pt>
                <c:pt idx="108">
                  <c:v>0.18</c:v>
                </c:pt>
                <c:pt idx="109">
                  <c:v>0.18</c:v>
                </c:pt>
                <c:pt idx="110">
                  <c:v>0.17</c:v>
                </c:pt>
                <c:pt idx="111">
                  <c:v>0.17</c:v>
                </c:pt>
                <c:pt idx="112">
                  <c:v>0.17</c:v>
                </c:pt>
                <c:pt idx="113">
                  <c:v>0.17</c:v>
                </c:pt>
                <c:pt idx="114">
                  <c:v>0.17</c:v>
                </c:pt>
                <c:pt idx="115">
                  <c:v>0.17</c:v>
                </c:pt>
                <c:pt idx="116">
                  <c:v>0.17</c:v>
                </c:pt>
                <c:pt idx="117">
                  <c:v>0.16</c:v>
                </c:pt>
                <c:pt idx="118">
                  <c:v>0.16</c:v>
                </c:pt>
                <c:pt idx="119">
                  <c:v>0.16</c:v>
                </c:pt>
                <c:pt idx="120">
                  <c:v>0.16</c:v>
                </c:pt>
                <c:pt idx="121">
                  <c:v>0.13</c:v>
                </c:pt>
                <c:pt idx="122">
                  <c:v>0.1</c:v>
                </c:pt>
                <c:pt idx="123">
                  <c:v>0.08</c:v>
                </c:pt>
                <c:pt idx="124">
                  <c:v>0.06</c:v>
                </c:pt>
                <c:pt idx="125">
                  <c:v>0.05</c:v>
                </c:pt>
                <c:pt idx="126">
                  <c:v>0.04</c:v>
                </c:pt>
                <c:pt idx="127">
                  <c:v>0.03</c:v>
                </c:pt>
                <c:pt idx="128">
                  <c:v>0.03</c:v>
                </c:pt>
                <c:pt idx="129">
                  <c:v>0.02</c:v>
                </c:pt>
                <c:pt idx="130">
                  <c:v>0.02</c:v>
                </c:pt>
                <c:pt idx="131">
                  <c:v>0.01</c:v>
                </c:pt>
                <c:pt idx="132">
                  <c:v>0.01</c:v>
                </c:pt>
                <c:pt idx="133">
                  <c:v>0.01</c:v>
                </c:pt>
                <c:pt idx="134">
                  <c:v>0.01</c:v>
                </c:pt>
                <c:pt idx="135">
                  <c:v>0.01</c:v>
                </c:pt>
                <c:pt idx="136">
                  <c:v>0.01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6ED-4336-93C2-40BBD942B96F}"/>
            </c:ext>
          </c:extLst>
        </c:ser>
        <c:ser>
          <c:idx val="2"/>
          <c:order val="2"/>
          <c:tx>
            <c:v>100-yr: Inflow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Pt>
            <c:idx val="36"/>
            <c:marker>
              <c:symbol val="circle"/>
              <c:size val="5"/>
              <c:spPr>
                <a:solidFill>
                  <a:srgbClr val="FF0000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19050" cap="sq">
                <a:solidFill>
                  <a:srgbClr val="FF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A6ED-4336-93C2-40BBD942B96F}"/>
              </c:ext>
            </c:extLst>
          </c:dPt>
          <c:xVal>
            <c:numRef>
              <c:f>Sheet1!$H$5:$H$724</c:f>
              <c:numCache>
                <c:formatCode>h:mm:ss</c:formatCode>
                <c:ptCount val="720"/>
                <c:pt idx="0">
                  <c:v>6.9444444444444447E-4</c:v>
                </c:pt>
                <c:pt idx="1">
                  <c:v>1.3888888888888889E-3</c:v>
                </c:pt>
                <c:pt idx="2">
                  <c:v>2.0833333333333333E-3</c:v>
                </c:pt>
                <c:pt idx="3">
                  <c:v>2.7777777777777779E-3</c:v>
                </c:pt>
                <c:pt idx="4">
                  <c:v>3.472222222222222E-3</c:v>
                </c:pt>
                <c:pt idx="5">
                  <c:v>4.1666666666666666E-3</c:v>
                </c:pt>
                <c:pt idx="6">
                  <c:v>4.8611111111111112E-3</c:v>
                </c:pt>
                <c:pt idx="7">
                  <c:v>5.5555555555555558E-3</c:v>
                </c:pt>
                <c:pt idx="8">
                  <c:v>6.2499999999999995E-3</c:v>
                </c:pt>
                <c:pt idx="9">
                  <c:v>6.9444444444444441E-3</c:v>
                </c:pt>
                <c:pt idx="10">
                  <c:v>7.6388888888888886E-3</c:v>
                </c:pt>
                <c:pt idx="11">
                  <c:v>8.3333333333333332E-3</c:v>
                </c:pt>
                <c:pt idx="12">
                  <c:v>9.0277777777777787E-3</c:v>
                </c:pt>
                <c:pt idx="13">
                  <c:v>9.7222222222222224E-3</c:v>
                </c:pt>
                <c:pt idx="14">
                  <c:v>1.0416666666666666E-2</c:v>
                </c:pt>
                <c:pt idx="15">
                  <c:v>1.1111111111111112E-2</c:v>
                </c:pt>
                <c:pt idx="16">
                  <c:v>1.1805555555555555E-2</c:v>
                </c:pt>
                <c:pt idx="17">
                  <c:v>1.2499999999999999E-2</c:v>
                </c:pt>
                <c:pt idx="18">
                  <c:v>1.3194444444444444E-2</c:v>
                </c:pt>
                <c:pt idx="19">
                  <c:v>1.3888888888888888E-2</c:v>
                </c:pt>
                <c:pt idx="20">
                  <c:v>1.4583333333333332E-2</c:v>
                </c:pt>
                <c:pt idx="21">
                  <c:v>1.5277777777777777E-2</c:v>
                </c:pt>
                <c:pt idx="22">
                  <c:v>1.5972222222222224E-2</c:v>
                </c:pt>
                <c:pt idx="23">
                  <c:v>1.6666666666666666E-2</c:v>
                </c:pt>
                <c:pt idx="24">
                  <c:v>1.7361111111111112E-2</c:v>
                </c:pt>
                <c:pt idx="25">
                  <c:v>1.8055555555555557E-2</c:v>
                </c:pt>
                <c:pt idx="26">
                  <c:v>1.8749999999999999E-2</c:v>
                </c:pt>
                <c:pt idx="27">
                  <c:v>1.9444444444444445E-2</c:v>
                </c:pt>
                <c:pt idx="28">
                  <c:v>2.013888888888889E-2</c:v>
                </c:pt>
                <c:pt idx="29">
                  <c:v>2.0833333333333332E-2</c:v>
                </c:pt>
                <c:pt idx="30">
                  <c:v>2.1527777777777781E-2</c:v>
                </c:pt>
                <c:pt idx="31">
                  <c:v>2.2222222222222223E-2</c:v>
                </c:pt>
                <c:pt idx="32">
                  <c:v>2.2916666666666669E-2</c:v>
                </c:pt>
                <c:pt idx="33">
                  <c:v>2.361111111111111E-2</c:v>
                </c:pt>
                <c:pt idx="34">
                  <c:v>2.4305555555555556E-2</c:v>
                </c:pt>
                <c:pt idx="35">
                  <c:v>2.4999999999999998E-2</c:v>
                </c:pt>
                <c:pt idx="36">
                  <c:v>2.5694444444444447E-2</c:v>
                </c:pt>
                <c:pt idx="37">
                  <c:v>2.6388888888888889E-2</c:v>
                </c:pt>
                <c:pt idx="38">
                  <c:v>2.7083333333333334E-2</c:v>
                </c:pt>
                <c:pt idx="39">
                  <c:v>2.7777777777777776E-2</c:v>
                </c:pt>
                <c:pt idx="40">
                  <c:v>2.8472222222222222E-2</c:v>
                </c:pt>
                <c:pt idx="41">
                  <c:v>2.9166666666666664E-2</c:v>
                </c:pt>
                <c:pt idx="42">
                  <c:v>2.9861111111111113E-2</c:v>
                </c:pt>
                <c:pt idx="43">
                  <c:v>3.0555555555555555E-2</c:v>
                </c:pt>
                <c:pt idx="44">
                  <c:v>3.125E-2</c:v>
                </c:pt>
                <c:pt idx="45">
                  <c:v>3.1944444444444449E-2</c:v>
                </c:pt>
                <c:pt idx="46">
                  <c:v>3.2638888888888891E-2</c:v>
                </c:pt>
                <c:pt idx="47">
                  <c:v>3.3333333333333333E-2</c:v>
                </c:pt>
                <c:pt idx="48">
                  <c:v>3.4027777777777775E-2</c:v>
                </c:pt>
                <c:pt idx="49">
                  <c:v>3.4722222222222224E-2</c:v>
                </c:pt>
                <c:pt idx="50">
                  <c:v>3.5416666666666666E-2</c:v>
                </c:pt>
                <c:pt idx="51">
                  <c:v>3.6111111111111115E-2</c:v>
                </c:pt>
                <c:pt idx="52">
                  <c:v>3.6805555555555557E-2</c:v>
                </c:pt>
                <c:pt idx="53">
                  <c:v>3.7499999999999999E-2</c:v>
                </c:pt>
                <c:pt idx="54">
                  <c:v>3.8194444444444441E-2</c:v>
                </c:pt>
                <c:pt idx="55">
                  <c:v>3.888888888888889E-2</c:v>
                </c:pt>
                <c:pt idx="56">
                  <c:v>3.9583333333333331E-2</c:v>
                </c:pt>
                <c:pt idx="57">
                  <c:v>4.027777777777778E-2</c:v>
                </c:pt>
                <c:pt idx="58">
                  <c:v>4.0972222222222222E-2</c:v>
                </c:pt>
                <c:pt idx="59">
                  <c:v>4.1666666666666664E-2</c:v>
                </c:pt>
                <c:pt idx="60">
                  <c:v>4.2361111111111106E-2</c:v>
                </c:pt>
                <c:pt idx="61">
                  <c:v>4.3055555555555562E-2</c:v>
                </c:pt>
                <c:pt idx="62">
                  <c:v>4.3750000000000004E-2</c:v>
                </c:pt>
                <c:pt idx="63">
                  <c:v>4.4444444444444446E-2</c:v>
                </c:pt>
                <c:pt idx="64">
                  <c:v>4.5138888888888888E-2</c:v>
                </c:pt>
                <c:pt idx="65">
                  <c:v>4.5833333333333337E-2</c:v>
                </c:pt>
                <c:pt idx="66">
                  <c:v>4.6527777777777779E-2</c:v>
                </c:pt>
                <c:pt idx="67">
                  <c:v>4.7222222222222221E-2</c:v>
                </c:pt>
                <c:pt idx="68">
                  <c:v>4.7916666666666663E-2</c:v>
                </c:pt>
                <c:pt idx="69">
                  <c:v>4.8611111111111112E-2</c:v>
                </c:pt>
                <c:pt idx="70">
                  <c:v>4.9305555555555554E-2</c:v>
                </c:pt>
                <c:pt idx="71">
                  <c:v>4.9999999999999996E-2</c:v>
                </c:pt>
                <c:pt idx="72">
                  <c:v>5.0694444444444452E-2</c:v>
                </c:pt>
                <c:pt idx="73">
                  <c:v>5.1388888888888894E-2</c:v>
                </c:pt>
                <c:pt idx="74">
                  <c:v>5.2083333333333336E-2</c:v>
                </c:pt>
                <c:pt idx="75">
                  <c:v>5.2777777777777778E-2</c:v>
                </c:pt>
                <c:pt idx="76">
                  <c:v>5.347222222222222E-2</c:v>
                </c:pt>
                <c:pt idx="77">
                  <c:v>5.4166666666666669E-2</c:v>
                </c:pt>
                <c:pt idx="78">
                  <c:v>5.486111111111111E-2</c:v>
                </c:pt>
                <c:pt idx="79">
                  <c:v>5.5555555555555552E-2</c:v>
                </c:pt>
                <c:pt idx="80">
                  <c:v>5.6250000000000001E-2</c:v>
                </c:pt>
                <c:pt idx="81">
                  <c:v>5.6944444444444443E-2</c:v>
                </c:pt>
                <c:pt idx="82">
                  <c:v>5.7638888888888885E-2</c:v>
                </c:pt>
                <c:pt idx="83">
                  <c:v>5.8333333333333327E-2</c:v>
                </c:pt>
                <c:pt idx="84">
                  <c:v>5.9027777777777783E-2</c:v>
                </c:pt>
                <c:pt idx="85">
                  <c:v>5.9722222222222225E-2</c:v>
                </c:pt>
                <c:pt idx="86">
                  <c:v>6.0416666666666667E-2</c:v>
                </c:pt>
                <c:pt idx="87">
                  <c:v>6.1111111111111116E-2</c:v>
                </c:pt>
                <c:pt idx="88">
                  <c:v>6.1805555555555558E-2</c:v>
                </c:pt>
                <c:pt idx="89">
                  <c:v>6.25E-2</c:v>
                </c:pt>
                <c:pt idx="90">
                  <c:v>6.3194444444444442E-2</c:v>
                </c:pt>
                <c:pt idx="91">
                  <c:v>6.3888888888888884E-2</c:v>
                </c:pt>
                <c:pt idx="92">
                  <c:v>6.458333333333334E-2</c:v>
                </c:pt>
                <c:pt idx="93">
                  <c:v>6.5277777777777782E-2</c:v>
                </c:pt>
                <c:pt idx="94">
                  <c:v>6.5972222222222224E-2</c:v>
                </c:pt>
                <c:pt idx="95">
                  <c:v>6.6666666666666666E-2</c:v>
                </c:pt>
                <c:pt idx="96">
                  <c:v>6.7361111111111108E-2</c:v>
                </c:pt>
                <c:pt idx="97">
                  <c:v>6.805555555555555E-2</c:v>
                </c:pt>
                <c:pt idx="98">
                  <c:v>6.8749999999999992E-2</c:v>
                </c:pt>
                <c:pt idx="99">
                  <c:v>6.9444444444444434E-2</c:v>
                </c:pt>
                <c:pt idx="100">
                  <c:v>7.013888888888889E-2</c:v>
                </c:pt>
                <c:pt idx="101">
                  <c:v>7.0833333333333331E-2</c:v>
                </c:pt>
                <c:pt idx="102">
                  <c:v>7.1527777777777787E-2</c:v>
                </c:pt>
                <c:pt idx="103">
                  <c:v>7.2222222222222229E-2</c:v>
                </c:pt>
                <c:pt idx="104">
                  <c:v>7.2916666666666671E-2</c:v>
                </c:pt>
                <c:pt idx="105">
                  <c:v>7.3611111111111113E-2</c:v>
                </c:pt>
                <c:pt idx="106">
                  <c:v>7.4305555555555555E-2</c:v>
                </c:pt>
                <c:pt idx="107">
                  <c:v>7.4999999999999997E-2</c:v>
                </c:pt>
                <c:pt idx="108">
                  <c:v>7.5694444444444439E-2</c:v>
                </c:pt>
                <c:pt idx="109">
                  <c:v>7.6388888888888895E-2</c:v>
                </c:pt>
                <c:pt idx="110">
                  <c:v>7.7083333333333337E-2</c:v>
                </c:pt>
                <c:pt idx="111">
                  <c:v>7.7777777777777779E-2</c:v>
                </c:pt>
                <c:pt idx="112">
                  <c:v>7.8472222222222221E-2</c:v>
                </c:pt>
                <c:pt idx="113">
                  <c:v>7.9166666666666663E-2</c:v>
                </c:pt>
                <c:pt idx="114">
                  <c:v>7.9861111111111105E-2</c:v>
                </c:pt>
                <c:pt idx="115">
                  <c:v>8.0555555555555561E-2</c:v>
                </c:pt>
                <c:pt idx="116">
                  <c:v>8.1250000000000003E-2</c:v>
                </c:pt>
                <c:pt idx="117">
                  <c:v>8.1944444444444445E-2</c:v>
                </c:pt>
                <c:pt idx="118">
                  <c:v>8.2638888888888887E-2</c:v>
                </c:pt>
                <c:pt idx="119">
                  <c:v>8.3333333333333329E-2</c:v>
                </c:pt>
                <c:pt idx="120">
                  <c:v>8.4027777777777771E-2</c:v>
                </c:pt>
                <c:pt idx="121">
                  <c:v>8.4722222222222213E-2</c:v>
                </c:pt>
                <c:pt idx="122">
                  <c:v>8.5416666666666655E-2</c:v>
                </c:pt>
                <c:pt idx="123">
                  <c:v>8.6111111111111124E-2</c:v>
                </c:pt>
                <c:pt idx="124">
                  <c:v>8.6805555555555566E-2</c:v>
                </c:pt>
                <c:pt idx="125">
                  <c:v>8.7500000000000008E-2</c:v>
                </c:pt>
                <c:pt idx="126">
                  <c:v>8.819444444444445E-2</c:v>
                </c:pt>
                <c:pt idx="127">
                  <c:v>8.8888888888888892E-2</c:v>
                </c:pt>
                <c:pt idx="128">
                  <c:v>8.9583333333333334E-2</c:v>
                </c:pt>
                <c:pt idx="129">
                  <c:v>9.0277777777777776E-2</c:v>
                </c:pt>
                <c:pt idx="130">
                  <c:v>9.0972222222222218E-2</c:v>
                </c:pt>
                <c:pt idx="131">
                  <c:v>9.1666666666666674E-2</c:v>
                </c:pt>
                <c:pt idx="132">
                  <c:v>9.2361111111111116E-2</c:v>
                </c:pt>
                <c:pt idx="133">
                  <c:v>9.3055555555555558E-2</c:v>
                </c:pt>
                <c:pt idx="134">
                  <c:v>9.375E-2</c:v>
                </c:pt>
                <c:pt idx="135">
                  <c:v>9.4444444444444442E-2</c:v>
                </c:pt>
                <c:pt idx="136">
                  <c:v>9.5138888888888884E-2</c:v>
                </c:pt>
                <c:pt idx="137">
                  <c:v>9.5833333333333326E-2</c:v>
                </c:pt>
                <c:pt idx="138">
                  <c:v>9.6527777777777768E-2</c:v>
                </c:pt>
                <c:pt idx="139">
                  <c:v>9.7222222222222224E-2</c:v>
                </c:pt>
                <c:pt idx="140">
                  <c:v>9.7916666666666666E-2</c:v>
                </c:pt>
                <c:pt idx="141">
                  <c:v>9.8611111111111108E-2</c:v>
                </c:pt>
                <c:pt idx="142">
                  <c:v>9.930555555555555E-2</c:v>
                </c:pt>
                <c:pt idx="143">
                  <c:v>9.9999999999999992E-2</c:v>
                </c:pt>
                <c:pt idx="144">
                  <c:v>0.10069444444444443</c:v>
                </c:pt>
                <c:pt idx="145">
                  <c:v>0.1013888888888889</c:v>
                </c:pt>
                <c:pt idx="146">
                  <c:v>0.10208333333333335</c:v>
                </c:pt>
                <c:pt idx="147">
                  <c:v>0.10277777777777779</c:v>
                </c:pt>
                <c:pt idx="148">
                  <c:v>0.10347222222222223</c:v>
                </c:pt>
                <c:pt idx="149">
                  <c:v>0.10416666666666667</c:v>
                </c:pt>
                <c:pt idx="150">
                  <c:v>0.10486111111111111</c:v>
                </c:pt>
                <c:pt idx="151">
                  <c:v>0.10555555555555556</c:v>
                </c:pt>
                <c:pt idx="152">
                  <c:v>0.10625</c:v>
                </c:pt>
                <c:pt idx="153">
                  <c:v>0.10694444444444444</c:v>
                </c:pt>
                <c:pt idx="154">
                  <c:v>0.1076388888888889</c:v>
                </c:pt>
                <c:pt idx="155">
                  <c:v>0.10833333333333334</c:v>
                </c:pt>
                <c:pt idx="156">
                  <c:v>0.10902777777777778</c:v>
                </c:pt>
                <c:pt idx="157">
                  <c:v>0.10972222222222222</c:v>
                </c:pt>
                <c:pt idx="158">
                  <c:v>0.11041666666666666</c:v>
                </c:pt>
                <c:pt idx="159">
                  <c:v>0.1111111111111111</c:v>
                </c:pt>
                <c:pt idx="160">
                  <c:v>0.11180555555555556</c:v>
                </c:pt>
                <c:pt idx="161">
                  <c:v>0.1125</c:v>
                </c:pt>
                <c:pt idx="162">
                  <c:v>0.11319444444444444</c:v>
                </c:pt>
                <c:pt idx="163">
                  <c:v>0.11388888888888889</c:v>
                </c:pt>
                <c:pt idx="164">
                  <c:v>0.11458333333333333</c:v>
                </c:pt>
                <c:pt idx="165">
                  <c:v>0.11527777777777777</c:v>
                </c:pt>
                <c:pt idx="166">
                  <c:v>0.11597222222222221</c:v>
                </c:pt>
                <c:pt idx="167">
                  <c:v>0.11666666666666665</c:v>
                </c:pt>
                <c:pt idx="168">
                  <c:v>0.1173611111111111</c:v>
                </c:pt>
                <c:pt idx="169">
                  <c:v>0.11805555555555557</c:v>
                </c:pt>
                <c:pt idx="170">
                  <c:v>0.11875000000000001</c:v>
                </c:pt>
                <c:pt idx="171">
                  <c:v>0.11944444444444445</c:v>
                </c:pt>
                <c:pt idx="172">
                  <c:v>0.12013888888888889</c:v>
                </c:pt>
                <c:pt idx="173">
                  <c:v>0.12083333333333333</c:v>
                </c:pt>
                <c:pt idx="174">
                  <c:v>0.12152777777777778</c:v>
                </c:pt>
                <c:pt idx="175">
                  <c:v>0.12222222222222223</c:v>
                </c:pt>
                <c:pt idx="176">
                  <c:v>0.12291666666666667</c:v>
                </c:pt>
                <c:pt idx="177">
                  <c:v>0.12361111111111112</c:v>
                </c:pt>
                <c:pt idx="178">
                  <c:v>0.12430555555555556</c:v>
                </c:pt>
                <c:pt idx="179">
                  <c:v>0.125</c:v>
                </c:pt>
                <c:pt idx="180">
                  <c:v>0.12569444444444444</c:v>
                </c:pt>
                <c:pt idx="181">
                  <c:v>0.12638888888888888</c:v>
                </c:pt>
                <c:pt idx="182">
                  <c:v>0.12708333333333333</c:v>
                </c:pt>
                <c:pt idx="183">
                  <c:v>0.1277777777777778</c:v>
                </c:pt>
                <c:pt idx="184">
                  <c:v>0.12847222222222224</c:v>
                </c:pt>
                <c:pt idx="185">
                  <c:v>0.12916666666666668</c:v>
                </c:pt>
                <c:pt idx="186">
                  <c:v>0.12986111111111112</c:v>
                </c:pt>
                <c:pt idx="187">
                  <c:v>0.13055555555555556</c:v>
                </c:pt>
                <c:pt idx="188">
                  <c:v>0.13125000000000001</c:v>
                </c:pt>
                <c:pt idx="189">
                  <c:v>0.13194444444444445</c:v>
                </c:pt>
                <c:pt idx="190">
                  <c:v>0.13263888888888889</c:v>
                </c:pt>
                <c:pt idx="191">
                  <c:v>0.13333333333333333</c:v>
                </c:pt>
                <c:pt idx="192">
                  <c:v>0.13402777777777777</c:v>
                </c:pt>
                <c:pt idx="193">
                  <c:v>0.13472222222222222</c:v>
                </c:pt>
                <c:pt idx="194">
                  <c:v>0.13541666666666666</c:v>
                </c:pt>
                <c:pt idx="195">
                  <c:v>0.1361111111111111</c:v>
                </c:pt>
                <c:pt idx="196">
                  <c:v>0.13680555555555554</c:v>
                </c:pt>
                <c:pt idx="197">
                  <c:v>0.13749999999999998</c:v>
                </c:pt>
                <c:pt idx="198">
                  <c:v>0.13819444444444443</c:v>
                </c:pt>
                <c:pt idx="199">
                  <c:v>0.1388888888888889</c:v>
                </c:pt>
                <c:pt idx="200">
                  <c:v>0.13958333333333334</c:v>
                </c:pt>
                <c:pt idx="201">
                  <c:v>0.14027777777777778</c:v>
                </c:pt>
                <c:pt idx="202">
                  <c:v>0.14097222222222222</c:v>
                </c:pt>
                <c:pt idx="203">
                  <c:v>0.14166666666666666</c:v>
                </c:pt>
                <c:pt idx="204">
                  <c:v>0.1423611111111111</c:v>
                </c:pt>
                <c:pt idx="205">
                  <c:v>0.14305555555555557</c:v>
                </c:pt>
                <c:pt idx="206">
                  <c:v>0.14375000000000002</c:v>
                </c:pt>
                <c:pt idx="207">
                  <c:v>0.14444444444444446</c:v>
                </c:pt>
                <c:pt idx="208">
                  <c:v>0.1451388888888889</c:v>
                </c:pt>
                <c:pt idx="209">
                  <c:v>0.14583333333333334</c:v>
                </c:pt>
                <c:pt idx="210">
                  <c:v>0.14652777777777778</c:v>
                </c:pt>
                <c:pt idx="211">
                  <c:v>0.14722222222222223</c:v>
                </c:pt>
                <c:pt idx="212">
                  <c:v>0.14791666666666667</c:v>
                </c:pt>
                <c:pt idx="213">
                  <c:v>0.14861111111111111</c:v>
                </c:pt>
                <c:pt idx="214">
                  <c:v>0.14930555555555555</c:v>
                </c:pt>
                <c:pt idx="215">
                  <c:v>0.15</c:v>
                </c:pt>
                <c:pt idx="216">
                  <c:v>0.15069444444444444</c:v>
                </c:pt>
                <c:pt idx="217">
                  <c:v>0.15138888888888888</c:v>
                </c:pt>
                <c:pt idx="218">
                  <c:v>0.15208333333333332</c:v>
                </c:pt>
                <c:pt idx="219">
                  <c:v>0.15277777777777776</c:v>
                </c:pt>
                <c:pt idx="220">
                  <c:v>0.15347222222222223</c:v>
                </c:pt>
                <c:pt idx="221">
                  <c:v>0.15416666666666667</c:v>
                </c:pt>
                <c:pt idx="222">
                  <c:v>0.15486111111111112</c:v>
                </c:pt>
                <c:pt idx="223">
                  <c:v>0.15555555555555556</c:v>
                </c:pt>
                <c:pt idx="224">
                  <c:v>0.15625</c:v>
                </c:pt>
                <c:pt idx="225">
                  <c:v>0.15694444444444444</c:v>
                </c:pt>
                <c:pt idx="226">
                  <c:v>0.15763888888888888</c:v>
                </c:pt>
                <c:pt idx="227">
                  <c:v>0.15833333333333333</c:v>
                </c:pt>
                <c:pt idx="228">
                  <c:v>0.15902777777777777</c:v>
                </c:pt>
                <c:pt idx="229">
                  <c:v>0.15972222222222224</c:v>
                </c:pt>
                <c:pt idx="230">
                  <c:v>0.16041666666666668</c:v>
                </c:pt>
                <c:pt idx="231">
                  <c:v>0.16111111111111112</c:v>
                </c:pt>
                <c:pt idx="232">
                  <c:v>0.16180555555555556</c:v>
                </c:pt>
                <c:pt idx="233">
                  <c:v>0.16250000000000001</c:v>
                </c:pt>
                <c:pt idx="234">
                  <c:v>0.16319444444444445</c:v>
                </c:pt>
                <c:pt idx="235">
                  <c:v>0.16388888888888889</c:v>
                </c:pt>
                <c:pt idx="236">
                  <c:v>0.16458333333333333</c:v>
                </c:pt>
                <c:pt idx="237">
                  <c:v>0.16527777777777777</c:v>
                </c:pt>
                <c:pt idx="238">
                  <c:v>0.16597222222222222</c:v>
                </c:pt>
                <c:pt idx="239">
                  <c:v>0.16666666666666666</c:v>
                </c:pt>
                <c:pt idx="240">
                  <c:v>0.1673611111111111</c:v>
                </c:pt>
                <c:pt idx="241">
                  <c:v>0.16805555555555554</c:v>
                </c:pt>
                <c:pt idx="242">
                  <c:v>0.16874999999999998</c:v>
                </c:pt>
                <c:pt idx="243">
                  <c:v>0.16944444444444443</c:v>
                </c:pt>
                <c:pt idx="244">
                  <c:v>0.17013888888888887</c:v>
                </c:pt>
                <c:pt idx="245">
                  <c:v>0.17083333333333331</c:v>
                </c:pt>
                <c:pt idx="246">
                  <c:v>0.17152777777777775</c:v>
                </c:pt>
                <c:pt idx="247">
                  <c:v>0.17222222222222225</c:v>
                </c:pt>
                <c:pt idx="248">
                  <c:v>0.17291666666666669</c:v>
                </c:pt>
                <c:pt idx="249">
                  <c:v>0.17361111111111113</c:v>
                </c:pt>
                <c:pt idx="250">
                  <c:v>0.17430555555555557</c:v>
                </c:pt>
                <c:pt idx="251">
                  <c:v>0.17500000000000002</c:v>
                </c:pt>
                <c:pt idx="252">
                  <c:v>0.17569444444444446</c:v>
                </c:pt>
                <c:pt idx="253">
                  <c:v>0.1763888888888889</c:v>
                </c:pt>
                <c:pt idx="254">
                  <c:v>0.17708333333333334</c:v>
                </c:pt>
                <c:pt idx="255">
                  <c:v>0.17777777777777778</c:v>
                </c:pt>
                <c:pt idx="256">
                  <c:v>0.17847222222222223</c:v>
                </c:pt>
                <c:pt idx="257">
                  <c:v>0.17916666666666667</c:v>
                </c:pt>
                <c:pt idx="258">
                  <c:v>0.17986111111111111</c:v>
                </c:pt>
                <c:pt idx="259">
                  <c:v>0.18055555555555555</c:v>
                </c:pt>
                <c:pt idx="260">
                  <c:v>0.18124999999999999</c:v>
                </c:pt>
                <c:pt idx="261">
                  <c:v>0.18194444444444444</c:v>
                </c:pt>
                <c:pt idx="262">
                  <c:v>0.18263888888888891</c:v>
                </c:pt>
                <c:pt idx="263">
                  <c:v>0.18333333333333335</c:v>
                </c:pt>
                <c:pt idx="264">
                  <c:v>0.18402777777777779</c:v>
                </c:pt>
                <c:pt idx="265">
                  <c:v>0.18472222222222223</c:v>
                </c:pt>
                <c:pt idx="266">
                  <c:v>0.18541666666666667</c:v>
                </c:pt>
                <c:pt idx="267">
                  <c:v>0.18611111111111112</c:v>
                </c:pt>
                <c:pt idx="268">
                  <c:v>0.18680555555555556</c:v>
                </c:pt>
                <c:pt idx="269">
                  <c:v>0.1875</c:v>
                </c:pt>
                <c:pt idx="270">
                  <c:v>0.18819444444444444</c:v>
                </c:pt>
                <c:pt idx="271">
                  <c:v>0.18888888888888888</c:v>
                </c:pt>
                <c:pt idx="272">
                  <c:v>0.18958333333333333</c:v>
                </c:pt>
                <c:pt idx="273">
                  <c:v>0.19027777777777777</c:v>
                </c:pt>
                <c:pt idx="274">
                  <c:v>0.19097222222222221</c:v>
                </c:pt>
                <c:pt idx="275">
                  <c:v>0.19166666666666665</c:v>
                </c:pt>
                <c:pt idx="276">
                  <c:v>0.19236111111111112</c:v>
                </c:pt>
                <c:pt idx="277">
                  <c:v>0.19305555555555554</c:v>
                </c:pt>
                <c:pt idx="278">
                  <c:v>0.19375000000000001</c:v>
                </c:pt>
                <c:pt idx="279">
                  <c:v>0.19444444444444445</c:v>
                </c:pt>
                <c:pt idx="280">
                  <c:v>0.19513888888888889</c:v>
                </c:pt>
                <c:pt idx="281">
                  <c:v>0.19583333333333333</c:v>
                </c:pt>
                <c:pt idx="282">
                  <c:v>0.19652777777777777</c:v>
                </c:pt>
                <c:pt idx="283">
                  <c:v>0.19722222222222222</c:v>
                </c:pt>
                <c:pt idx="284">
                  <c:v>0.19791666666666666</c:v>
                </c:pt>
                <c:pt idx="285">
                  <c:v>0.1986111111111111</c:v>
                </c:pt>
                <c:pt idx="286">
                  <c:v>0.19930555555555554</c:v>
                </c:pt>
                <c:pt idx="287">
                  <c:v>0.19999999999999998</c:v>
                </c:pt>
                <c:pt idx="288">
                  <c:v>0.20069444444444443</c:v>
                </c:pt>
                <c:pt idx="289">
                  <c:v>0.20138888888888887</c:v>
                </c:pt>
                <c:pt idx="290">
                  <c:v>0.20208333333333331</c:v>
                </c:pt>
                <c:pt idx="291">
                  <c:v>0.20277777777777781</c:v>
                </c:pt>
                <c:pt idx="292">
                  <c:v>0.20347222222222219</c:v>
                </c:pt>
                <c:pt idx="293">
                  <c:v>0.20416666666666669</c:v>
                </c:pt>
                <c:pt idx="294">
                  <c:v>0.20486111111111113</c:v>
                </c:pt>
                <c:pt idx="295">
                  <c:v>0.20555555555555557</c:v>
                </c:pt>
                <c:pt idx="296">
                  <c:v>0.20625000000000002</c:v>
                </c:pt>
                <c:pt idx="297">
                  <c:v>0.20694444444444446</c:v>
                </c:pt>
                <c:pt idx="298">
                  <c:v>0.2076388888888889</c:v>
                </c:pt>
                <c:pt idx="299">
                  <c:v>0.20833333333333334</c:v>
                </c:pt>
                <c:pt idx="300">
                  <c:v>0.20902777777777778</c:v>
                </c:pt>
                <c:pt idx="301">
                  <c:v>0.20972222222222223</c:v>
                </c:pt>
                <c:pt idx="302">
                  <c:v>0.21041666666666667</c:v>
                </c:pt>
                <c:pt idx="303">
                  <c:v>0.21111111111111111</c:v>
                </c:pt>
                <c:pt idx="304">
                  <c:v>0.21180555555555555</c:v>
                </c:pt>
                <c:pt idx="305">
                  <c:v>0.21249999999999999</c:v>
                </c:pt>
                <c:pt idx="306">
                  <c:v>0.21319444444444444</c:v>
                </c:pt>
                <c:pt idx="307">
                  <c:v>0.21388888888888891</c:v>
                </c:pt>
                <c:pt idx="308">
                  <c:v>0.21458333333333335</c:v>
                </c:pt>
                <c:pt idx="309">
                  <c:v>0.21527777777777779</c:v>
                </c:pt>
                <c:pt idx="310">
                  <c:v>0.21597222222222223</c:v>
                </c:pt>
                <c:pt idx="311">
                  <c:v>0.21666666666666667</c:v>
                </c:pt>
                <c:pt idx="312">
                  <c:v>0.21736111111111112</c:v>
                </c:pt>
                <c:pt idx="313">
                  <c:v>0.21805555555555556</c:v>
                </c:pt>
                <c:pt idx="314">
                  <c:v>0.21875</c:v>
                </c:pt>
                <c:pt idx="315">
                  <c:v>0.21944444444444444</c:v>
                </c:pt>
                <c:pt idx="316">
                  <c:v>0.22013888888888888</c:v>
                </c:pt>
                <c:pt idx="317">
                  <c:v>0.22083333333333333</c:v>
                </c:pt>
                <c:pt idx="318">
                  <c:v>0.22152777777777777</c:v>
                </c:pt>
                <c:pt idx="319">
                  <c:v>0.22222222222222221</c:v>
                </c:pt>
                <c:pt idx="320">
                  <c:v>0.22291666666666665</c:v>
                </c:pt>
                <c:pt idx="321">
                  <c:v>0.22361111111111109</c:v>
                </c:pt>
                <c:pt idx="322">
                  <c:v>0.22430555555555556</c:v>
                </c:pt>
                <c:pt idx="323">
                  <c:v>0.22500000000000001</c:v>
                </c:pt>
                <c:pt idx="324">
                  <c:v>0.22569444444444445</c:v>
                </c:pt>
                <c:pt idx="325">
                  <c:v>0.22638888888888889</c:v>
                </c:pt>
                <c:pt idx="326">
                  <c:v>0.22708333333333333</c:v>
                </c:pt>
                <c:pt idx="327">
                  <c:v>0.22777777777777777</c:v>
                </c:pt>
                <c:pt idx="328">
                  <c:v>0.22847222222222222</c:v>
                </c:pt>
                <c:pt idx="329">
                  <c:v>0.22916666666666666</c:v>
                </c:pt>
                <c:pt idx="330">
                  <c:v>0.2298611111111111</c:v>
                </c:pt>
                <c:pt idx="331">
                  <c:v>0.23055555555555554</c:v>
                </c:pt>
                <c:pt idx="332">
                  <c:v>0.23124999999999998</c:v>
                </c:pt>
                <c:pt idx="333">
                  <c:v>0.23194444444444443</c:v>
                </c:pt>
                <c:pt idx="334">
                  <c:v>0.23263888888888887</c:v>
                </c:pt>
                <c:pt idx="335">
                  <c:v>0.23333333333333331</c:v>
                </c:pt>
                <c:pt idx="336">
                  <c:v>0.23402777777777781</c:v>
                </c:pt>
                <c:pt idx="337">
                  <c:v>0.23472222222222219</c:v>
                </c:pt>
                <c:pt idx="338">
                  <c:v>0.23541666666666669</c:v>
                </c:pt>
                <c:pt idx="339">
                  <c:v>0.23611111111111113</c:v>
                </c:pt>
                <c:pt idx="340">
                  <c:v>0.23680555555555557</c:v>
                </c:pt>
                <c:pt idx="341">
                  <c:v>0.23750000000000002</c:v>
                </c:pt>
                <c:pt idx="342">
                  <c:v>0.23819444444444446</c:v>
                </c:pt>
                <c:pt idx="343">
                  <c:v>0.2388888888888889</c:v>
                </c:pt>
                <c:pt idx="344">
                  <c:v>0.23958333333333334</c:v>
                </c:pt>
                <c:pt idx="345">
                  <c:v>0.24027777777777778</c:v>
                </c:pt>
                <c:pt idx="346">
                  <c:v>0.24097222222222223</c:v>
                </c:pt>
                <c:pt idx="347">
                  <c:v>0.24166666666666667</c:v>
                </c:pt>
                <c:pt idx="348">
                  <c:v>0.24236111111111111</c:v>
                </c:pt>
                <c:pt idx="349">
                  <c:v>0.24305555555555555</c:v>
                </c:pt>
                <c:pt idx="350">
                  <c:v>0.24374999999999999</c:v>
                </c:pt>
                <c:pt idx="351">
                  <c:v>0.24444444444444446</c:v>
                </c:pt>
                <c:pt idx="352">
                  <c:v>0.24513888888888888</c:v>
                </c:pt>
                <c:pt idx="353">
                  <c:v>0.24583333333333335</c:v>
                </c:pt>
                <c:pt idx="354">
                  <c:v>0.24652777777777779</c:v>
                </c:pt>
                <c:pt idx="355">
                  <c:v>0.24722222222222223</c:v>
                </c:pt>
                <c:pt idx="356">
                  <c:v>0.24791666666666667</c:v>
                </c:pt>
                <c:pt idx="357">
                  <c:v>0.24861111111111112</c:v>
                </c:pt>
                <c:pt idx="358">
                  <c:v>0.24930555555555556</c:v>
                </c:pt>
                <c:pt idx="359">
                  <c:v>0.25</c:v>
                </c:pt>
                <c:pt idx="360">
                  <c:v>0.25069444444444444</c:v>
                </c:pt>
                <c:pt idx="361">
                  <c:v>0.25138888888888888</c:v>
                </c:pt>
                <c:pt idx="362">
                  <c:v>0.25208333333333333</c:v>
                </c:pt>
                <c:pt idx="363">
                  <c:v>0.25277777777777777</c:v>
                </c:pt>
                <c:pt idx="364">
                  <c:v>0.25347222222222221</c:v>
                </c:pt>
                <c:pt idx="365">
                  <c:v>0.25416666666666665</c:v>
                </c:pt>
                <c:pt idx="366">
                  <c:v>0.25486111111111109</c:v>
                </c:pt>
                <c:pt idx="367">
                  <c:v>0.25555555555555559</c:v>
                </c:pt>
                <c:pt idx="368">
                  <c:v>0.25625000000000003</c:v>
                </c:pt>
                <c:pt idx="369">
                  <c:v>0.25694444444444448</c:v>
                </c:pt>
                <c:pt idx="370">
                  <c:v>0.25763888888888892</c:v>
                </c:pt>
                <c:pt idx="371">
                  <c:v>0.25833333333333336</c:v>
                </c:pt>
                <c:pt idx="372">
                  <c:v>0.2590277777777778</c:v>
                </c:pt>
                <c:pt idx="373">
                  <c:v>0.25972222222222224</c:v>
                </c:pt>
                <c:pt idx="374">
                  <c:v>0.26041666666666669</c:v>
                </c:pt>
                <c:pt idx="375">
                  <c:v>0.26111111111111113</c:v>
                </c:pt>
                <c:pt idx="376">
                  <c:v>0.26180555555555557</c:v>
                </c:pt>
                <c:pt idx="377">
                  <c:v>0.26250000000000001</c:v>
                </c:pt>
                <c:pt idx="378">
                  <c:v>0.26319444444444445</c:v>
                </c:pt>
                <c:pt idx="379">
                  <c:v>0.2638888888888889</c:v>
                </c:pt>
                <c:pt idx="380">
                  <c:v>0.26458333333333334</c:v>
                </c:pt>
                <c:pt idx="381">
                  <c:v>0.26527777777777778</c:v>
                </c:pt>
                <c:pt idx="382">
                  <c:v>0.26597222222222222</c:v>
                </c:pt>
                <c:pt idx="383">
                  <c:v>0.26666666666666666</c:v>
                </c:pt>
                <c:pt idx="384">
                  <c:v>0.2673611111111111</c:v>
                </c:pt>
                <c:pt idx="385">
                  <c:v>0.26805555555555555</c:v>
                </c:pt>
                <c:pt idx="386">
                  <c:v>0.26874999999999999</c:v>
                </c:pt>
                <c:pt idx="387">
                  <c:v>0.26944444444444443</c:v>
                </c:pt>
                <c:pt idx="388">
                  <c:v>0.27013888888888887</c:v>
                </c:pt>
                <c:pt idx="389">
                  <c:v>0.27083333333333331</c:v>
                </c:pt>
                <c:pt idx="390">
                  <c:v>0.27152777777777776</c:v>
                </c:pt>
                <c:pt idx="391">
                  <c:v>0.2722222222222222</c:v>
                </c:pt>
                <c:pt idx="392">
                  <c:v>0.27291666666666664</c:v>
                </c:pt>
                <c:pt idx="393">
                  <c:v>0.27361111111111108</c:v>
                </c:pt>
                <c:pt idx="394">
                  <c:v>0.27430555555555552</c:v>
                </c:pt>
                <c:pt idx="395">
                  <c:v>0.27499999999999997</c:v>
                </c:pt>
                <c:pt idx="396">
                  <c:v>0.27569444444444446</c:v>
                </c:pt>
                <c:pt idx="397">
                  <c:v>0.27638888888888885</c:v>
                </c:pt>
                <c:pt idx="398">
                  <c:v>0.27708333333333335</c:v>
                </c:pt>
                <c:pt idx="399">
                  <c:v>0.27777777777777779</c:v>
                </c:pt>
                <c:pt idx="400">
                  <c:v>0.27847222222222223</c:v>
                </c:pt>
                <c:pt idx="401">
                  <c:v>0.27916666666666667</c:v>
                </c:pt>
                <c:pt idx="402">
                  <c:v>0.27986111111111112</c:v>
                </c:pt>
                <c:pt idx="403">
                  <c:v>0.28055555555555556</c:v>
                </c:pt>
                <c:pt idx="404">
                  <c:v>0.28125</c:v>
                </c:pt>
                <c:pt idx="405">
                  <c:v>0.28194444444444444</c:v>
                </c:pt>
                <c:pt idx="406">
                  <c:v>0.28263888888888888</c:v>
                </c:pt>
                <c:pt idx="407">
                  <c:v>0.28333333333333333</c:v>
                </c:pt>
                <c:pt idx="408">
                  <c:v>0.28402777777777777</c:v>
                </c:pt>
                <c:pt idx="409">
                  <c:v>0.28472222222222221</c:v>
                </c:pt>
                <c:pt idx="410">
                  <c:v>0.28541666666666665</c:v>
                </c:pt>
                <c:pt idx="411">
                  <c:v>0.28611111111111115</c:v>
                </c:pt>
                <c:pt idx="412">
                  <c:v>0.28680555555555554</c:v>
                </c:pt>
                <c:pt idx="413">
                  <c:v>0.28750000000000003</c:v>
                </c:pt>
                <c:pt idx="414">
                  <c:v>0.28819444444444448</c:v>
                </c:pt>
                <c:pt idx="415">
                  <c:v>0.28888888888888892</c:v>
                </c:pt>
                <c:pt idx="416">
                  <c:v>0.28958333333333336</c:v>
                </c:pt>
                <c:pt idx="417">
                  <c:v>0.2902777777777778</c:v>
                </c:pt>
                <c:pt idx="418">
                  <c:v>0.29097222222222224</c:v>
                </c:pt>
                <c:pt idx="419">
                  <c:v>0.29166666666666669</c:v>
                </c:pt>
                <c:pt idx="420">
                  <c:v>0.29236111111111113</c:v>
                </c:pt>
                <c:pt idx="421">
                  <c:v>0.29305555555555557</c:v>
                </c:pt>
                <c:pt idx="422">
                  <c:v>0.29375000000000001</c:v>
                </c:pt>
                <c:pt idx="423">
                  <c:v>0.29444444444444445</c:v>
                </c:pt>
                <c:pt idx="424">
                  <c:v>0.2951388888888889</c:v>
                </c:pt>
                <c:pt idx="425">
                  <c:v>0.29583333333333334</c:v>
                </c:pt>
                <c:pt idx="426">
                  <c:v>0.29652777777777778</c:v>
                </c:pt>
                <c:pt idx="427">
                  <c:v>0.29722222222222222</c:v>
                </c:pt>
                <c:pt idx="428">
                  <c:v>0.29791666666666666</c:v>
                </c:pt>
                <c:pt idx="429">
                  <c:v>0.2986111111111111</c:v>
                </c:pt>
                <c:pt idx="430">
                  <c:v>0.29930555555555555</c:v>
                </c:pt>
                <c:pt idx="431">
                  <c:v>0.3</c:v>
                </c:pt>
                <c:pt idx="432">
                  <c:v>0.30069444444444443</c:v>
                </c:pt>
                <c:pt idx="433">
                  <c:v>0.30138888888888887</c:v>
                </c:pt>
                <c:pt idx="434">
                  <c:v>0.30208333333333331</c:v>
                </c:pt>
                <c:pt idx="435">
                  <c:v>0.30277777777777776</c:v>
                </c:pt>
                <c:pt idx="436">
                  <c:v>0.3034722222222222</c:v>
                </c:pt>
                <c:pt idx="437">
                  <c:v>0.30416666666666664</c:v>
                </c:pt>
                <c:pt idx="438">
                  <c:v>0.30486111111111108</c:v>
                </c:pt>
                <c:pt idx="439">
                  <c:v>0.30555555555555552</c:v>
                </c:pt>
                <c:pt idx="440">
                  <c:v>0.30624999999999997</c:v>
                </c:pt>
                <c:pt idx="441">
                  <c:v>0.30694444444444441</c:v>
                </c:pt>
                <c:pt idx="442">
                  <c:v>0.30763888888888891</c:v>
                </c:pt>
                <c:pt idx="443">
                  <c:v>0.30833333333333335</c:v>
                </c:pt>
                <c:pt idx="444">
                  <c:v>0.30902777777777779</c:v>
                </c:pt>
                <c:pt idx="445">
                  <c:v>0.30972222222222223</c:v>
                </c:pt>
                <c:pt idx="446">
                  <c:v>0.31041666666666667</c:v>
                </c:pt>
                <c:pt idx="447">
                  <c:v>0.31111111111111112</c:v>
                </c:pt>
                <c:pt idx="448">
                  <c:v>0.31180555555555556</c:v>
                </c:pt>
                <c:pt idx="449">
                  <c:v>0.3125</c:v>
                </c:pt>
                <c:pt idx="450">
                  <c:v>0.31319444444444444</c:v>
                </c:pt>
                <c:pt idx="451">
                  <c:v>0.31388888888888888</c:v>
                </c:pt>
                <c:pt idx="452">
                  <c:v>0.31458333333333333</c:v>
                </c:pt>
                <c:pt idx="453">
                  <c:v>0.31527777777777777</c:v>
                </c:pt>
                <c:pt idx="454">
                  <c:v>0.31597222222222221</c:v>
                </c:pt>
                <c:pt idx="455">
                  <c:v>0.31666666666666665</c:v>
                </c:pt>
                <c:pt idx="456">
                  <c:v>0.31736111111111115</c:v>
                </c:pt>
                <c:pt idx="457">
                  <c:v>0.31805555555555554</c:v>
                </c:pt>
                <c:pt idx="458">
                  <c:v>0.31875000000000003</c:v>
                </c:pt>
                <c:pt idx="459">
                  <c:v>0.31944444444444448</c:v>
                </c:pt>
                <c:pt idx="460">
                  <c:v>0.32013888888888892</c:v>
                </c:pt>
                <c:pt idx="461">
                  <c:v>0.32083333333333336</c:v>
                </c:pt>
                <c:pt idx="462">
                  <c:v>0.3215277777777778</c:v>
                </c:pt>
                <c:pt idx="463">
                  <c:v>0.32222222222222224</c:v>
                </c:pt>
                <c:pt idx="464">
                  <c:v>0.32291666666666669</c:v>
                </c:pt>
                <c:pt idx="465">
                  <c:v>0.32361111111111113</c:v>
                </c:pt>
                <c:pt idx="466">
                  <c:v>0.32430555555555557</c:v>
                </c:pt>
                <c:pt idx="467">
                  <c:v>0.32500000000000001</c:v>
                </c:pt>
                <c:pt idx="468">
                  <c:v>0.32569444444444445</c:v>
                </c:pt>
                <c:pt idx="469">
                  <c:v>0.3263888888888889</c:v>
                </c:pt>
                <c:pt idx="470">
                  <c:v>0.32708333333333334</c:v>
                </c:pt>
                <c:pt idx="471">
                  <c:v>0.32777777777777778</c:v>
                </c:pt>
                <c:pt idx="472">
                  <c:v>0.32847222222222222</c:v>
                </c:pt>
                <c:pt idx="473">
                  <c:v>0.32916666666666666</c:v>
                </c:pt>
                <c:pt idx="474">
                  <c:v>0.3298611111111111</c:v>
                </c:pt>
                <c:pt idx="475">
                  <c:v>0.33055555555555555</c:v>
                </c:pt>
                <c:pt idx="476">
                  <c:v>0.33124999999999999</c:v>
                </c:pt>
                <c:pt idx="477">
                  <c:v>0.33194444444444443</c:v>
                </c:pt>
                <c:pt idx="478">
                  <c:v>0.33263888888888887</c:v>
                </c:pt>
                <c:pt idx="479">
                  <c:v>0.33333333333333331</c:v>
                </c:pt>
                <c:pt idx="480">
                  <c:v>0.33402777777777781</c:v>
                </c:pt>
                <c:pt idx="481">
                  <c:v>0.3347222222222222</c:v>
                </c:pt>
                <c:pt idx="482">
                  <c:v>0.3354166666666667</c:v>
                </c:pt>
                <c:pt idx="483">
                  <c:v>0.33611111111111108</c:v>
                </c:pt>
                <c:pt idx="484">
                  <c:v>0.33680555555555558</c:v>
                </c:pt>
                <c:pt idx="485">
                  <c:v>0.33749999999999997</c:v>
                </c:pt>
                <c:pt idx="486">
                  <c:v>0.33819444444444446</c:v>
                </c:pt>
                <c:pt idx="487">
                  <c:v>0.33888888888888885</c:v>
                </c:pt>
                <c:pt idx="488">
                  <c:v>0.33958333333333335</c:v>
                </c:pt>
                <c:pt idx="489">
                  <c:v>0.34027777777777773</c:v>
                </c:pt>
                <c:pt idx="490">
                  <c:v>0.34097222222222223</c:v>
                </c:pt>
                <c:pt idx="491">
                  <c:v>0.34166666666666662</c:v>
                </c:pt>
                <c:pt idx="492">
                  <c:v>0.34236111111111112</c:v>
                </c:pt>
                <c:pt idx="493">
                  <c:v>0.3430555555555555</c:v>
                </c:pt>
                <c:pt idx="494">
                  <c:v>0.34375</c:v>
                </c:pt>
                <c:pt idx="495">
                  <c:v>0.3444444444444445</c:v>
                </c:pt>
                <c:pt idx="496">
                  <c:v>0.34513888888888888</c:v>
                </c:pt>
                <c:pt idx="497">
                  <c:v>0.34583333333333338</c:v>
                </c:pt>
                <c:pt idx="498">
                  <c:v>0.34652777777777777</c:v>
                </c:pt>
                <c:pt idx="499">
                  <c:v>0.34722222222222227</c:v>
                </c:pt>
                <c:pt idx="500">
                  <c:v>0.34791666666666665</c:v>
                </c:pt>
                <c:pt idx="501">
                  <c:v>0.34861111111111115</c:v>
                </c:pt>
                <c:pt idx="502">
                  <c:v>0.34930555555555554</c:v>
                </c:pt>
                <c:pt idx="503">
                  <c:v>0.35000000000000003</c:v>
                </c:pt>
                <c:pt idx="504">
                  <c:v>0.35069444444444442</c:v>
                </c:pt>
                <c:pt idx="505">
                  <c:v>0.35138888888888892</c:v>
                </c:pt>
                <c:pt idx="506">
                  <c:v>0.3520833333333333</c:v>
                </c:pt>
                <c:pt idx="507">
                  <c:v>0.3527777777777778</c:v>
                </c:pt>
                <c:pt idx="508">
                  <c:v>0.35347222222222219</c:v>
                </c:pt>
                <c:pt idx="509">
                  <c:v>0.35416666666666669</c:v>
                </c:pt>
                <c:pt idx="510">
                  <c:v>0.35486111111111113</c:v>
                </c:pt>
                <c:pt idx="511">
                  <c:v>0.35555555555555557</c:v>
                </c:pt>
                <c:pt idx="512">
                  <c:v>0.35625000000000001</c:v>
                </c:pt>
                <c:pt idx="513">
                  <c:v>0.35694444444444445</c:v>
                </c:pt>
                <c:pt idx="514">
                  <c:v>0.3576388888888889</c:v>
                </c:pt>
                <c:pt idx="515">
                  <c:v>0.35833333333333334</c:v>
                </c:pt>
                <c:pt idx="516">
                  <c:v>0.35902777777777778</c:v>
                </c:pt>
                <c:pt idx="517">
                  <c:v>0.35972222222222222</c:v>
                </c:pt>
                <c:pt idx="518">
                  <c:v>0.36041666666666666</c:v>
                </c:pt>
                <c:pt idx="519">
                  <c:v>0.3611111111111111</c:v>
                </c:pt>
                <c:pt idx="520">
                  <c:v>0.36180555555555555</c:v>
                </c:pt>
                <c:pt idx="521">
                  <c:v>0.36249999999999999</c:v>
                </c:pt>
                <c:pt idx="522">
                  <c:v>0.36319444444444443</c:v>
                </c:pt>
                <c:pt idx="523">
                  <c:v>0.36388888888888887</c:v>
                </c:pt>
                <c:pt idx="524">
                  <c:v>0.36458333333333331</c:v>
                </c:pt>
                <c:pt idx="525">
                  <c:v>0.36527777777777781</c:v>
                </c:pt>
                <c:pt idx="526">
                  <c:v>0.3659722222222222</c:v>
                </c:pt>
                <c:pt idx="527">
                  <c:v>0.3666666666666667</c:v>
                </c:pt>
                <c:pt idx="528">
                  <c:v>0.36736111111111108</c:v>
                </c:pt>
                <c:pt idx="529">
                  <c:v>0.36805555555555558</c:v>
                </c:pt>
                <c:pt idx="530">
                  <c:v>0.36874999999999997</c:v>
                </c:pt>
                <c:pt idx="531">
                  <c:v>0.36944444444444446</c:v>
                </c:pt>
                <c:pt idx="532">
                  <c:v>0.37013888888888885</c:v>
                </c:pt>
                <c:pt idx="533">
                  <c:v>0.37083333333333335</c:v>
                </c:pt>
                <c:pt idx="534">
                  <c:v>0.37152777777777773</c:v>
                </c:pt>
                <c:pt idx="535">
                  <c:v>0.37222222222222223</c:v>
                </c:pt>
                <c:pt idx="536">
                  <c:v>0.37291666666666662</c:v>
                </c:pt>
                <c:pt idx="537">
                  <c:v>0.37361111111111112</c:v>
                </c:pt>
                <c:pt idx="538">
                  <c:v>0.3743055555555555</c:v>
                </c:pt>
                <c:pt idx="539">
                  <c:v>0.375</c:v>
                </c:pt>
                <c:pt idx="540">
                  <c:v>0.3756944444444445</c:v>
                </c:pt>
                <c:pt idx="541">
                  <c:v>0.37638888888888888</c:v>
                </c:pt>
                <c:pt idx="542">
                  <c:v>0.37708333333333338</c:v>
                </c:pt>
                <c:pt idx="543">
                  <c:v>0.37777777777777777</c:v>
                </c:pt>
                <c:pt idx="544">
                  <c:v>0.37847222222222227</c:v>
                </c:pt>
                <c:pt idx="545">
                  <c:v>0.37916666666666665</c:v>
                </c:pt>
                <c:pt idx="546">
                  <c:v>0.37986111111111115</c:v>
                </c:pt>
                <c:pt idx="547">
                  <c:v>0.38055555555555554</c:v>
                </c:pt>
                <c:pt idx="548">
                  <c:v>0.38125000000000003</c:v>
                </c:pt>
                <c:pt idx="549">
                  <c:v>0.38194444444444442</c:v>
                </c:pt>
                <c:pt idx="550">
                  <c:v>0.38263888888888892</c:v>
                </c:pt>
                <c:pt idx="551">
                  <c:v>0.3833333333333333</c:v>
                </c:pt>
                <c:pt idx="552">
                  <c:v>0.3840277777777778</c:v>
                </c:pt>
                <c:pt idx="553">
                  <c:v>0.38472222222222219</c:v>
                </c:pt>
                <c:pt idx="554">
                  <c:v>0.38541666666666669</c:v>
                </c:pt>
                <c:pt idx="555">
                  <c:v>0.38611111111111113</c:v>
                </c:pt>
                <c:pt idx="556">
                  <c:v>0.38680555555555557</c:v>
                </c:pt>
                <c:pt idx="557">
                  <c:v>0.38750000000000001</c:v>
                </c:pt>
                <c:pt idx="558">
                  <c:v>0.38819444444444445</c:v>
                </c:pt>
                <c:pt idx="559">
                  <c:v>0.3888888888888889</c:v>
                </c:pt>
                <c:pt idx="560">
                  <c:v>0.38958333333333334</c:v>
                </c:pt>
                <c:pt idx="561">
                  <c:v>0.39027777777777778</c:v>
                </c:pt>
                <c:pt idx="562">
                  <c:v>0.39097222222222222</c:v>
                </c:pt>
                <c:pt idx="563">
                  <c:v>0.39166666666666666</c:v>
                </c:pt>
                <c:pt idx="564">
                  <c:v>0.3923611111111111</c:v>
                </c:pt>
                <c:pt idx="565">
                  <c:v>0.39305555555555555</c:v>
                </c:pt>
                <c:pt idx="566">
                  <c:v>0.39374999999999999</c:v>
                </c:pt>
                <c:pt idx="567">
                  <c:v>0.39444444444444443</c:v>
                </c:pt>
                <c:pt idx="568">
                  <c:v>0.39513888888888887</c:v>
                </c:pt>
                <c:pt idx="569">
                  <c:v>0.39583333333333331</c:v>
                </c:pt>
                <c:pt idx="570">
                  <c:v>0.39652777777777781</c:v>
                </c:pt>
                <c:pt idx="571">
                  <c:v>0.3972222222222222</c:v>
                </c:pt>
                <c:pt idx="572">
                  <c:v>0.3979166666666667</c:v>
                </c:pt>
                <c:pt idx="573">
                  <c:v>0.39861111111111108</c:v>
                </c:pt>
                <c:pt idx="574">
                  <c:v>0.39930555555555558</c:v>
                </c:pt>
                <c:pt idx="575">
                  <c:v>0.39999999999999997</c:v>
                </c:pt>
                <c:pt idx="576">
                  <c:v>0.40069444444444446</c:v>
                </c:pt>
                <c:pt idx="577">
                  <c:v>0.40138888888888885</c:v>
                </c:pt>
                <c:pt idx="578">
                  <c:v>0.40208333333333335</c:v>
                </c:pt>
                <c:pt idx="579">
                  <c:v>0.40277777777777773</c:v>
                </c:pt>
                <c:pt idx="580">
                  <c:v>0.40347222222222223</c:v>
                </c:pt>
                <c:pt idx="581">
                  <c:v>0.40416666666666662</c:v>
                </c:pt>
                <c:pt idx="582">
                  <c:v>0.40486111111111112</c:v>
                </c:pt>
                <c:pt idx="583">
                  <c:v>0.4055555555555555</c:v>
                </c:pt>
                <c:pt idx="584">
                  <c:v>0.40625</c:v>
                </c:pt>
                <c:pt idx="585">
                  <c:v>0.4069444444444445</c:v>
                </c:pt>
                <c:pt idx="586">
                  <c:v>0.40763888888888888</c:v>
                </c:pt>
                <c:pt idx="587">
                  <c:v>0.40833333333333338</c:v>
                </c:pt>
                <c:pt idx="588">
                  <c:v>0.40902777777777777</c:v>
                </c:pt>
                <c:pt idx="589">
                  <c:v>0.40972222222222227</c:v>
                </c:pt>
                <c:pt idx="590">
                  <c:v>0.41041666666666665</c:v>
                </c:pt>
                <c:pt idx="591">
                  <c:v>0.41111111111111115</c:v>
                </c:pt>
                <c:pt idx="592">
                  <c:v>0.41180555555555554</c:v>
                </c:pt>
                <c:pt idx="593">
                  <c:v>0.41250000000000003</c:v>
                </c:pt>
                <c:pt idx="594">
                  <c:v>0.41319444444444442</c:v>
                </c:pt>
                <c:pt idx="595">
                  <c:v>0.41388888888888892</c:v>
                </c:pt>
                <c:pt idx="596">
                  <c:v>0.4145833333333333</c:v>
                </c:pt>
                <c:pt idx="597">
                  <c:v>0.4152777777777778</c:v>
                </c:pt>
                <c:pt idx="598">
                  <c:v>0.41597222222222219</c:v>
                </c:pt>
                <c:pt idx="599">
                  <c:v>0.41666666666666669</c:v>
                </c:pt>
                <c:pt idx="600">
                  <c:v>0.41736111111111113</c:v>
                </c:pt>
                <c:pt idx="601">
                  <c:v>0.41805555555555557</c:v>
                </c:pt>
                <c:pt idx="602">
                  <c:v>0.41875000000000001</c:v>
                </c:pt>
                <c:pt idx="603">
                  <c:v>0.41944444444444445</c:v>
                </c:pt>
                <c:pt idx="604">
                  <c:v>0.4201388888888889</c:v>
                </c:pt>
                <c:pt idx="605">
                  <c:v>0.42083333333333334</c:v>
                </c:pt>
                <c:pt idx="606">
                  <c:v>0.42152777777777778</c:v>
                </c:pt>
                <c:pt idx="607">
                  <c:v>0.42222222222222222</c:v>
                </c:pt>
                <c:pt idx="608">
                  <c:v>0.42291666666666666</c:v>
                </c:pt>
                <c:pt idx="609">
                  <c:v>0.4236111111111111</c:v>
                </c:pt>
                <c:pt idx="610">
                  <c:v>0.42430555555555555</c:v>
                </c:pt>
                <c:pt idx="611">
                  <c:v>0.42499999999999999</c:v>
                </c:pt>
                <c:pt idx="612">
                  <c:v>0.42569444444444443</c:v>
                </c:pt>
                <c:pt idx="613">
                  <c:v>0.42638888888888887</c:v>
                </c:pt>
                <c:pt idx="614">
                  <c:v>0.42708333333333331</c:v>
                </c:pt>
                <c:pt idx="615">
                  <c:v>0.42777777777777781</c:v>
                </c:pt>
                <c:pt idx="616">
                  <c:v>0.4284722222222222</c:v>
                </c:pt>
                <c:pt idx="617">
                  <c:v>0.4291666666666667</c:v>
                </c:pt>
                <c:pt idx="618">
                  <c:v>0.42986111111111108</c:v>
                </c:pt>
                <c:pt idx="619">
                  <c:v>0.43055555555555558</c:v>
                </c:pt>
                <c:pt idx="620">
                  <c:v>0.43124999999999997</c:v>
                </c:pt>
                <c:pt idx="621">
                  <c:v>0.43194444444444446</c:v>
                </c:pt>
                <c:pt idx="622">
                  <c:v>0.43263888888888885</c:v>
                </c:pt>
                <c:pt idx="623">
                  <c:v>0.43333333333333335</c:v>
                </c:pt>
                <c:pt idx="624">
                  <c:v>0.43402777777777773</c:v>
                </c:pt>
                <c:pt idx="625">
                  <c:v>0.43472222222222223</c:v>
                </c:pt>
                <c:pt idx="626">
                  <c:v>0.43541666666666662</c:v>
                </c:pt>
                <c:pt idx="627">
                  <c:v>0.43611111111111112</c:v>
                </c:pt>
                <c:pt idx="628">
                  <c:v>0.4368055555555555</c:v>
                </c:pt>
                <c:pt idx="629">
                  <c:v>0.4375</c:v>
                </c:pt>
                <c:pt idx="630">
                  <c:v>0.4381944444444445</c:v>
                </c:pt>
                <c:pt idx="631">
                  <c:v>0.43888888888888888</c:v>
                </c:pt>
                <c:pt idx="632">
                  <c:v>0.43958333333333338</c:v>
                </c:pt>
                <c:pt idx="633">
                  <c:v>0.44027777777777777</c:v>
                </c:pt>
                <c:pt idx="634">
                  <c:v>0.44097222222222227</c:v>
                </c:pt>
                <c:pt idx="635">
                  <c:v>0.44166666666666665</c:v>
                </c:pt>
                <c:pt idx="636">
                  <c:v>0.44236111111111115</c:v>
                </c:pt>
                <c:pt idx="637">
                  <c:v>0.44305555555555554</c:v>
                </c:pt>
                <c:pt idx="638">
                  <c:v>0.44375000000000003</c:v>
                </c:pt>
                <c:pt idx="639">
                  <c:v>0.44444444444444442</c:v>
                </c:pt>
                <c:pt idx="640">
                  <c:v>0.44513888888888892</c:v>
                </c:pt>
                <c:pt idx="641">
                  <c:v>0.4458333333333333</c:v>
                </c:pt>
                <c:pt idx="642">
                  <c:v>0.4465277777777778</c:v>
                </c:pt>
                <c:pt idx="643">
                  <c:v>0.44722222222222219</c:v>
                </c:pt>
                <c:pt idx="644">
                  <c:v>0.44791666666666669</c:v>
                </c:pt>
                <c:pt idx="645">
                  <c:v>0.44861111111111113</c:v>
                </c:pt>
                <c:pt idx="646">
                  <c:v>0.44930555555555557</c:v>
                </c:pt>
                <c:pt idx="647">
                  <c:v>0.45</c:v>
                </c:pt>
                <c:pt idx="648">
                  <c:v>0.45069444444444445</c:v>
                </c:pt>
                <c:pt idx="649">
                  <c:v>0.4513888888888889</c:v>
                </c:pt>
                <c:pt idx="650">
                  <c:v>0.45208333333333334</c:v>
                </c:pt>
                <c:pt idx="651">
                  <c:v>0.45277777777777778</c:v>
                </c:pt>
                <c:pt idx="652">
                  <c:v>0.45347222222222222</c:v>
                </c:pt>
                <c:pt idx="653">
                  <c:v>0.45416666666666666</c:v>
                </c:pt>
                <c:pt idx="654">
                  <c:v>0.4548611111111111</c:v>
                </c:pt>
                <c:pt idx="655">
                  <c:v>0.45555555555555555</c:v>
                </c:pt>
                <c:pt idx="656">
                  <c:v>0.45624999999999999</c:v>
                </c:pt>
                <c:pt idx="657">
                  <c:v>0.45694444444444443</c:v>
                </c:pt>
                <c:pt idx="658">
                  <c:v>0.45763888888888887</c:v>
                </c:pt>
                <c:pt idx="659">
                  <c:v>0.45833333333333331</c:v>
                </c:pt>
                <c:pt idx="660">
                  <c:v>0.45902777777777781</c:v>
                </c:pt>
                <c:pt idx="661">
                  <c:v>0.4597222222222222</c:v>
                </c:pt>
                <c:pt idx="662">
                  <c:v>0.4604166666666667</c:v>
                </c:pt>
                <c:pt idx="663">
                  <c:v>0.46111111111111108</c:v>
                </c:pt>
                <c:pt idx="664">
                  <c:v>0.46180555555555558</c:v>
                </c:pt>
                <c:pt idx="665">
                  <c:v>0.46249999999999997</c:v>
                </c:pt>
                <c:pt idx="666">
                  <c:v>0.46319444444444446</c:v>
                </c:pt>
                <c:pt idx="667">
                  <c:v>0.46388888888888885</c:v>
                </c:pt>
                <c:pt idx="668">
                  <c:v>0.46458333333333335</c:v>
                </c:pt>
                <c:pt idx="669">
                  <c:v>0.46527777777777773</c:v>
                </c:pt>
                <c:pt idx="670">
                  <c:v>0.46597222222222223</c:v>
                </c:pt>
                <c:pt idx="671">
                  <c:v>0.46666666666666662</c:v>
                </c:pt>
                <c:pt idx="672">
                  <c:v>0.46736111111111112</c:v>
                </c:pt>
                <c:pt idx="673">
                  <c:v>0.4680555555555555</c:v>
                </c:pt>
                <c:pt idx="674">
                  <c:v>0.46875</c:v>
                </c:pt>
                <c:pt idx="675">
                  <c:v>0.4694444444444445</c:v>
                </c:pt>
                <c:pt idx="676">
                  <c:v>0.47013888888888888</c:v>
                </c:pt>
                <c:pt idx="677">
                  <c:v>0.47083333333333338</c:v>
                </c:pt>
                <c:pt idx="678">
                  <c:v>0.47152777777777777</c:v>
                </c:pt>
                <c:pt idx="679">
                  <c:v>0.47222222222222227</c:v>
                </c:pt>
                <c:pt idx="680">
                  <c:v>0.47291666666666665</c:v>
                </c:pt>
                <c:pt idx="681">
                  <c:v>0.47361111111111115</c:v>
                </c:pt>
                <c:pt idx="682">
                  <c:v>0.47430555555555554</c:v>
                </c:pt>
                <c:pt idx="683">
                  <c:v>0.47500000000000003</c:v>
                </c:pt>
                <c:pt idx="684">
                  <c:v>0.47569444444444442</c:v>
                </c:pt>
                <c:pt idx="685">
                  <c:v>0.47638888888888892</c:v>
                </c:pt>
                <c:pt idx="686">
                  <c:v>0.4770833333333333</c:v>
                </c:pt>
                <c:pt idx="687">
                  <c:v>0.4777777777777778</c:v>
                </c:pt>
                <c:pt idx="688">
                  <c:v>0.47847222222222219</c:v>
                </c:pt>
                <c:pt idx="689">
                  <c:v>0.47916666666666669</c:v>
                </c:pt>
                <c:pt idx="690">
                  <c:v>0.47986111111111113</c:v>
                </c:pt>
                <c:pt idx="691">
                  <c:v>0.48055555555555557</c:v>
                </c:pt>
                <c:pt idx="692">
                  <c:v>0.48125000000000001</c:v>
                </c:pt>
                <c:pt idx="693">
                  <c:v>0.48194444444444445</c:v>
                </c:pt>
                <c:pt idx="694">
                  <c:v>0.4826388888888889</c:v>
                </c:pt>
                <c:pt idx="695">
                  <c:v>0.48333333333333334</c:v>
                </c:pt>
                <c:pt idx="696">
                  <c:v>0.48402777777777778</c:v>
                </c:pt>
                <c:pt idx="697">
                  <c:v>0.48472222222222222</c:v>
                </c:pt>
                <c:pt idx="698">
                  <c:v>0.48541666666666666</c:v>
                </c:pt>
                <c:pt idx="699">
                  <c:v>0.4861111111111111</c:v>
                </c:pt>
                <c:pt idx="700">
                  <c:v>0.48680555555555555</c:v>
                </c:pt>
                <c:pt idx="701">
                  <c:v>0.48749999999999999</c:v>
                </c:pt>
                <c:pt idx="702">
                  <c:v>0.48819444444444443</c:v>
                </c:pt>
                <c:pt idx="703">
                  <c:v>0.48888888888888887</c:v>
                </c:pt>
                <c:pt idx="704">
                  <c:v>0.48958333333333331</c:v>
                </c:pt>
                <c:pt idx="705">
                  <c:v>0.49027777777777781</c:v>
                </c:pt>
                <c:pt idx="706">
                  <c:v>0.4909722222222222</c:v>
                </c:pt>
                <c:pt idx="707">
                  <c:v>0.4916666666666667</c:v>
                </c:pt>
                <c:pt idx="708">
                  <c:v>0.49236111111111108</c:v>
                </c:pt>
                <c:pt idx="709">
                  <c:v>0.49305555555555558</c:v>
                </c:pt>
                <c:pt idx="710">
                  <c:v>0.49374999999999997</c:v>
                </c:pt>
                <c:pt idx="711">
                  <c:v>0.49444444444444446</c:v>
                </c:pt>
                <c:pt idx="712">
                  <c:v>0.49513888888888885</c:v>
                </c:pt>
                <c:pt idx="713">
                  <c:v>0.49583333333333335</c:v>
                </c:pt>
                <c:pt idx="714">
                  <c:v>0.49652777777777773</c:v>
                </c:pt>
                <c:pt idx="715">
                  <c:v>0.49722222222222223</c:v>
                </c:pt>
                <c:pt idx="716">
                  <c:v>0.49791666666666662</c:v>
                </c:pt>
                <c:pt idx="717">
                  <c:v>0.49861111111111112</c:v>
                </c:pt>
                <c:pt idx="718">
                  <c:v>0.4993055555555555</c:v>
                </c:pt>
                <c:pt idx="719">
                  <c:v>0.5</c:v>
                </c:pt>
              </c:numCache>
            </c:numRef>
          </c:xVal>
          <c:yVal>
            <c:numRef>
              <c:f>Sheet1!$I$5:$I$724</c:f>
              <c:numCache>
                <c:formatCode>General</c:formatCode>
                <c:ptCount val="7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0.01</c:v>
                </c:pt>
                <c:pt idx="6">
                  <c:v>0.32</c:v>
                </c:pt>
                <c:pt idx="7">
                  <c:v>0.55000000000000004</c:v>
                </c:pt>
                <c:pt idx="8">
                  <c:v>0.66</c:v>
                </c:pt>
                <c:pt idx="9">
                  <c:v>0.71</c:v>
                </c:pt>
                <c:pt idx="10">
                  <c:v>0.73</c:v>
                </c:pt>
                <c:pt idx="11">
                  <c:v>0.79</c:v>
                </c:pt>
                <c:pt idx="12">
                  <c:v>0.83</c:v>
                </c:pt>
                <c:pt idx="13">
                  <c:v>0.86</c:v>
                </c:pt>
                <c:pt idx="14">
                  <c:v>0.87</c:v>
                </c:pt>
                <c:pt idx="15">
                  <c:v>0.88</c:v>
                </c:pt>
                <c:pt idx="16">
                  <c:v>1.1499999999999999</c:v>
                </c:pt>
                <c:pt idx="17">
                  <c:v>1.33</c:v>
                </c:pt>
                <c:pt idx="18">
                  <c:v>1.42</c:v>
                </c:pt>
                <c:pt idx="19">
                  <c:v>1.45</c:v>
                </c:pt>
                <c:pt idx="20">
                  <c:v>1.47</c:v>
                </c:pt>
                <c:pt idx="21">
                  <c:v>1.7</c:v>
                </c:pt>
                <c:pt idx="22">
                  <c:v>1.83</c:v>
                </c:pt>
                <c:pt idx="23">
                  <c:v>1.93</c:v>
                </c:pt>
                <c:pt idx="24">
                  <c:v>2</c:v>
                </c:pt>
                <c:pt idx="25">
                  <c:v>2.0699999999999998</c:v>
                </c:pt>
                <c:pt idx="26">
                  <c:v>3.42</c:v>
                </c:pt>
                <c:pt idx="27">
                  <c:v>4.1399999999999997</c:v>
                </c:pt>
                <c:pt idx="28">
                  <c:v>4.5199999999999996</c:v>
                </c:pt>
                <c:pt idx="29">
                  <c:v>4.75</c:v>
                </c:pt>
                <c:pt idx="30">
                  <c:v>4.91</c:v>
                </c:pt>
                <c:pt idx="31">
                  <c:v>7.76</c:v>
                </c:pt>
                <c:pt idx="32">
                  <c:v>8.85</c:v>
                </c:pt>
                <c:pt idx="33">
                  <c:v>9.32</c:v>
                </c:pt>
                <c:pt idx="34">
                  <c:v>9.56</c:v>
                </c:pt>
                <c:pt idx="35">
                  <c:v>9.6999999999999993</c:v>
                </c:pt>
                <c:pt idx="36">
                  <c:v>6.11</c:v>
                </c:pt>
                <c:pt idx="37">
                  <c:v>4.97</c:v>
                </c:pt>
                <c:pt idx="38">
                  <c:v>4.51</c:v>
                </c:pt>
                <c:pt idx="39">
                  <c:v>4.28</c:v>
                </c:pt>
                <c:pt idx="40">
                  <c:v>4.16</c:v>
                </c:pt>
                <c:pt idx="41">
                  <c:v>3.24</c:v>
                </c:pt>
                <c:pt idx="42">
                  <c:v>2.82</c:v>
                </c:pt>
                <c:pt idx="43">
                  <c:v>2.61</c:v>
                </c:pt>
                <c:pt idx="44">
                  <c:v>2.5</c:v>
                </c:pt>
                <c:pt idx="45">
                  <c:v>2.4300000000000002</c:v>
                </c:pt>
                <c:pt idx="46">
                  <c:v>1.94</c:v>
                </c:pt>
                <c:pt idx="47">
                  <c:v>1.68</c:v>
                </c:pt>
                <c:pt idx="48">
                  <c:v>1.54</c:v>
                </c:pt>
                <c:pt idx="49">
                  <c:v>1.46</c:v>
                </c:pt>
                <c:pt idx="50">
                  <c:v>1.4</c:v>
                </c:pt>
                <c:pt idx="51">
                  <c:v>1.28</c:v>
                </c:pt>
                <c:pt idx="52">
                  <c:v>1.2</c:v>
                </c:pt>
                <c:pt idx="53">
                  <c:v>1.1499999999999999</c:v>
                </c:pt>
                <c:pt idx="54">
                  <c:v>1.1200000000000001</c:v>
                </c:pt>
                <c:pt idx="55">
                  <c:v>1.1000000000000001</c:v>
                </c:pt>
                <c:pt idx="56">
                  <c:v>1.03</c:v>
                </c:pt>
                <c:pt idx="57">
                  <c:v>0.98</c:v>
                </c:pt>
                <c:pt idx="58">
                  <c:v>0.95</c:v>
                </c:pt>
                <c:pt idx="59">
                  <c:v>0.93</c:v>
                </c:pt>
                <c:pt idx="60">
                  <c:v>0.92</c:v>
                </c:pt>
                <c:pt idx="61">
                  <c:v>0.89</c:v>
                </c:pt>
                <c:pt idx="62">
                  <c:v>0.87</c:v>
                </c:pt>
                <c:pt idx="63">
                  <c:v>0.86</c:v>
                </c:pt>
                <c:pt idx="64">
                  <c:v>0.85</c:v>
                </c:pt>
                <c:pt idx="65">
                  <c:v>0.84</c:v>
                </c:pt>
                <c:pt idx="66">
                  <c:v>0.82</c:v>
                </c:pt>
                <c:pt idx="67">
                  <c:v>0.81</c:v>
                </c:pt>
                <c:pt idx="68">
                  <c:v>0.8</c:v>
                </c:pt>
                <c:pt idx="69">
                  <c:v>0.79</c:v>
                </c:pt>
                <c:pt idx="70">
                  <c:v>0.79</c:v>
                </c:pt>
                <c:pt idx="71">
                  <c:v>0.78</c:v>
                </c:pt>
                <c:pt idx="72">
                  <c:v>0.76</c:v>
                </c:pt>
                <c:pt idx="73">
                  <c:v>0.76</c:v>
                </c:pt>
                <c:pt idx="74">
                  <c:v>0.75</c:v>
                </c:pt>
                <c:pt idx="75">
                  <c:v>0.75</c:v>
                </c:pt>
                <c:pt idx="76">
                  <c:v>0.74</c:v>
                </c:pt>
                <c:pt idx="77">
                  <c:v>0.73</c:v>
                </c:pt>
                <c:pt idx="78">
                  <c:v>0.72</c:v>
                </c:pt>
                <c:pt idx="79">
                  <c:v>0.71</c:v>
                </c:pt>
                <c:pt idx="80">
                  <c:v>0.71</c:v>
                </c:pt>
                <c:pt idx="81">
                  <c:v>0.7</c:v>
                </c:pt>
                <c:pt idx="82">
                  <c:v>0.69</c:v>
                </c:pt>
                <c:pt idx="83">
                  <c:v>0.69</c:v>
                </c:pt>
                <c:pt idx="84">
                  <c:v>0.68</c:v>
                </c:pt>
                <c:pt idx="85">
                  <c:v>0.68</c:v>
                </c:pt>
                <c:pt idx="86">
                  <c:v>0.67</c:v>
                </c:pt>
                <c:pt idx="87">
                  <c:v>0.66</c:v>
                </c:pt>
                <c:pt idx="88">
                  <c:v>0.66</c:v>
                </c:pt>
                <c:pt idx="89">
                  <c:v>0.65</c:v>
                </c:pt>
                <c:pt idx="90">
                  <c:v>0.65</c:v>
                </c:pt>
                <c:pt idx="91">
                  <c:v>0.64</c:v>
                </c:pt>
                <c:pt idx="92">
                  <c:v>0.63</c:v>
                </c:pt>
                <c:pt idx="93">
                  <c:v>0.63</c:v>
                </c:pt>
                <c:pt idx="94">
                  <c:v>0.62</c:v>
                </c:pt>
                <c:pt idx="95">
                  <c:v>0.62</c:v>
                </c:pt>
                <c:pt idx="96">
                  <c:v>0.61</c:v>
                </c:pt>
                <c:pt idx="97">
                  <c:v>0.6</c:v>
                </c:pt>
                <c:pt idx="98">
                  <c:v>0.6</c:v>
                </c:pt>
                <c:pt idx="99">
                  <c:v>0.6</c:v>
                </c:pt>
                <c:pt idx="100">
                  <c:v>0.59</c:v>
                </c:pt>
                <c:pt idx="101">
                  <c:v>0.59</c:v>
                </c:pt>
                <c:pt idx="102">
                  <c:v>0.57999999999999996</c:v>
                </c:pt>
                <c:pt idx="103">
                  <c:v>0.57999999999999996</c:v>
                </c:pt>
                <c:pt idx="104">
                  <c:v>0.56999999999999995</c:v>
                </c:pt>
                <c:pt idx="105">
                  <c:v>0.56999999999999995</c:v>
                </c:pt>
                <c:pt idx="106">
                  <c:v>0.56000000000000005</c:v>
                </c:pt>
                <c:pt idx="107">
                  <c:v>0.56000000000000005</c:v>
                </c:pt>
                <c:pt idx="108">
                  <c:v>0.56000000000000005</c:v>
                </c:pt>
                <c:pt idx="109">
                  <c:v>0.55000000000000004</c:v>
                </c:pt>
                <c:pt idx="110">
                  <c:v>0.55000000000000004</c:v>
                </c:pt>
                <c:pt idx="111">
                  <c:v>0.54</c:v>
                </c:pt>
                <c:pt idx="112">
                  <c:v>0.54</c:v>
                </c:pt>
                <c:pt idx="113">
                  <c:v>0.54</c:v>
                </c:pt>
                <c:pt idx="114">
                  <c:v>0.53</c:v>
                </c:pt>
                <c:pt idx="115">
                  <c:v>0.53</c:v>
                </c:pt>
                <c:pt idx="116">
                  <c:v>0.52</c:v>
                </c:pt>
                <c:pt idx="117">
                  <c:v>0.52</c:v>
                </c:pt>
                <c:pt idx="118">
                  <c:v>0.52</c:v>
                </c:pt>
                <c:pt idx="119">
                  <c:v>0.51</c:v>
                </c:pt>
                <c:pt idx="120">
                  <c:v>0.51</c:v>
                </c:pt>
                <c:pt idx="121">
                  <c:v>0.36</c:v>
                </c:pt>
                <c:pt idx="122">
                  <c:v>0.25</c:v>
                </c:pt>
                <c:pt idx="123">
                  <c:v>0.17</c:v>
                </c:pt>
                <c:pt idx="124">
                  <c:v>0.12</c:v>
                </c:pt>
                <c:pt idx="125">
                  <c:v>0.09</c:v>
                </c:pt>
                <c:pt idx="126">
                  <c:v>7.0000000000000007E-2</c:v>
                </c:pt>
                <c:pt idx="127">
                  <c:v>0.05</c:v>
                </c:pt>
                <c:pt idx="128">
                  <c:v>0.04</c:v>
                </c:pt>
                <c:pt idx="129">
                  <c:v>0.04</c:v>
                </c:pt>
                <c:pt idx="130">
                  <c:v>0.03</c:v>
                </c:pt>
                <c:pt idx="131">
                  <c:v>0.02</c:v>
                </c:pt>
                <c:pt idx="132">
                  <c:v>0.02</c:v>
                </c:pt>
                <c:pt idx="133">
                  <c:v>0.02</c:v>
                </c:pt>
                <c:pt idx="134">
                  <c:v>0.01</c:v>
                </c:pt>
                <c:pt idx="135">
                  <c:v>0.01</c:v>
                </c:pt>
                <c:pt idx="136">
                  <c:v>0.01</c:v>
                </c:pt>
                <c:pt idx="137">
                  <c:v>0.01</c:v>
                </c:pt>
                <c:pt idx="138">
                  <c:v>0.01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A6ED-4336-93C2-40BBD942B9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4792960"/>
        <c:axId val="184807424"/>
      </c:scatterChart>
      <c:valAx>
        <c:axId val="184792960"/>
        <c:scaling>
          <c:orientation val="minMax"/>
          <c:max val="0.13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(hr:min)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h:mm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807424"/>
        <c:crosses val="autoZero"/>
        <c:crossBetween val="midCat"/>
        <c:majorUnit val="1.0000000000000002E-2"/>
      </c:valAx>
      <c:valAx>
        <c:axId val="184807424"/>
        <c:scaling>
          <c:orientation val="minMax"/>
          <c:max val="1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Flow (cfs)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792960"/>
        <c:crosses val="autoZero"/>
        <c:crossBetween val="midCat"/>
      </c:valAx>
      <c:spPr>
        <a:solidFill>
          <a:schemeClr val="lt1"/>
        </a:solidFill>
        <a:ln w="12700" cap="flat" cmpd="sng" algn="ctr">
          <a:noFill/>
          <a:prstDash val="solid"/>
          <a:miter lim="800000"/>
        </a:ln>
        <a:effectLst/>
      </c:spPr>
    </c:plotArea>
    <c:legend>
      <c:legendPos val="r"/>
      <c:layout>
        <c:manualLayout>
          <c:xMode val="edge"/>
          <c:yMode val="edge"/>
          <c:x val="0.58115479051470931"/>
          <c:y val="4.4649492887463151E-2"/>
          <c:w val="0.37837283366874425"/>
          <c:h val="0.223656855017453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2700" cap="flat" cmpd="sng" algn="ctr">
      <a:noFill/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814543335633911E-2"/>
          <c:y val="5.0925925925925923E-2"/>
          <c:w val="0.86788210974587865"/>
          <c:h val="0.85057083604752648"/>
        </c:manualLayout>
      </c:layout>
      <c:scatterChart>
        <c:scatterStyle val="smoothMarker"/>
        <c:varyColors val="0"/>
        <c:ser>
          <c:idx val="0"/>
          <c:order val="0"/>
          <c:tx>
            <c:v>2-yr, Inflow</c:v>
          </c:tx>
          <c:spPr>
            <a:ln w="1905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Sheet1!$B$5:$B$724</c:f>
              <c:numCache>
                <c:formatCode>h:mm:ss</c:formatCode>
                <c:ptCount val="720"/>
                <c:pt idx="0">
                  <c:v>6.9444444444444447E-4</c:v>
                </c:pt>
                <c:pt idx="1">
                  <c:v>1.3888888888888889E-3</c:v>
                </c:pt>
                <c:pt idx="2">
                  <c:v>2.0833333333333333E-3</c:v>
                </c:pt>
                <c:pt idx="3">
                  <c:v>2.7777777777777779E-3</c:v>
                </c:pt>
                <c:pt idx="4">
                  <c:v>3.472222222222222E-3</c:v>
                </c:pt>
                <c:pt idx="5">
                  <c:v>4.1666666666666666E-3</c:v>
                </c:pt>
                <c:pt idx="6">
                  <c:v>4.8611111111111112E-3</c:v>
                </c:pt>
                <c:pt idx="7">
                  <c:v>5.5555555555555558E-3</c:v>
                </c:pt>
                <c:pt idx="8">
                  <c:v>6.2499999999999995E-3</c:v>
                </c:pt>
                <c:pt idx="9">
                  <c:v>6.9444444444444441E-3</c:v>
                </c:pt>
                <c:pt idx="10">
                  <c:v>7.6388888888888886E-3</c:v>
                </c:pt>
                <c:pt idx="11">
                  <c:v>8.3333333333333332E-3</c:v>
                </c:pt>
                <c:pt idx="12">
                  <c:v>9.0277777777777787E-3</c:v>
                </c:pt>
                <c:pt idx="13">
                  <c:v>9.7222222222222224E-3</c:v>
                </c:pt>
                <c:pt idx="14">
                  <c:v>1.0416666666666666E-2</c:v>
                </c:pt>
                <c:pt idx="15">
                  <c:v>1.1111111111111112E-2</c:v>
                </c:pt>
                <c:pt idx="16">
                  <c:v>1.1805555555555555E-2</c:v>
                </c:pt>
                <c:pt idx="17">
                  <c:v>1.2499999999999999E-2</c:v>
                </c:pt>
                <c:pt idx="18">
                  <c:v>1.3194444444444444E-2</c:v>
                </c:pt>
                <c:pt idx="19">
                  <c:v>1.3888888888888888E-2</c:v>
                </c:pt>
                <c:pt idx="20">
                  <c:v>1.4583333333333332E-2</c:v>
                </c:pt>
                <c:pt idx="21">
                  <c:v>1.5277777777777777E-2</c:v>
                </c:pt>
                <c:pt idx="22">
                  <c:v>1.5972222222222224E-2</c:v>
                </c:pt>
                <c:pt idx="23">
                  <c:v>1.6666666666666666E-2</c:v>
                </c:pt>
                <c:pt idx="24">
                  <c:v>1.7361111111111112E-2</c:v>
                </c:pt>
                <c:pt idx="25">
                  <c:v>1.8055555555555557E-2</c:v>
                </c:pt>
                <c:pt idx="26">
                  <c:v>1.8749999999999999E-2</c:v>
                </c:pt>
                <c:pt idx="27">
                  <c:v>1.9444444444444445E-2</c:v>
                </c:pt>
                <c:pt idx="28">
                  <c:v>2.013888888888889E-2</c:v>
                </c:pt>
                <c:pt idx="29">
                  <c:v>2.0833333333333332E-2</c:v>
                </c:pt>
                <c:pt idx="30">
                  <c:v>2.1527777777777781E-2</c:v>
                </c:pt>
                <c:pt idx="31">
                  <c:v>2.2222222222222223E-2</c:v>
                </c:pt>
                <c:pt idx="32">
                  <c:v>2.2916666666666669E-2</c:v>
                </c:pt>
                <c:pt idx="33">
                  <c:v>2.361111111111111E-2</c:v>
                </c:pt>
                <c:pt idx="34">
                  <c:v>2.4305555555555556E-2</c:v>
                </c:pt>
                <c:pt idx="35">
                  <c:v>2.4999999999999998E-2</c:v>
                </c:pt>
                <c:pt idx="36">
                  <c:v>2.5694444444444447E-2</c:v>
                </c:pt>
                <c:pt idx="37">
                  <c:v>2.6388888888888889E-2</c:v>
                </c:pt>
                <c:pt idx="38">
                  <c:v>2.7083333333333334E-2</c:v>
                </c:pt>
                <c:pt idx="39">
                  <c:v>2.7777777777777776E-2</c:v>
                </c:pt>
                <c:pt idx="40">
                  <c:v>2.8472222222222222E-2</c:v>
                </c:pt>
                <c:pt idx="41">
                  <c:v>2.9166666666666664E-2</c:v>
                </c:pt>
                <c:pt idx="42">
                  <c:v>2.9861111111111113E-2</c:v>
                </c:pt>
                <c:pt idx="43">
                  <c:v>3.0555555555555555E-2</c:v>
                </c:pt>
                <c:pt idx="44">
                  <c:v>3.125E-2</c:v>
                </c:pt>
                <c:pt idx="45">
                  <c:v>3.1944444444444449E-2</c:v>
                </c:pt>
                <c:pt idx="46">
                  <c:v>3.2638888888888891E-2</c:v>
                </c:pt>
                <c:pt idx="47">
                  <c:v>3.3333333333333333E-2</c:v>
                </c:pt>
                <c:pt idx="48">
                  <c:v>3.4027777777777775E-2</c:v>
                </c:pt>
                <c:pt idx="49">
                  <c:v>3.4722222222222224E-2</c:v>
                </c:pt>
                <c:pt idx="50">
                  <c:v>3.5416666666666666E-2</c:v>
                </c:pt>
                <c:pt idx="51">
                  <c:v>3.6111111111111115E-2</c:v>
                </c:pt>
                <c:pt idx="52">
                  <c:v>3.6805555555555557E-2</c:v>
                </c:pt>
                <c:pt idx="53">
                  <c:v>3.7499999999999999E-2</c:v>
                </c:pt>
                <c:pt idx="54">
                  <c:v>3.8194444444444441E-2</c:v>
                </c:pt>
                <c:pt idx="55">
                  <c:v>3.888888888888889E-2</c:v>
                </c:pt>
                <c:pt idx="56">
                  <c:v>3.9583333333333331E-2</c:v>
                </c:pt>
                <c:pt idx="57">
                  <c:v>4.027777777777778E-2</c:v>
                </c:pt>
                <c:pt idx="58">
                  <c:v>4.0972222222222222E-2</c:v>
                </c:pt>
                <c:pt idx="59">
                  <c:v>4.1666666666666664E-2</c:v>
                </c:pt>
                <c:pt idx="60">
                  <c:v>4.2361111111111106E-2</c:v>
                </c:pt>
                <c:pt idx="61">
                  <c:v>4.3055555555555562E-2</c:v>
                </c:pt>
                <c:pt idx="62">
                  <c:v>4.3750000000000004E-2</c:v>
                </c:pt>
                <c:pt idx="63">
                  <c:v>4.4444444444444446E-2</c:v>
                </c:pt>
                <c:pt idx="64">
                  <c:v>4.5138888888888888E-2</c:v>
                </c:pt>
                <c:pt idx="65">
                  <c:v>4.5833333333333337E-2</c:v>
                </c:pt>
                <c:pt idx="66">
                  <c:v>4.6527777777777779E-2</c:v>
                </c:pt>
                <c:pt idx="67">
                  <c:v>4.7222222222222221E-2</c:v>
                </c:pt>
                <c:pt idx="68">
                  <c:v>4.7916666666666663E-2</c:v>
                </c:pt>
                <c:pt idx="69">
                  <c:v>4.8611111111111112E-2</c:v>
                </c:pt>
                <c:pt idx="70">
                  <c:v>4.9305555555555554E-2</c:v>
                </c:pt>
                <c:pt idx="71">
                  <c:v>4.9999999999999996E-2</c:v>
                </c:pt>
                <c:pt idx="72">
                  <c:v>5.0694444444444452E-2</c:v>
                </c:pt>
                <c:pt idx="73">
                  <c:v>5.1388888888888894E-2</c:v>
                </c:pt>
                <c:pt idx="74">
                  <c:v>5.2083333333333336E-2</c:v>
                </c:pt>
                <c:pt idx="75">
                  <c:v>5.2777777777777778E-2</c:v>
                </c:pt>
                <c:pt idx="76">
                  <c:v>5.347222222222222E-2</c:v>
                </c:pt>
                <c:pt idx="77">
                  <c:v>5.4166666666666669E-2</c:v>
                </c:pt>
                <c:pt idx="78">
                  <c:v>5.486111111111111E-2</c:v>
                </c:pt>
                <c:pt idx="79">
                  <c:v>5.5555555555555552E-2</c:v>
                </c:pt>
                <c:pt idx="80">
                  <c:v>5.6250000000000001E-2</c:v>
                </c:pt>
                <c:pt idx="81">
                  <c:v>5.6944444444444443E-2</c:v>
                </c:pt>
                <c:pt idx="82">
                  <c:v>5.7638888888888885E-2</c:v>
                </c:pt>
                <c:pt idx="83">
                  <c:v>5.8333333333333327E-2</c:v>
                </c:pt>
                <c:pt idx="84">
                  <c:v>5.9027777777777783E-2</c:v>
                </c:pt>
                <c:pt idx="85">
                  <c:v>5.9722222222222225E-2</c:v>
                </c:pt>
                <c:pt idx="86">
                  <c:v>6.0416666666666667E-2</c:v>
                </c:pt>
                <c:pt idx="87">
                  <c:v>6.1111111111111116E-2</c:v>
                </c:pt>
                <c:pt idx="88">
                  <c:v>6.1805555555555558E-2</c:v>
                </c:pt>
                <c:pt idx="89">
                  <c:v>6.25E-2</c:v>
                </c:pt>
                <c:pt idx="90">
                  <c:v>6.3194444444444442E-2</c:v>
                </c:pt>
                <c:pt idx="91">
                  <c:v>6.3888888888888884E-2</c:v>
                </c:pt>
                <c:pt idx="92">
                  <c:v>6.458333333333334E-2</c:v>
                </c:pt>
                <c:pt idx="93">
                  <c:v>6.5277777777777782E-2</c:v>
                </c:pt>
                <c:pt idx="94">
                  <c:v>6.5972222222222224E-2</c:v>
                </c:pt>
                <c:pt idx="95">
                  <c:v>6.6666666666666666E-2</c:v>
                </c:pt>
                <c:pt idx="96">
                  <c:v>6.7361111111111108E-2</c:v>
                </c:pt>
                <c:pt idx="97">
                  <c:v>6.805555555555555E-2</c:v>
                </c:pt>
                <c:pt idx="98">
                  <c:v>6.8749999999999992E-2</c:v>
                </c:pt>
                <c:pt idx="99">
                  <c:v>6.9444444444444434E-2</c:v>
                </c:pt>
                <c:pt idx="100">
                  <c:v>7.013888888888889E-2</c:v>
                </c:pt>
                <c:pt idx="101">
                  <c:v>7.0833333333333331E-2</c:v>
                </c:pt>
                <c:pt idx="102">
                  <c:v>7.1527777777777787E-2</c:v>
                </c:pt>
                <c:pt idx="103">
                  <c:v>7.2222222222222229E-2</c:v>
                </c:pt>
                <c:pt idx="104">
                  <c:v>7.2916666666666671E-2</c:v>
                </c:pt>
                <c:pt idx="105">
                  <c:v>7.3611111111111113E-2</c:v>
                </c:pt>
                <c:pt idx="106">
                  <c:v>7.4305555555555555E-2</c:v>
                </c:pt>
                <c:pt idx="107">
                  <c:v>7.4999999999999997E-2</c:v>
                </c:pt>
                <c:pt idx="108">
                  <c:v>7.5694444444444439E-2</c:v>
                </c:pt>
                <c:pt idx="109">
                  <c:v>7.6388888888888895E-2</c:v>
                </c:pt>
                <c:pt idx="110">
                  <c:v>7.7083333333333337E-2</c:v>
                </c:pt>
                <c:pt idx="111">
                  <c:v>7.7777777777777779E-2</c:v>
                </c:pt>
                <c:pt idx="112">
                  <c:v>7.8472222222222221E-2</c:v>
                </c:pt>
                <c:pt idx="113">
                  <c:v>7.9166666666666663E-2</c:v>
                </c:pt>
                <c:pt idx="114">
                  <c:v>7.9861111111111105E-2</c:v>
                </c:pt>
                <c:pt idx="115">
                  <c:v>8.0555555555555561E-2</c:v>
                </c:pt>
                <c:pt idx="116">
                  <c:v>8.1250000000000003E-2</c:v>
                </c:pt>
                <c:pt idx="117">
                  <c:v>8.1944444444444445E-2</c:v>
                </c:pt>
                <c:pt idx="118">
                  <c:v>8.2638888888888887E-2</c:v>
                </c:pt>
                <c:pt idx="119">
                  <c:v>8.3333333333333329E-2</c:v>
                </c:pt>
                <c:pt idx="120">
                  <c:v>8.4027777777777771E-2</c:v>
                </c:pt>
                <c:pt idx="121">
                  <c:v>8.4722222222222213E-2</c:v>
                </c:pt>
                <c:pt idx="122">
                  <c:v>8.5416666666666655E-2</c:v>
                </c:pt>
                <c:pt idx="123">
                  <c:v>8.6111111111111124E-2</c:v>
                </c:pt>
                <c:pt idx="124">
                  <c:v>8.6805555555555566E-2</c:v>
                </c:pt>
                <c:pt idx="125">
                  <c:v>8.7500000000000008E-2</c:v>
                </c:pt>
                <c:pt idx="126">
                  <c:v>8.819444444444445E-2</c:v>
                </c:pt>
                <c:pt idx="127">
                  <c:v>8.8888888888888892E-2</c:v>
                </c:pt>
                <c:pt idx="128">
                  <c:v>8.9583333333333334E-2</c:v>
                </c:pt>
                <c:pt idx="129">
                  <c:v>9.0277777777777776E-2</c:v>
                </c:pt>
                <c:pt idx="130">
                  <c:v>9.0972222222222218E-2</c:v>
                </c:pt>
                <c:pt idx="131">
                  <c:v>9.1666666666666674E-2</c:v>
                </c:pt>
                <c:pt idx="132">
                  <c:v>9.2361111111111116E-2</c:v>
                </c:pt>
                <c:pt idx="133">
                  <c:v>9.3055555555555558E-2</c:v>
                </c:pt>
                <c:pt idx="134">
                  <c:v>9.375E-2</c:v>
                </c:pt>
                <c:pt idx="135">
                  <c:v>9.4444444444444442E-2</c:v>
                </c:pt>
                <c:pt idx="136">
                  <c:v>9.5138888888888884E-2</c:v>
                </c:pt>
                <c:pt idx="137">
                  <c:v>9.5833333333333326E-2</c:v>
                </c:pt>
                <c:pt idx="138">
                  <c:v>9.6527777777777768E-2</c:v>
                </c:pt>
                <c:pt idx="139">
                  <c:v>9.7222222222222224E-2</c:v>
                </c:pt>
                <c:pt idx="140">
                  <c:v>9.7916666666666666E-2</c:v>
                </c:pt>
                <c:pt idx="141">
                  <c:v>9.8611111111111108E-2</c:v>
                </c:pt>
                <c:pt idx="142">
                  <c:v>9.930555555555555E-2</c:v>
                </c:pt>
                <c:pt idx="143">
                  <c:v>9.9999999999999992E-2</c:v>
                </c:pt>
                <c:pt idx="144">
                  <c:v>0.10069444444444443</c:v>
                </c:pt>
                <c:pt idx="145">
                  <c:v>0.1013888888888889</c:v>
                </c:pt>
                <c:pt idx="146">
                  <c:v>0.10208333333333335</c:v>
                </c:pt>
                <c:pt idx="147">
                  <c:v>0.10277777777777779</c:v>
                </c:pt>
                <c:pt idx="148">
                  <c:v>0.10347222222222223</c:v>
                </c:pt>
                <c:pt idx="149">
                  <c:v>0.10416666666666667</c:v>
                </c:pt>
                <c:pt idx="150">
                  <c:v>0.10486111111111111</c:v>
                </c:pt>
                <c:pt idx="151">
                  <c:v>0.10555555555555556</c:v>
                </c:pt>
                <c:pt idx="152">
                  <c:v>0.10625</c:v>
                </c:pt>
                <c:pt idx="153">
                  <c:v>0.10694444444444444</c:v>
                </c:pt>
                <c:pt idx="154">
                  <c:v>0.1076388888888889</c:v>
                </c:pt>
                <c:pt idx="155">
                  <c:v>0.10833333333333334</c:v>
                </c:pt>
                <c:pt idx="156">
                  <c:v>0.10902777777777778</c:v>
                </c:pt>
                <c:pt idx="157">
                  <c:v>0.10972222222222222</c:v>
                </c:pt>
                <c:pt idx="158">
                  <c:v>0.11041666666666666</c:v>
                </c:pt>
                <c:pt idx="159">
                  <c:v>0.1111111111111111</c:v>
                </c:pt>
                <c:pt idx="160">
                  <c:v>0.11180555555555556</c:v>
                </c:pt>
                <c:pt idx="161">
                  <c:v>0.1125</c:v>
                </c:pt>
                <c:pt idx="162">
                  <c:v>0.11319444444444444</c:v>
                </c:pt>
                <c:pt idx="163">
                  <c:v>0.11388888888888889</c:v>
                </c:pt>
                <c:pt idx="164">
                  <c:v>0.11458333333333333</c:v>
                </c:pt>
                <c:pt idx="165">
                  <c:v>0.11527777777777777</c:v>
                </c:pt>
                <c:pt idx="166">
                  <c:v>0.11597222222222221</c:v>
                </c:pt>
                <c:pt idx="167">
                  <c:v>0.11666666666666665</c:v>
                </c:pt>
                <c:pt idx="168">
                  <c:v>0.1173611111111111</c:v>
                </c:pt>
                <c:pt idx="169">
                  <c:v>0.11805555555555557</c:v>
                </c:pt>
                <c:pt idx="170">
                  <c:v>0.11875000000000001</c:v>
                </c:pt>
                <c:pt idx="171">
                  <c:v>0.11944444444444445</c:v>
                </c:pt>
                <c:pt idx="172">
                  <c:v>0.12013888888888889</c:v>
                </c:pt>
                <c:pt idx="173">
                  <c:v>0.12083333333333333</c:v>
                </c:pt>
                <c:pt idx="174">
                  <c:v>0.12152777777777778</c:v>
                </c:pt>
                <c:pt idx="175">
                  <c:v>0.12222222222222223</c:v>
                </c:pt>
                <c:pt idx="176">
                  <c:v>0.12291666666666667</c:v>
                </c:pt>
                <c:pt idx="177">
                  <c:v>0.12361111111111112</c:v>
                </c:pt>
                <c:pt idx="178">
                  <c:v>0.12430555555555556</c:v>
                </c:pt>
                <c:pt idx="179">
                  <c:v>0.125</c:v>
                </c:pt>
                <c:pt idx="180">
                  <c:v>0.12569444444444444</c:v>
                </c:pt>
                <c:pt idx="181">
                  <c:v>0.12638888888888888</c:v>
                </c:pt>
                <c:pt idx="182">
                  <c:v>0.12708333333333333</c:v>
                </c:pt>
                <c:pt idx="183">
                  <c:v>0.1277777777777778</c:v>
                </c:pt>
                <c:pt idx="184">
                  <c:v>0.12847222222222224</c:v>
                </c:pt>
                <c:pt idx="185">
                  <c:v>0.12916666666666668</c:v>
                </c:pt>
                <c:pt idx="186">
                  <c:v>0.12986111111111112</c:v>
                </c:pt>
                <c:pt idx="187">
                  <c:v>0.13055555555555556</c:v>
                </c:pt>
                <c:pt idx="188">
                  <c:v>0.13125000000000001</c:v>
                </c:pt>
                <c:pt idx="189">
                  <c:v>0.13194444444444445</c:v>
                </c:pt>
                <c:pt idx="190">
                  <c:v>0.13263888888888889</c:v>
                </c:pt>
                <c:pt idx="191">
                  <c:v>0.13333333333333333</c:v>
                </c:pt>
                <c:pt idx="192">
                  <c:v>0.13402777777777777</c:v>
                </c:pt>
                <c:pt idx="193">
                  <c:v>0.13472222222222222</c:v>
                </c:pt>
                <c:pt idx="194">
                  <c:v>0.13541666666666666</c:v>
                </c:pt>
                <c:pt idx="195">
                  <c:v>0.1361111111111111</c:v>
                </c:pt>
                <c:pt idx="196">
                  <c:v>0.13680555555555554</c:v>
                </c:pt>
                <c:pt idx="197">
                  <c:v>0.13749999999999998</c:v>
                </c:pt>
                <c:pt idx="198">
                  <c:v>0.13819444444444443</c:v>
                </c:pt>
                <c:pt idx="199">
                  <c:v>0.1388888888888889</c:v>
                </c:pt>
                <c:pt idx="200">
                  <c:v>0.13958333333333334</c:v>
                </c:pt>
                <c:pt idx="201">
                  <c:v>0.14027777777777778</c:v>
                </c:pt>
                <c:pt idx="202">
                  <c:v>0.14097222222222222</c:v>
                </c:pt>
                <c:pt idx="203">
                  <c:v>0.14166666666666666</c:v>
                </c:pt>
                <c:pt idx="204">
                  <c:v>0.1423611111111111</c:v>
                </c:pt>
                <c:pt idx="205">
                  <c:v>0.14305555555555557</c:v>
                </c:pt>
                <c:pt idx="206">
                  <c:v>0.14375000000000002</c:v>
                </c:pt>
                <c:pt idx="207">
                  <c:v>0.14444444444444446</c:v>
                </c:pt>
                <c:pt idx="208">
                  <c:v>0.1451388888888889</c:v>
                </c:pt>
                <c:pt idx="209">
                  <c:v>0.14583333333333334</c:v>
                </c:pt>
                <c:pt idx="210">
                  <c:v>0.14652777777777778</c:v>
                </c:pt>
                <c:pt idx="211">
                  <c:v>0.14722222222222223</c:v>
                </c:pt>
                <c:pt idx="212">
                  <c:v>0.14791666666666667</c:v>
                </c:pt>
                <c:pt idx="213">
                  <c:v>0.14861111111111111</c:v>
                </c:pt>
                <c:pt idx="214">
                  <c:v>0.14930555555555555</c:v>
                </c:pt>
                <c:pt idx="215">
                  <c:v>0.15</c:v>
                </c:pt>
                <c:pt idx="216">
                  <c:v>0.15069444444444444</c:v>
                </c:pt>
                <c:pt idx="217">
                  <c:v>0.15138888888888888</c:v>
                </c:pt>
                <c:pt idx="218">
                  <c:v>0.15208333333333332</c:v>
                </c:pt>
                <c:pt idx="219">
                  <c:v>0.15277777777777776</c:v>
                </c:pt>
                <c:pt idx="220">
                  <c:v>0.15347222222222223</c:v>
                </c:pt>
                <c:pt idx="221">
                  <c:v>0.15416666666666667</c:v>
                </c:pt>
                <c:pt idx="222">
                  <c:v>0.15486111111111112</c:v>
                </c:pt>
                <c:pt idx="223">
                  <c:v>0.15555555555555556</c:v>
                </c:pt>
                <c:pt idx="224">
                  <c:v>0.15625</c:v>
                </c:pt>
                <c:pt idx="225">
                  <c:v>0.15694444444444444</c:v>
                </c:pt>
                <c:pt idx="226">
                  <c:v>0.15763888888888888</c:v>
                </c:pt>
                <c:pt idx="227">
                  <c:v>0.15833333333333333</c:v>
                </c:pt>
                <c:pt idx="228">
                  <c:v>0.15902777777777777</c:v>
                </c:pt>
                <c:pt idx="229">
                  <c:v>0.15972222222222224</c:v>
                </c:pt>
                <c:pt idx="230">
                  <c:v>0.16041666666666668</c:v>
                </c:pt>
                <c:pt idx="231">
                  <c:v>0.16111111111111112</c:v>
                </c:pt>
                <c:pt idx="232">
                  <c:v>0.16180555555555556</c:v>
                </c:pt>
                <c:pt idx="233">
                  <c:v>0.16250000000000001</c:v>
                </c:pt>
                <c:pt idx="234">
                  <c:v>0.16319444444444445</c:v>
                </c:pt>
                <c:pt idx="235">
                  <c:v>0.16388888888888889</c:v>
                </c:pt>
                <c:pt idx="236">
                  <c:v>0.16458333333333333</c:v>
                </c:pt>
                <c:pt idx="237">
                  <c:v>0.16527777777777777</c:v>
                </c:pt>
                <c:pt idx="238">
                  <c:v>0.16597222222222222</c:v>
                </c:pt>
                <c:pt idx="239">
                  <c:v>0.16666666666666666</c:v>
                </c:pt>
                <c:pt idx="240">
                  <c:v>0.1673611111111111</c:v>
                </c:pt>
                <c:pt idx="241">
                  <c:v>0.16805555555555554</c:v>
                </c:pt>
                <c:pt idx="242">
                  <c:v>0.16874999999999998</c:v>
                </c:pt>
                <c:pt idx="243">
                  <c:v>0.16944444444444443</c:v>
                </c:pt>
                <c:pt idx="244">
                  <c:v>0.17013888888888887</c:v>
                </c:pt>
                <c:pt idx="245">
                  <c:v>0.17083333333333331</c:v>
                </c:pt>
                <c:pt idx="246">
                  <c:v>0.17152777777777775</c:v>
                </c:pt>
                <c:pt idx="247">
                  <c:v>0.17222222222222225</c:v>
                </c:pt>
                <c:pt idx="248">
                  <c:v>0.17291666666666669</c:v>
                </c:pt>
                <c:pt idx="249">
                  <c:v>0.17361111111111113</c:v>
                </c:pt>
                <c:pt idx="250">
                  <c:v>0.17430555555555557</c:v>
                </c:pt>
                <c:pt idx="251">
                  <c:v>0.17500000000000002</c:v>
                </c:pt>
                <c:pt idx="252">
                  <c:v>0.17569444444444446</c:v>
                </c:pt>
                <c:pt idx="253">
                  <c:v>0.1763888888888889</c:v>
                </c:pt>
                <c:pt idx="254">
                  <c:v>0.17708333333333334</c:v>
                </c:pt>
                <c:pt idx="255">
                  <c:v>0.17777777777777778</c:v>
                </c:pt>
                <c:pt idx="256">
                  <c:v>0.17847222222222223</c:v>
                </c:pt>
                <c:pt idx="257">
                  <c:v>0.17916666666666667</c:v>
                </c:pt>
                <c:pt idx="258">
                  <c:v>0.17986111111111111</c:v>
                </c:pt>
                <c:pt idx="259">
                  <c:v>0.18055555555555555</c:v>
                </c:pt>
                <c:pt idx="260">
                  <c:v>0.18124999999999999</c:v>
                </c:pt>
                <c:pt idx="261">
                  <c:v>0.18194444444444444</c:v>
                </c:pt>
                <c:pt idx="262">
                  <c:v>0.18263888888888891</c:v>
                </c:pt>
                <c:pt idx="263">
                  <c:v>0.18333333333333335</c:v>
                </c:pt>
                <c:pt idx="264">
                  <c:v>0.18402777777777779</c:v>
                </c:pt>
                <c:pt idx="265">
                  <c:v>0.18472222222222223</c:v>
                </c:pt>
                <c:pt idx="266">
                  <c:v>0.18541666666666667</c:v>
                </c:pt>
                <c:pt idx="267">
                  <c:v>0.18611111111111112</c:v>
                </c:pt>
                <c:pt idx="268">
                  <c:v>0.18680555555555556</c:v>
                </c:pt>
                <c:pt idx="269">
                  <c:v>0.1875</c:v>
                </c:pt>
                <c:pt idx="270">
                  <c:v>0.18819444444444444</c:v>
                </c:pt>
                <c:pt idx="271">
                  <c:v>0.18888888888888888</c:v>
                </c:pt>
                <c:pt idx="272">
                  <c:v>0.18958333333333333</c:v>
                </c:pt>
                <c:pt idx="273">
                  <c:v>0.19027777777777777</c:v>
                </c:pt>
                <c:pt idx="274">
                  <c:v>0.19097222222222221</c:v>
                </c:pt>
                <c:pt idx="275">
                  <c:v>0.19166666666666665</c:v>
                </c:pt>
                <c:pt idx="276">
                  <c:v>0.19236111111111112</c:v>
                </c:pt>
                <c:pt idx="277">
                  <c:v>0.19305555555555554</c:v>
                </c:pt>
                <c:pt idx="278">
                  <c:v>0.19375000000000001</c:v>
                </c:pt>
                <c:pt idx="279">
                  <c:v>0.19444444444444445</c:v>
                </c:pt>
                <c:pt idx="280">
                  <c:v>0.19513888888888889</c:v>
                </c:pt>
                <c:pt idx="281">
                  <c:v>0.19583333333333333</c:v>
                </c:pt>
                <c:pt idx="282">
                  <c:v>0.19652777777777777</c:v>
                </c:pt>
                <c:pt idx="283">
                  <c:v>0.19722222222222222</c:v>
                </c:pt>
                <c:pt idx="284">
                  <c:v>0.19791666666666666</c:v>
                </c:pt>
                <c:pt idx="285">
                  <c:v>0.1986111111111111</c:v>
                </c:pt>
                <c:pt idx="286">
                  <c:v>0.19930555555555554</c:v>
                </c:pt>
                <c:pt idx="287">
                  <c:v>0.19999999999999998</c:v>
                </c:pt>
                <c:pt idx="288">
                  <c:v>0.20069444444444443</c:v>
                </c:pt>
                <c:pt idx="289">
                  <c:v>0.20138888888888887</c:v>
                </c:pt>
                <c:pt idx="290">
                  <c:v>0.20208333333333331</c:v>
                </c:pt>
                <c:pt idx="291">
                  <c:v>0.20277777777777781</c:v>
                </c:pt>
                <c:pt idx="292">
                  <c:v>0.20347222222222219</c:v>
                </c:pt>
                <c:pt idx="293">
                  <c:v>0.20416666666666669</c:v>
                </c:pt>
                <c:pt idx="294">
                  <c:v>0.20486111111111113</c:v>
                </c:pt>
                <c:pt idx="295">
                  <c:v>0.20555555555555557</c:v>
                </c:pt>
                <c:pt idx="296">
                  <c:v>0.20625000000000002</c:v>
                </c:pt>
                <c:pt idx="297">
                  <c:v>0.20694444444444446</c:v>
                </c:pt>
                <c:pt idx="298">
                  <c:v>0.2076388888888889</c:v>
                </c:pt>
                <c:pt idx="299">
                  <c:v>0.20833333333333334</c:v>
                </c:pt>
                <c:pt idx="300">
                  <c:v>0.20902777777777778</c:v>
                </c:pt>
                <c:pt idx="301">
                  <c:v>0.20972222222222223</c:v>
                </c:pt>
                <c:pt idx="302">
                  <c:v>0.21041666666666667</c:v>
                </c:pt>
                <c:pt idx="303">
                  <c:v>0.21111111111111111</c:v>
                </c:pt>
                <c:pt idx="304">
                  <c:v>0.21180555555555555</c:v>
                </c:pt>
                <c:pt idx="305">
                  <c:v>0.21249999999999999</c:v>
                </c:pt>
                <c:pt idx="306">
                  <c:v>0.21319444444444444</c:v>
                </c:pt>
                <c:pt idx="307">
                  <c:v>0.21388888888888891</c:v>
                </c:pt>
                <c:pt idx="308">
                  <c:v>0.21458333333333335</c:v>
                </c:pt>
                <c:pt idx="309">
                  <c:v>0.21527777777777779</c:v>
                </c:pt>
                <c:pt idx="310">
                  <c:v>0.21597222222222223</c:v>
                </c:pt>
                <c:pt idx="311">
                  <c:v>0.21666666666666667</c:v>
                </c:pt>
                <c:pt idx="312">
                  <c:v>0.21736111111111112</c:v>
                </c:pt>
                <c:pt idx="313">
                  <c:v>0.21805555555555556</c:v>
                </c:pt>
                <c:pt idx="314">
                  <c:v>0.21875</c:v>
                </c:pt>
                <c:pt idx="315">
                  <c:v>0.21944444444444444</c:v>
                </c:pt>
                <c:pt idx="316">
                  <c:v>0.22013888888888888</c:v>
                </c:pt>
                <c:pt idx="317">
                  <c:v>0.22083333333333333</c:v>
                </c:pt>
                <c:pt idx="318">
                  <c:v>0.22152777777777777</c:v>
                </c:pt>
                <c:pt idx="319">
                  <c:v>0.22222222222222221</c:v>
                </c:pt>
                <c:pt idx="320">
                  <c:v>0.22291666666666665</c:v>
                </c:pt>
                <c:pt idx="321">
                  <c:v>0.22361111111111109</c:v>
                </c:pt>
                <c:pt idx="322">
                  <c:v>0.22430555555555556</c:v>
                </c:pt>
                <c:pt idx="323">
                  <c:v>0.22500000000000001</c:v>
                </c:pt>
                <c:pt idx="324">
                  <c:v>0.22569444444444445</c:v>
                </c:pt>
                <c:pt idx="325">
                  <c:v>0.22638888888888889</c:v>
                </c:pt>
                <c:pt idx="326">
                  <c:v>0.22708333333333333</c:v>
                </c:pt>
                <c:pt idx="327">
                  <c:v>0.22777777777777777</c:v>
                </c:pt>
                <c:pt idx="328">
                  <c:v>0.22847222222222222</c:v>
                </c:pt>
                <c:pt idx="329">
                  <c:v>0.22916666666666666</c:v>
                </c:pt>
                <c:pt idx="330">
                  <c:v>0.2298611111111111</c:v>
                </c:pt>
                <c:pt idx="331">
                  <c:v>0.23055555555555554</c:v>
                </c:pt>
                <c:pt idx="332">
                  <c:v>0.23124999999999998</c:v>
                </c:pt>
                <c:pt idx="333">
                  <c:v>0.23194444444444443</c:v>
                </c:pt>
                <c:pt idx="334">
                  <c:v>0.23263888888888887</c:v>
                </c:pt>
                <c:pt idx="335">
                  <c:v>0.23333333333333331</c:v>
                </c:pt>
                <c:pt idx="336">
                  <c:v>0.23402777777777781</c:v>
                </c:pt>
                <c:pt idx="337">
                  <c:v>0.23472222222222219</c:v>
                </c:pt>
                <c:pt idx="338">
                  <c:v>0.23541666666666669</c:v>
                </c:pt>
                <c:pt idx="339">
                  <c:v>0.23611111111111113</c:v>
                </c:pt>
                <c:pt idx="340">
                  <c:v>0.23680555555555557</c:v>
                </c:pt>
                <c:pt idx="341">
                  <c:v>0.23750000000000002</c:v>
                </c:pt>
                <c:pt idx="342">
                  <c:v>0.23819444444444446</c:v>
                </c:pt>
                <c:pt idx="343">
                  <c:v>0.2388888888888889</c:v>
                </c:pt>
                <c:pt idx="344">
                  <c:v>0.23958333333333334</c:v>
                </c:pt>
                <c:pt idx="345">
                  <c:v>0.24027777777777778</c:v>
                </c:pt>
                <c:pt idx="346">
                  <c:v>0.24097222222222223</c:v>
                </c:pt>
                <c:pt idx="347">
                  <c:v>0.24166666666666667</c:v>
                </c:pt>
                <c:pt idx="348">
                  <c:v>0.24236111111111111</c:v>
                </c:pt>
                <c:pt idx="349">
                  <c:v>0.24305555555555555</c:v>
                </c:pt>
                <c:pt idx="350">
                  <c:v>0.24374999999999999</c:v>
                </c:pt>
                <c:pt idx="351">
                  <c:v>0.24444444444444446</c:v>
                </c:pt>
                <c:pt idx="352">
                  <c:v>0.24513888888888888</c:v>
                </c:pt>
                <c:pt idx="353">
                  <c:v>0.24583333333333335</c:v>
                </c:pt>
                <c:pt idx="354">
                  <c:v>0.24652777777777779</c:v>
                </c:pt>
                <c:pt idx="355">
                  <c:v>0.24722222222222223</c:v>
                </c:pt>
                <c:pt idx="356">
                  <c:v>0.24791666666666667</c:v>
                </c:pt>
                <c:pt idx="357">
                  <c:v>0.24861111111111112</c:v>
                </c:pt>
                <c:pt idx="358">
                  <c:v>0.24930555555555556</c:v>
                </c:pt>
                <c:pt idx="359">
                  <c:v>0.25</c:v>
                </c:pt>
                <c:pt idx="360">
                  <c:v>0.25069444444444444</c:v>
                </c:pt>
                <c:pt idx="361">
                  <c:v>0.25138888888888888</c:v>
                </c:pt>
                <c:pt idx="362">
                  <c:v>0.25208333333333333</c:v>
                </c:pt>
                <c:pt idx="363">
                  <c:v>0.25277777777777777</c:v>
                </c:pt>
                <c:pt idx="364">
                  <c:v>0.25347222222222221</c:v>
                </c:pt>
                <c:pt idx="365">
                  <c:v>0.25416666666666665</c:v>
                </c:pt>
                <c:pt idx="366">
                  <c:v>0.25486111111111109</c:v>
                </c:pt>
                <c:pt idx="367">
                  <c:v>0.25555555555555559</c:v>
                </c:pt>
                <c:pt idx="368">
                  <c:v>0.25625000000000003</c:v>
                </c:pt>
                <c:pt idx="369">
                  <c:v>0.25694444444444448</c:v>
                </c:pt>
                <c:pt idx="370">
                  <c:v>0.25763888888888892</c:v>
                </c:pt>
                <c:pt idx="371">
                  <c:v>0.25833333333333336</c:v>
                </c:pt>
                <c:pt idx="372">
                  <c:v>0.2590277777777778</c:v>
                </c:pt>
                <c:pt idx="373">
                  <c:v>0.25972222222222224</c:v>
                </c:pt>
                <c:pt idx="374">
                  <c:v>0.26041666666666669</c:v>
                </c:pt>
                <c:pt idx="375">
                  <c:v>0.26111111111111113</c:v>
                </c:pt>
                <c:pt idx="376">
                  <c:v>0.26180555555555557</c:v>
                </c:pt>
                <c:pt idx="377">
                  <c:v>0.26250000000000001</c:v>
                </c:pt>
                <c:pt idx="378">
                  <c:v>0.26319444444444445</c:v>
                </c:pt>
                <c:pt idx="379">
                  <c:v>0.2638888888888889</c:v>
                </c:pt>
                <c:pt idx="380">
                  <c:v>0.26458333333333334</c:v>
                </c:pt>
                <c:pt idx="381">
                  <c:v>0.26527777777777778</c:v>
                </c:pt>
                <c:pt idx="382">
                  <c:v>0.26597222222222222</c:v>
                </c:pt>
                <c:pt idx="383">
                  <c:v>0.26666666666666666</c:v>
                </c:pt>
                <c:pt idx="384">
                  <c:v>0.2673611111111111</c:v>
                </c:pt>
                <c:pt idx="385">
                  <c:v>0.26805555555555555</c:v>
                </c:pt>
                <c:pt idx="386">
                  <c:v>0.26874999999999999</c:v>
                </c:pt>
                <c:pt idx="387">
                  <c:v>0.26944444444444443</c:v>
                </c:pt>
                <c:pt idx="388">
                  <c:v>0.27013888888888887</c:v>
                </c:pt>
                <c:pt idx="389">
                  <c:v>0.27083333333333331</c:v>
                </c:pt>
                <c:pt idx="390">
                  <c:v>0.27152777777777776</c:v>
                </c:pt>
                <c:pt idx="391">
                  <c:v>0.2722222222222222</c:v>
                </c:pt>
                <c:pt idx="392">
                  <c:v>0.27291666666666664</c:v>
                </c:pt>
                <c:pt idx="393">
                  <c:v>0.27361111111111108</c:v>
                </c:pt>
                <c:pt idx="394">
                  <c:v>0.27430555555555552</c:v>
                </c:pt>
                <c:pt idx="395">
                  <c:v>0.27499999999999997</c:v>
                </c:pt>
                <c:pt idx="396">
                  <c:v>0.27569444444444446</c:v>
                </c:pt>
                <c:pt idx="397">
                  <c:v>0.27638888888888885</c:v>
                </c:pt>
                <c:pt idx="398">
                  <c:v>0.27708333333333335</c:v>
                </c:pt>
                <c:pt idx="399">
                  <c:v>0.27777777777777779</c:v>
                </c:pt>
                <c:pt idx="400">
                  <c:v>0.27847222222222223</c:v>
                </c:pt>
                <c:pt idx="401">
                  <c:v>0.27916666666666667</c:v>
                </c:pt>
                <c:pt idx="402">
                  <c:v>0.27986111111111112</c:v>
                </c:pt>
                <c:pt idx="403">
                  <c:v>0.28055555555555556</c:v>
                </c:pt>
                <c:pt idx="404">
                  <c:v>0.28125</c:v>
                </c:pt>
                <c:pt idx="405">
                  <c:v>0.28194444444444444</c:v>
                </c:pt>
                <c:pt idx="406">
                  <c:v>0.28263888888888888</c:v>
                </c:pt>
                <c:pt idx="407">
                  <c:v>0.28333333333333333</c:v>
                </c:pt>
                <c:pt idx="408">
                  <c:v>0.28402777777777777</c:v>
                </c:pt>
                <c:pt idx="409">
                  <c:v>0.28472222222222221</c:v>
                </c:pt>
                <c:pt idx="410">
                  <c:v>0.28541666666666665</c:v>
                </c:pt>
                <c:pt idx="411">
                  <c:v>0.28611111111111115</c:v>
                </c:pt>
                <c:pt idx="412">
                  <c:v>0.28680555555555554</c:v>
                </c:pt>
                <c:pt idx="413">
                  <c:v>0.28750000000000003</c:v>
                </c:pt>
                <c:pt idx="414">
                  <c:v>0.28819444444444448</c:v>
                </c:pt>
                <c:pt idx="415">
                  <c:v>0.28888888888888892</c:v>
                </c:pt>
                <c:pt idx="416">
                  <c:v>0.28958333333333336</c:v>
                </c:pt>
                <c:pt idx="417">
                  <c:v>0.2902777777777778</c:v>
                </c:pt>
                <c:pt idx="418">
                  <c:v>0.29097222222222224</c:v>
                </c:pt>
                <c:pt idx="419">
                  <c:v>0.29166666666666669</c:v>
                </c:pt>
                <c:pt idx="420">
                  <c:v>0.29236111111111113</c:v>
                </c:pt>
                <c:pt idx="421">
                  <c:v>0.29305555555555557</c:v>
                </c:pt>
                <c:pt idx="422">
                  <c:v>0.29375000000000001</c:v>
                </c:pt>
                <c:pt idx="423">
                  <c:v>0.29444444444444445</c:v>
                </c:pt>
                <c:pt idx="424">
                  <c:v>0.2951388888888889</c:v>
                </c:pt>
                <c:pt idx="425">
                  <c:v>0.29583333333333334</c:v>
                </c:pt>
                <c:pt idx="426">
                  <c:v>0.29652777777777778</c:v>
                </c:pt>
                <c:pt idx="427">
                  <c:v>0.29722222222222222</c:v>
                </c:pt>
                <c:pt idx="428">
                  <c:v>0.29791666666666666</c:v>
                </c:pt>
                <c:pt idx="429">
                  <c:v>0.2986111111111111</c:v>
                </c:pt>
                <c:pt idx="430">
                  <c:v>0.29930555555555555</c:v>
                </c:pt>
                <c:pt idx="431">
                  <c:v>0.3</c:v>
                </c:pt>
                <c:pt idx="432">
                  <c:v>0.30069444444444443</c:v>
                </c:pt>
                <c:pt idx="433">
                  <c:v>0.30138888888888887</c:v>
                </c:pt>
                <c:pt idx="434">
                  <c:v>0.30208333333333331</c:v>
                </c:pt>
                <c:pt idx="435">
                  <c:v>0.30277777777777776</c:v>
                </c:pt>
                <c:pt idx="436">
                  <c:v>0.3034722222222222</c:v>
                </c:pt>
                <c:pt idx="437">
                  <c:v>0.30416666666666664</c:v>
                </c:pt>
                <c:pt idx="438">
                  <c:v>0.30486111111111108</c:v>
                </c:pt>
                <c:pt idx="439">
                  <c:v>0.30555555555555552</c:v>
                </c:pt>
                <c:pt idx="440">
                  <c:v>0.30624999999999997</c:v>
                </c:pt>
                <c:pt idx="441">
                  <c:v>0.30694444444444441</c:v>
                </c:pt>
                <c:pt idx="442">
                  <c:v>0.30763888888888891</c:v>
                </c:pt>
                <c:pt idx="443">
                  <c:v>0.30833333333333335</c:v>
                </c:pt>
                <c:pt idx="444">
                  <c:v>0.30902777777777779</c:v>
                </c:pt>
                <c:pt idx="445">
                  <c:v>0.30972222222222223</c:v>
                </c:pt>
                <c:pt idx="446">
                  <c:v>0.31041666666666667</c:v>
                </c:pt>
                <c:pt idx="447">
                  <c:v>0.31111111111111112</c:v>
                </c:pt>
                <c:pt idx="448">
                  <c:v>0.31180555555555556</c:v>
                </c:pt>
                <c:pt idx="449">
                  <c:v>0.3125</c:v>
                </c:pt>
                <c:pt idx="450">
                  <c:v>0.31319444444444444</c:v>
                </c:pt>
                <c:pt idx="451">
                  <c:v>0.31388888888888888</c:v>
                </c:pt>
                <c:pt idx="452">
                  <c:v>0.31458333333333333</c:v>
                </c:pt>
                <c:pt idx="453">
                  <c:v>0.31527777777777777</c:v>
                </c:pt>
                <c:pt idx="454">
                  <c:v>0.31597222222222221</c:v>
                </c:pt>
                <c:pt idx="455">
                  <c:v>0.31666666666666665</c:v>
                </c:pt>
                <c:pt idx="456">
                  <c:v>0.31736111111111115</c:v>
                </c:pt>
                <c:pt idx="457">
                  <c:v>0.31805555555555554</c:v>
                </c:pt>
                <c:pt idx="458">
                  <c:v>0.31875000000000003</c:v>
                </c:pt>
                <c:pt idx="459">
                  <c:v>0.31944444444444448</c:v>
                </c:pt>
                <c:pt idx="460">
                  <c:v>0.32013888888888892</c:v>
                </c:pt>
                <c:pt idx="461">
                  <c:v>0.32083333333333336</c:v>
                </c:pt>
                <c:pt idx="462">
                  <c:v>0.3215277777777778</c:v>
                </c:pt>
                <c:pt idx="463">
                  <c:v>0.32222222222222224</c:v>
                </c:pt>
                <c:pt idx="464">
                  <c:v>0.32291666666666669</c:v>
                </c:pt>
                <c:pt idx="465">
                  <c:v>0.32361111111111113</c:v>
                </c:pt>
                <c:pt idx="466">
                  <c:v>0.32430555555555557</c:v>
                </c:pt>
                <c:pt idx="467">
                  <c:v>0.32500000000000001</c:v>
                </c:pt>
                <c:pt idx="468">
                  <c:v>0.32569444444444445</c:v>
                </c:pt>
                <c:pt idx="469">
                  <c:v>0.3263888888888889</c:v>
                </c:pt>
                <c:pt idx="470">
                  <c:v>0.32708333333333334</c:v>
                </c:pt>
                <c:pt idx="471">
                  <c:v>0.32777777777777778</c:v>
                </c:pt>
                <c:pt idx="472">
                  <c:v>0.32847222222222222</c:v>
                </c:pt>
                <c:pt idx="473">
                  <c:v>0.32916666666666666</c:v>
                </c:pt>
                <c:pt idx="474">
                  <c:v>0.3298611111111111</c:v>
                </c:pt>
                <c:pt idx="475">
                  <c:v>0.33055555555555555</c:v>
                </c:pt>
                <c:pt idx="476">
                  <c:v>0.33124999999999999</c:v>
                </c:pt>
                <c:pt idx="477">
                  <c:v>0.33194444444444443</c:v>
                </c:pt>
                <c:pt idx="478">
                  <c:v>0.33263888888888887</c:v>
                </c:pt>
                <c:pt idx="479">
                  <c:v>0.33333333333333331</c:v>
                </c:pt>
                <c:pt idx="480">
                  <c:v>0.33402777777777781</c:v>
                </c:pt>
                <c:pt idx="481">
                  <c:v>0.3347222222222222</c:v>
                </c:pt>
                <c:pt idx="482">
                  <c:v>0.3354166666666667</c:v>
                </c:pt>
                <c:pt idx="483">
                  <c:v>0.33611111111111108</c:v>
                </c:pt>
                <c:pt idx="484">
                  <c:v>0.33680555555555558</c:v>
                </c:pt>
                <c:pt idx="485">
                  <c:v>0.33749999999999997</c:v>
                </c:pt>
                <c:pt idx="486">
                  <c:v>0.33819444444444446</c:v>
                </c:pt>
                <c:pt idx="487">
                  <c:v>0.33888888888888885</c:v>
                </c:pt>
                <c:pt idx="488">
                  <c:v>0.33958333333333335</c:v>
                </c:pt>
                <c:pt idx="489">
                  <c:v>0.34027777777777773</c:v>
                </c:pt>
                <c:pt idx="490">
                  <c:v>0.34097222222222223</c:v>
                </c:pt>
                <c:pt idx="491">
                  <c:v>0.34166666666666662</c:v>
                </c:pt>
                <c:pt idx="492">
                  <c:v>0.34236111111111112</c:v>
                </c:pt>
                <c:pt idx="493">
                  <c:v>0.3430555555555555</c:v>
                </c:pt>
                <c:pt idx="494">
                  <c:v>0.34375</c:v>
                </c:pt>
                <c:pt idx="495">
                  <c:v>0.3444444444444445</c:v>
                </c:pt>
                <c:pt idx="496">
                  <c:v>0.34513888888888888</c:v>
                </c:pt>
                <c:pt idx="497">
                  <c:v>0.34583333333333338</c:v>
                </c:pt>
                <c:pt idx="498">
                  <c:v>0.34652777777777777</c:v>
                </c:pt>
                <c:pt idx="499">
                  <c:v>0.34722222222222227</c:v>
                </c:pt>
                <c:pt idx="500">
                  <c:v>0.34791666666666665</c:v>
                </c:pt>
                <c:pt idx="501">
                  <c:v>0.34861111111111115</c:v>
                </c:pt>
                <c:pt idx="502">
                  <c:v>0.34930555555555554</c:v>
                </c:pt>
                <c:pt idx="503">
                  <c:v>0.35000000000000003</c:v>
                </c:pt>
                <c:pt idx="504">
                  <c:v>0.35069444444444442</c:v>
                </c:pt>
                <c:pt idx="505">
                  <c:v>0.35138888888888892</c:v>
                </c:pt>
                <c:pt idx="506">
                  <c:v>0.3520833333333333</c:v>
                </c:pt>
                <c:pt idx="507">
                  <c:v>0.3527777777777778</c:v>
                </c:pt>
                <c:pt idx="508">
                  <c:v>0.35347222222222219</c:v>
                </c:pt>
                <c:pt idx="509">
                  <c:v>0.35416666666666669</c:v>
                </c:pt>
                <c:pt idx="510">
                  <c:v>0.35486111111111113</c:v>
                </c:pt>
                <c:pt idx="511">
                  <c:v>0.35555555555555557</c:v>
                </c:pt>
                <c:pt idx="512">
                  <c:v>0.35625000000000001</c:v>
                </c:pt>
                <c:pt idx="513">
                  <c:v>0.35694444444444445</c:v>
                </c:pt>
                <c:pt idx="514">
                  <c:v>0.3576388888888889</c:v>
                </c:pt>
                <c:pt idx="515">
                  <c:v>0.35833333333333334</c:v>
                </c:pt>
                <c:pt idx="516">
                  <c:v>0.35902777777777778</c:v>
                </c:pt>
                <c:pt idx="517">
                  <c:v>0.35972222222222222</c:v>
                </c:pt>
                <c:pt idx="518">
                  <c:v>0.36041666666666666</c:v>
                </c:pt>
                <c:pt idx="519">
                  <c:v>0.3611111111111111</c:v>
                </c:pt>
                <c:pt idx="520">
                  <c:v>0.36180555555555555</c:v>
                </c:pt>
                <c:pt idx="521">
                  <c:v>0.36249999999999999</c:v>
                </c:pt>
                <c:pt idx="522">
                  <c:v>0.36319444444444443</c:v>
                </c:pt>
                <c:pt idx="523">
                  <c:v>0.36388888888888887</c:v>
                </c:pt>
                <c:pt idx="524">
                  <c:v>0.36458333333333331</c:v>
                </c:pt>
                <c:pt idx="525">
                  <c:v>0.36527777777777781</c:v>
                </c:pt>
                <c:pt idx="526">
                  <c:v>0.3659722222222222</c:v>
                </c:pt>
                <c:pt idx="527">
                  <c:v>0.3666666666666667</c:v>
                </c:pt>
                <c:pt idx="528">
                  <c:v>0.36736111111111108</c:v>
                </c:pt>
                <c:pt idx="529">
                  <c:v>0.36805555555555558</c:v>
                </c:pt>
                <c:pt idx="530">
                  <c:v>0.36874999999999997</c:v>
                </c:pt>
                <c:pt idx="531">
                  <c:v>0.36944444444444446</c:v>
                </c:pt>
                <c:pt idx="532">
                  <c:v>0.37013888888888885</c:v>
                </c:pt>
                <c:pt idx="533">
                  <c:v>0.37083333333333335</c:v>
                </c:pt>
                <c:pt idx="534">
                  <c:v>0.37152777777777773</c:v>
                </c:pt>
                <c:pt idx="535">
                  <c:v>0.37222222222222223</c:v>
                </c:pt>
                <c:pt idx="536">
                  <c:v>0.37291666666666662</c:v>
                </c:pt>
                <c:pt idx="537">
                  <c:v>0.37361111111111112</c:v>
                </c:pt>
                <c:pt idx="538">
                  <c:v>0.3743055555555555</c:v>
                </c:pt>
                <c:pt idx="539">
                  <c:v>0.375</c:v>
                </c:pt>
                <c:pt idx="540">
                  <c:v>0.3756944444444445</c:v>
                </c:pt>
                <c:pt idx="541">
                  <c:v>0.37638888888888888</c:v>
                </c:pt>
                <c:pt idx="542">
                  <c:v>0.37708333333333338</c:v>
                </c:pt>
                <c:pt idx="543">
                  <c:v>0.37777777777777777</c:v>
                </c:pt>
                <c:pt idx="544">
                  <c:v>0.37847222222222227</c:v>
                </c:pt>
                <c:pt idx="545">
                  <c:v>0.37916666666666665</c:v>
                </c:pt>
                <c:pt idx="546">
                  <c:v>0.37986111111111115</c:v>
                </c:pt>
                <c:pt idx="547">
                  <c:v>0.38055555555555554</c:v>
                </c:pt>
                <c:pt idx="548">
                  <c:v>0.38125000000000003</c:v>
                </c:pt>
                <c:pt idx="549">
                  <c:v>0.38194444444444442</c:v>
                </c:pt>
                <c:pt idx="550">
                  <c:v>0.38263888888888892</c:v>
                </c:pt>
                <c:pt idx="551">
                  <c:v>0.3833333333333333</c:v>
                </c:pt>
                <c:pt idx="552">
                  <c:v>0.3840277777777778</c:v>
                </c:pt>
                <c:pt idx="553">
                  <c:v>0.38472222222222219</c:v>
                </c:pt>
                <c:pt idx="554">
                  <c:v>0.38541666666666669</c:v>
                </c:pt>
                <c:pt idx="555">
                  <c:v>0.38611111111111113</c:v>
                </c:pt>
                <c:pt idx="556">
                  <c:v>0.38680555555555557</c:v>
                </c:pt>
                <c:pt idx="557">
                  <c:v>0.38750000000000001</c:v>
                </c:pt>
                <c:pt idx="558">
                  <c:v>0.38819444444444445</c:v>
                </c:pt>
                <c:pt idx="559">
                  <c:v>0.3888888888888889</c:v>
                </c:pt>
                <c:pt idx="560">
                  <c:v>0.38958333333333334</c:v>
                </c:pt>
                <c:pt idx="561">
                  <c:v>0.39027777777777778</c:v>
                </c:pt>
                <c:pt idx="562">
                  <c:v>0.39097222222222222</c:v>
                </c:pt>
                <c:pt idx="563">
                  <c:v>0.39166666666666666</c:v>
                </c:pt>
                <c:pt idx="564">
                  <c:v>0.3923611111111111</c:v>
                </c:pt>
                <c:pt idx="565">
                  <c:v>0.39305555555555555</c:v>
                </c:pt>
                <c:pt idx="566">
                  <c:v>0.39374999999999999</c:v>
                </c:pt>
                <c:pt idx="567">
                  <c:v>0.39444444444444443</c:v>
                </c:pt>
                <c:pt idx="568">
                  <c:v>0.39513888888888887</c:v>
                </c:pt>
                <c:pt idx="569">
                  <c:v>0.39583333333333331</c:v>
                </c:pt>
                <c:pt idx="570">
                  <c:v>0.39652777777777781</c:v>
                </c:pt>
                <c:pt idx="571">
                  <c:v>0.3972222222222222</c:v>
                </c:pt>
                <c:pt idx="572">
                  <c:v>0.3979166666666667</c:v>
                </c:pt>
                <c:pt idx="573">
                  <c:v>0.39861111111111108</c:v>
                </c:pt>
                <c:pt idx="574">
                  <c:v>0.39930555555555558</c:v>
                </c:pt>
                <c:pt idx="575">
                  <c:v>0.39999999999999997</c:v>
                </c:pt>
                <c:pt idx="576">
                  <c:v>0.40069444444444446</c:v>
                </c:pt>
                <c:pt idx="577">
                  <c:v>0.40138888888888885</c:v>
                </c:pt>
                <c:pt idx="578">
                  <c:v>0.40208333333333335</c:v>
                </c:pt>
                <c:pt idx="579">
                  <c:v>0.40277777777777773</c:v>
                </c:pt>
                <c:pt idx="580">
                  <c:v>0.40347222222222223</c:v>
                </c:pt>
                <c:pt idx="581">
                  <c:v>0.40416666666666662</c:v>
                </c:pt>
                <c:pt idx="582">
                  <c:v>0.40486111111111112</c:v>
                </c:pt>
                <c:pt idx="583">
                  <c:v>0.4055555555555555</c:v>
                </c:pt>
                <c:pt idx="584">
                  <c:v>0.40625</c:v>
                </c:pt>
                <c:pt idx="585">
                  <c:v>0.4069444444444445</c:v>
                </c:pt>
                <c:pt idx="586">
                  <c:v>0.40763888888888888</c:v>
                </c:pt>
                <c:pt idx="587">
                  <c:v>0.40833333333333338</c:v>
                </c:pt>
                <c:pt idx="588">
                  <c:v>0.40902777777777777</c:v>
                </c:pt>
                <c:pt idx="589">
                  <c:v>0.40972222222222227</c:v>
                </c:pt>
                <c:pt idx="590">
                  <c:v>0.41041666666666665</c:v>
                </c:pt>
                <c:pt idx="591">
                  <c:v>0.41111111111111115</c:v>
                </c:pt>
                <c:pt idx="592">
                  <c:v>0.41180555555555554</c:v>
                </c:pt>
                <c:pt idx="593">
                  <c:v>0.41250000000000003</c:v>
                </c:pt>
                <c:pt idx="594">
                  <c:v>0.41319444444444442</c:v>
                </c:pt>
                <c:pt idx="595">
                  <c:v>0.41388888888888892</c:v>
                </c:pt>
                <c:pt idx="596">
                  <c:v>0.4145833333333333</c:v>
                </c:pt>
                <c:pt idx="597">
                  <c:v>0.4152777777777778</c:v>
                </c:pt>
                <c:pt idx="598">
                  <c:v>0.41597222222222219</c:v>
                </c:pt>
                <c:pt idx="599">
                  <c:v>0.41666666666666669</c:v>
                </c:pt>
                <c:pt idx="600">
                  <c:v>0.41736111111111113</c:v>
                </c:pt>
                <c:pt idx="601">
                  <c:v>0.41805555555555557</c:v>
                </c:pt>
                <c:pt idx="602">
                  <c:v>0.41875000000000001</c:v>
                </c:pt>
                <c:pt idx="603">
                  <c:v>0.41944444444444445</c:v>
                </c:pt>
                <c:pt idx="604">
                  <c:v>0.4201388888888889</c:v>
                </c:pt>
                <c:pt idx="605">
                  <c:v>0.42083333333333334</c:v>
                </c:pt>
                <c:pt idx="606">
                  <c:v>0.42152777777777778</c:v>
                </c:pt>
                <c:pt idx="607">
                  <c:v>0.42222222222222222</c:v>
                </c:pt>
                <c:pt idx="608">
                  <c:v>0.42291666666666666</c:v>
                </c:pt>
                <c:pt idx="609">
                  <c:v>0.4236111111111111</c:v>
                </c:pt>
                <c:pt idx="610">
                  <c:v>0.42430555555555555</c:v>
                </c:pt>
                <c:pt idx="611">
                  <c:v>0.42499999999999999</c:v>
                </c:pt>
                <c:pt idx="612">
                  <c:v>0.42569444444444443</c:v>
                </c:pt>
                <c:pt idx="613">
                  <c:v>0.42638888888888887</c:v>
                </c:pt>
                <c:pt idx="614">
                  <c:v>0.42708333333333331</c:v>
                </c:pt>
                <c:pt idx="615">
                  <c:v>0.42777777777777781</c:v>
                </c:pt>
                <c:pt idx="616">
                  <c:v>0.4284722222222222</c:v>
                </c:pt>
                <c:pt idx="617">
                  <c:v>0.4291666666666667</c:v>
                </c:pt>
                <c:pt idx="618">
                  <c:v>0.42986111111111108</c:v>
                </c:pt>
                <c:pt idx="619">
                  <c:v>0.43055555555555558</c:v>
                </c:pt>
                <c:pt idx="620">
                  <c:v>0.43124999999999997</c:v>
                </c:pt>
                <c:pt idx="621">
                  <c:v>0.43194444444444446</c:v>
                </c:pt>
                <c:pt idx="622">
                  <c:v>0.43263888888888885</c:v>
                </c:pt>
                <c:pt idx="623">
                  <c:v>0.43333333333333335</c:v>
                </c:pt>
                <c:pt idx="624">
                  <c:v>0.43402777777777773</c:v>
                </c:pt>
                <c:pt idx="625">
                  <c:v>0.43472222222222223</c:v>
                </c:pt>
                <c:pt idx="626">
                  <c:v>0.43541666666666662</c:v>
                </c:pt>
                <c:pt idx="627">
                  <c:v>0.43611111111111112</c:v>
                </c:pt>
                <c:pt idx="628">
                  <c:v>0.4368055555555555</c:v>
                </c:pt>
                <c:pt idx="629">
                  <c:v>0.4375</c:v>
                </c:pt>
                <c:pt idx="630">
                  <c:v>0.4381944444444445</c:v>
                </c:pt>
                <c:pt idx="631">
                  <c:v>0.43888888888888888</c:v>
                </c:pt>
                <c:pt idx="632">
                  <c:v>0.43958333333333338</c:v>
                </c:pt>
                <c:pt idx="633">
                  <c:v>0.44027777777777777</c:v>
                </c:pt>
                <c:pt idx="634">
                  <c:v>0.44097222222222227</c:v>
                </c:pt>
                <c:pt idx="635">
                  <c:v>0.44166666666666665</c:v>
                </c:pt>
                <c:pt idx="636">
                  <c:v>0.44236111111111115</c:v>
                </c:pt>
                <c:pt idx="637">
                  <c:v>0.44305555555555554</c:v>
                </c:pt>
                <c:pt idx="638">
                  <c:v>0.44375000000000003</c:v>
                </c:pt>
                <c:pt idx="639">
                  <c:v>0.44444444444444442</c:v>
                </c:pt>
                <c:pt idx="640">
                  <c:v>0.44513888888888892</c:v>
                </c:pt>
                <c:pt idx="641">
                  <c:v>0.4458333333333333</c:v>
                </c:pt>
                <c:pt idx="642">
                  <c:v>0.4465277777777778</c:v>
                </c:pt>
                <c:pt idx="643">
                  <c:v>0.44722222222222219</c:v>
                </c:pt>
                <c:pt idx="644">
                  <c:v>0.44791666666666669</c:v>
                </c:pt>
                <c:pt idx="645">
                  <c:v>0.44861111111111113</c:v>
                </c:pt>
                <c:pt idx="646">
                  <c:v>0.44930555555555557</c:v>
                </c:pt>
                <c:pt idx="647">
                  <c:v>0.45</c:v>
                </c:pt>
                <c:pt idx="648">
                  <c:v>0.45069444444444445</c:v>
                </c:pt>
                <c:pt idx="649">
                  <c:v>0.4513888888888889</c:v>
                </c:pt>
                <c:pt idx="650">
                  <c:v>0.45208333333333334</c:v>
                </c:pt>
                <c:pt idx="651">
                  <c:v>0.45277777777777778</c:v>
                </c:pt>
                <c:pt idx="652">
                  <c:v>0.45347222222222222</c:v>
                </c:pt>
                <c:pt idx="653">
                  <c:v>0.45416666666666666</c:v>
                </c:pt>
                <c:pt idx="654">
                  <c:v>0.4548611111111111</c:v>
                </c:pt>
                <c:pt idx="655">
                  <c:v>0.45555555555555555</c:v>
                </c:pt>
                <c:pt idx="656">
                  <c:v>0.45624999999999999</c:v>
                </c:pt>
                <c:pt idx="657">
                  <c:v>0.45694444444444443</c:v>
                </c:pt>
                <c:pt idx="658">
                  <c:v>0.45763888888888887</c:v>
                </c:pt>
                <c:pt idx="659">
                  <c:v>0.45833333333333331</c:v>
                </c:pt>
                <c:pt idx="660">
                  <c:v>0.45902777777777781</c:v>
                </c:pt>
                <c:pt idx="661">
                  <c:v>0.4597222222222222</c:v>
                </c:pt>
                <c:pt idx="662">
                  <c:v>0.4604166666666667</c:v>
                </c:pt>
                <c:pt idx="663">
                  <c:v>0.46111111111111108</c:v>
                </c:pt>
                <c:pt idx="664">
                  <c:v>0.46180555555555558</c:v>
                </c:pt>
                <c:pt idx="665">
                  <c:v>0.46249999999999997</c:v>
                </c:pt>
                <c:pt idx="666">
                  <c:v>0.46319444444444446</c:v>
                </c:pt>
                <c:pt idx="667">
                  <c:v>0.46388888888888885</c:v>
                </c:pt>
                <c:pt idx="668">
                  <c:v>0.46458333333333335</c:v>
                </c:pt>
                <c:pt idx="669">
                  <c:v>0.46527777777777773</c:v>
                </c:pt>
                <c:pt idx="670">
                  <c:v>0.46597222222222223</c:v>
                </c:pt>
                <c:pt idx="671">
                  <c:v>0.46666666666666662</c:v>
                </c:pt>
                <c:pt idx="672">
                  <c:v>0.46736111111111112</c:v>
                </c:pt>
                <c:pt idx="673">
                  <c:v>0.4680555555555555</c:v>
                </c:pt>
                <c:pt idx="674">
                  <c:v>0.46875</c:v>
                </c:pt>
                <c:pt idx="675">
                  <c:v>0.4694444444444445</c:v>
                </c:pt>
                <c:pt idx="676">
                  <c:v>0.47013888888888888</c:v>
                </c:pt>
                <c:pt idx="677">
                  <c:v>0.47083333333333338</c:v>
                </c:pt>
                <c:pt idx="678">
                  <c:v>0.47152777777777777</c:v>
                </c:pt>
                <c:pt idx="679">
                  <c:v>0.47222222222222227</c:v>
                </c:pt>
                <c:pt idx="680">
                  <c:v>0.47291666666666665</c:v>
                </c:pt>
                <c:pt idx="681">
                  <c:v>0.47361111111111115</c:v>
                </c:pt>
                <c:pt idx="682">
                  <c:v>0.47430555555555554</c:v>
                </c:pt>
                <c:pt idx="683">
                  <c:v>0.47500000000000003</c:v>
                </c:pt>
                <c:pt idx="684">
                  <c:v>0.47569444444444442</c:v>
                </c:pt>
                <c:pt idx="685">
                  <c:v>0.47638888888888892</c:v>
                </c:pt>
                <c:pt idx="686">
                  <c:v>0.4770833333333333</c:v>
                </c:pt>
                <c:pt idx="687">
                  <c:v>0.4777777777777778</c:v>
                </c:pt>
                <c:pt idx="688">
                  <c:v>0.47847222222222219</c:v>
                </c:pt>
                <c:pt idx="689">
                  <c:v>0.47916666666666669</c:v>
                </c:pt>
                <c:pt idx="690">
                  <c:v>0.47986111111111113</c:v>
                </c:pt>
                <c:pt idx="691">
                  <c:v>0.48055555555555557</c:v>
                </c:pt>
                <c:pt idx="692">
                  <c:v>0.48125000000000001</c:v>
                </c:pt>
                <c:pt idx="693">
                  <c:v>0.48194444444444445</c:v>
                </c:pt>
                <c:pt idx="694">
                  <c:v>0.4826388888888889</c:v>
                </c:pt>
                <c:pt idx="695">
                  <c:v>0.48333333333333334</c:v>
                </c:pt>
                <c:pt idx="696">
                  <c:v>0.48402777777777778</c:v>
                </c:pt>
                <c:pt idx="697">
                  <c:v>0.48472222222222222</c:v>
                </c:pt>
                <c:pt idx="698">
                  <c:v>0.48541666666666666</c:v>
                </c:pt>
                <c:pt idx="699">
                  <c:v>0.4861111111111111</c:v>
                </c:pt>
                <c:pt idx="700">
                  <c:v>0.48680555555555555</c:v>
                </c:pt>
                <c:pt idx="701">
                  <c:v>0.48749999999999999</c:v>
                </c:pt>
                <c:pt idx="702">
                  <c:v>0.48819444444444443</c:v>
                </c:pt>
                <c:pt idx="703">
                  <c:v>0.48888888888888887</c:v>
                </c:pt>
                <c:pt idx="704">
                  <c:v>0.48958333333333331</c:v>
                </c:pt>
                <c:pt idx="705">
                  <c:v>0.49027777777777781</c:v>
                </c:pt>
                <c:pt idx="706">
                  <c:v>0.4909722222222222</c:v>
                </c:pt>
                <c:pt idx="707">
                  <c:v>0.4916666666666667</c:v>
                </c:pt>
                <c:pt idx="708">
                  <c:v>0.49236111111111108</c:v>
                </c:pt>
                <c:pt idx="709">
                  <c:v>0.49305555555555558</c:v>
                </c:pt>
                <c:pt idx="710">
                  <c:v>0.49374999999999997</c:v>
                </c:pt>
                <c:pt idx="711">
                  <c:v>0.49444444444444446</c:v>
                </c:pt>
                <c:pt idx="712">
                  <c:v>0.49513888888888885</c:v>
                </c:pt>
                <c:pt idx="713">
                  <c:v>0.49583333333333335</c:v>
                </c:pt>
                <c:pt idx="714">
                  <c:v>0.49652777777777773</c:v>
                </c:pt>
                <c:pt idx="715">
                  <c:v>0.49722222222222223</c:v>
                </c:pt>
                <c:pt idx="716">
                  <c:v>0.49791666666666662</c:v>
                </c:pt>
                <c:pt idx="717">
                  <c:v>0.49861111111111112</c:v>
                </c:pt>
                <c:pt idx="718">
                  <c:v>0.4993055555555555</c:v>
                </c:pt>
                <c:pt idx="719">
                  <c:v>0.5</c:v>
                </c:pt>
              </c:numCache>
            </c:numRef>
          </c:xVal>
          <c:yVal>
            <c:numRef>
              <c:f>Sheet1!$C$5:$C$724</c:f>
              <c:numCache>
                <c:formatCode>General</c:formatCode>
                <c:ptCount val="7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0.02</c:v>
                </c:pt>
                <c:pt idx="38">
                  <c:v>0.04</c:v>
                </c:pt>
                <c:pt idx="39">
                  <c:v>7.0000000000000007E-2</c:v>
                </c:pt>
                <c:pt idx="40">
                  <c:v>0.11</c:v>
                </c:pt>
                <c:pt idx="41">
                  <c:v>0.14000000000000001</c:v>
                </c:pt>
                <c:pt idx="42">
                  <c:v>0.17</c:v>
                </c:pt>
                <c:pt idx="43">
                  <c:v>0.19</c:v>
                </c:pt>
                <c:pt idx="44">
                  <c:v>0.22</c:v>
                </c:pt>
                <c:pt idx="45">
                  <c:v>0.24</c:v>
                </c:pt>
                <c:pt idx="46">
                  <c:v>0.26</c:v>
                </c:pt>
                <c:pt idx="47">
                  <c:v>0.27</c:v>
                </c:pt>
                <c:pt idx="48">
                  <c:v>0.28000000000000003</c:v>
                </c:pt>
                <c:pt idx="49">
                  <c:v>0.28999999999999998</c:v>
                </c:pt>
                <c:pt idx="50">
                  <c:v>0.3</c:v>
                </c:pt>
                <c:pt idx="51">
                  <c:v>0.3</c:v>
                </c:pt>
                <c:pt idx="52">
                  <c:v>0.31</c:v>
                </c:pt>
                <c:pt idx="53">
                  <c:v>0.31</c:v>
                </c:pt>
                <c:pt idx="54">
                  <c:v>0.31</c:v>
                </c:pt>
                <c:pt idx="55">
                  <c:v>0.32</c:v>
                </c:pt>
                <c:pt idx="56">
                  <c:v>0.32</c:v>
                </c:pt>
                <c:pt idx="57">
                  <c:v>0.32</c:v>
                </c:pt>
                <c:pt idx="58">
                  <c:v>0.32</c:v>
                </c:pt>
                <c:pt idx="59">
                  <c:v>0.32</c:v>
                </c:pt>
                <c:pt idx="60">
                  <c:v>0.31</c:v>
                </c:pt>
                <c:pt idx="61">
                  <c:v>0.31</c:v>
                </c:pt>
                <c:pt idx="62">
                  <c:v>0.31</c:v>
                </c:pt>
                <c:pt idx="63">
                  <c:v>0.3</c:v>
                </c:pt>
                <c:pt idx="64">
                  <c:v>0.3</c:v>
                </c:pt>
                <c:pt idx="65">
                  <c:v>0.3</c:v>
                </c:pt>
                <c:pt idx="66">
                  <c:v>0.28999999999999998</c:v>
                </c:pt>
                <c:pt idx="67">
                  <c:v>0.28999999999999998</c:v>
                </c:pt>
                <c:pt idx="68">
                  <c:v>0.28000000000000003</c:v>
                </c:pt>
                <c:pt idx="69">
                  <c:v>0.28000000000000003</c:v>
                </c:pt>
                <c:pt idx="70">
                  <c:v>0.27</c:v>
                </c:pt>
                <c:pt idx="71">
                  <c:v>0.27</c:v>
                </c:pt>
                <c:pt idx="72">
                  <c:v>0.26</c:v>
                </c:pt>
                <c:pt idx="73">
                  <c:v>0.26</c:v>
                </c:pt>
                <c:pt idx="74">
                  <c:v>0.26</c:v>
                </c:pt>
                <c:pt idx="75">
                  <c:v>0.25</c:v>
                </c:pt>
                <c:pt idx="76">
                  <c:v>0.25</c:v>
                </c:pt>
                <c:pt idx="77">
                  <c:v>0.24</c:v>
                </c:pt>
                <c:pt idx="78">
                  <c:v>0.24</c:v>
                </c:pt>
                <c:pt idx="79">
                  <c:v>0.24</c:v>
                </c:pt>
                <c:pt idx="80">
                  <c:v>0.23</c:v>
                </c:pt>
                <c:pt idx="81">
                  <c:v>0.23</c:v>
                </c:pt>
                <c:pt idx="82">
                  <c:v>0.23</c:v>
                </c:pt>
                <c:pt idx="83">
                  <c:v>0.22</c:v>
                </c:pt>
                <c:pt idx="84">
                  <c:v>0.22</c:v>
                </c:pt>
                <c:pt idx="85">
                  <c:v>0.22</c:v>
                </c:pt>
                <c:pt idx="86">
                  <c:v>0.22</c:v>
                </c:pt>
                <c:pt idx="87">
                  <c:v>0.21</c:v>
                </c:pt>
                <c:pt idx="88">
                  <c:v>0.21</c:v>
                </c:pt>
                <c:pt idx="89">
                  <c:v>0.21</c:v>
                </c:pt>
                <c:pt idx="90">
                  <c:v>0.21</c:v>
                </c:pt>
                <c:pt idx="91">
                  <c:v>0.2</c:v>
                </c:pt>
                <c:pt idx="92">
                  <c:v>0.2</c:v>
                </c:pt>
                <c:pt idx="93">
                  <c:v>0.2</c:v>
                </c:pt>
                <c:pt idx="94">
                  <c:v>0.2</c:v>
                </c:pt>
                <c:pt idx="95">
                  <c:v>0.19</c:v>
                </c:pt>
                <c:pt idx="96">
                  <c:v>0.19</c:v>
                </c:pt>
                <c:pt idx="97">
                  <c:v>0.19</c:v>
                </c:pt>
                <c:pt idx="98">
                  <c:v>0.19</c:v>
                </c:pt>
                <c:pt idx="99">
                  <c:v>0.18</c:v>
                </c:pt>
                <c:pt idx="100">
                  <c:v>0.18</c:v>
                </c:pt>
                <c:pt idx="101">
                  <c:v>0.18</c:v>
                </c:pt>
                <c:pt idx="102">
                  <c:v>0.18</c:v>
                </c:pt>
                <c:pt idx="103">
                  <c:v>0.18</c:v>
                </c:pt>
                <c:pt idx="104">
                  <c:v>0.18</c:v>
                </c:pt>
                <c:pt idx="105">
                  <c:v>0.17</c:v>
                </c:pt>
                <c:pt idx="106">
                  <c:v>0.17</c:v>
                </c:pt>
                <c:pt idx="107">
                  <c:v>0.17</c:v>
                </c:pt>
                <c:pt idx="108">
                  <c:v>0.17</c:v>
                </c:pt>
                <c:pt idx="109">
                  <c:v>0.17</c:v>
                </c:pt>
                <c:pt idx="110">
                  <c:v>0.17</c:v>
                </c:pt>
                <c:pt idx="111">
                  <c:v>0.16</c:v>
                </c:pt>
                <c:pt idx="112">
                  <c:v>0.16</c:v>
                </c:pt>
                <c:pt idx="113">
                  <c:v>0.16</c:v>
                </c:pt>
                <c:pt idx="114">
                  <c:v>0.16</c:v>
                </c:pt>
                <c:pt idx="115">
                  <c:v>0.16</c:v>
                </c:pt>
                <c:pt idx="116">
                  <c:v>0.16</c:v>
                </c:pt>
                <c:pt idx="117">
                  <c:v>0.16</c:v>
                </c:pt>
                <c:pt idx="118">
                  <c:v>0.15</c:v>
                </c:pt>
                <c:pt idx="119">
                  <c:v>0.15</c:v>
                </c:pt>
                <c:pt idx="120">
                  <c:v>0.15</c:v>
                </c:pt>
                <c:pt idx="121">
                  <c:v>0.15</c:v>
                </c:pt>
                <c:pt idx="122">
                  <c:v>0.15</c:v>
                </c:pt>
                <c:pt idx="123">
                  <c:v>0.14000000000000001</c:v>
                </c:pt>
                <c:pt idx="124">
                  <c:v>0.14000000000000001</c:v>
                </c:pt>
                <c:pt idx="125">
                  <c:v>0.14000000000000001</c:v>
                </c:pt>
                <c:pt idx="126">
                  <c:v>0.13</c:v>
                </c:pt>
                <c:pt idx="127">
                  <c:v>0.13</c:v>
                </c:pt>
                <c:pt idx="128">
                  <c:v>0.13</c:v>
                </c:pt>
                <c:pt idx="129">
                  <c:v>0.12</c:v>
                </c:pt>
                <c:pt idx="130">
                  <c:v>0.12</c:v>
                </c:pt>
                <c:pt idx="131">
                  <c:v>0.11</c:v>
                </c:pt>
                <c:pt idx="132">
                  <c:v>0.11</c:v>
                </c:pt>
                <c:pt idx="133">
                  <c:v>0.11</c:v>
                </c:pt>
                <c:pt idx="134">
                  <c:v>0.1</c:v>
                </c:pt>
                <c:pt idx="135">
                  <c:v>0.1</c:v>
                </c:pt>
                <c:pt idx="136">
                  <c:v>0.1</c:v>
                </c:pt>
                <c:pt idx="137">
                  <c:v>0.1</c:v>
                </c:pt>
                <c:pt idx="138">
                  <c:v>0.09</c:v>
                </c:pt>
                <c:pt idx="139">
                  <c:v>0.09</c:v>
                </c:pt>
                <c:pt idx="140">
                  <c:v>0.09</c:v>
                </c:pt>
                <c:pt idx="141">
                  <c:v>0.08</c:v>
                </c:pt>
                <c:pt idx="142">
                  <c:v>0.08</c:v>
                </c:pt>
                <c:pt idx="143">
                  <c:v>0.08</c:v>
                </c:pt>
                <c:pt idx="144">
                  <c:v>0.08</c:v>
                </c:pt>
                <c:pt idx="145">
                  <c:v>0.08</c:v>
                </c:pt>
                <c:pt idx="146">
                  <c:v>7.0000000000000007E-2</c:v>
                </c:pt>
                <c:pt idx="147">
                  <c:v>7.0000000000000007E-2</c:v>
                </c:pt>
                <c:pt idx="148">
                  <c:v>7.0000000000000007E-2</c:v>
                </c:pt>
                <c:pt idx="149">
                  <c:v>7.0000000000000007E-2</c:v>
                </c:pt>
                <c:pt idx="150">
                  <c:v>7.0000000000000007E-2</c:v>
                </c:pt>
                <c:pt idx="151">
                  <c:v>0.06</c:v>
                </c:pt>
                <c:pt idx="152">
                  <c:v>0.06</c:v>
                </c:pt>
                <c:pt idx="153">
                  <c:v>0.06</c:v>
                </c:pt>
                <c:pt idx="154">
                  <c:v>0.06</c:v>
                </c:pt>
                <c:pt idx="155">
                  <c:v>0.06</c:v>
                </c:pt>
                <c:pt idx="156">
                  <c:v>0.06</c:v>
                </c:pt>
                <c:pt idx="157">
                  <c:v>0.05</c:v>
                </c:pt>
                <c:pt idx="158">
                  <c:v>0.05</c:v>
                </c:pt>
                <c:pt idx="159">
                  <c:v>0.05</c:v>
                </c:pt>
                <c:pt idx="160">
                  <c:v>0.05</c:v>
                </c:pt>
                <c:pt idx="161">
                  <c:v>0.05</c:v>
                </c:pt>
                <c:pt idx="162">
                  <c:v>0.05</c:v>
                </c:pt>
                <c:pt idx="163">
                  <c:v>0.05</c:v>
                </c:pt>
                <c:pt idx="164">
                  <c:v>0.04</c:v>
                </c:pt>
                <c:pt idx="165">
                  <c:v>0.04</c:v>
                </c:pt>
                <c:pt idx="166">
                  <c:v>0.04</c:v>
                </c:pt>
                <c:pt idx="167">
                  <c:v>0.04</c:v>
                </c:pt>
                <c:pt idx="168">
                  <c:v>0.04</c:v>
                </c:pt>
                <c:pt idx="169">
                  <c:v>0.04</c:v>
                </c:pt>
                <c:pt idx="170">
                  <c:v>0.04</c:v>
                </c:pt>
                <c:pt idx="171">
                  <c:v>0.04</c:v>
                </c:pt>
                <c:pt idx="172">
                  <c:v>0.04</c:v>
                </c:pt>
                <c:pt idx="173">
                  <c:v>0.04</c:v>
                </c:pt>
                <c:pt idx="174">
                  <c:v>0.03</c:v>
                </c:pt>
                <c:pt idx="175">
                  <c:v>0.03</c:v>
                </c:pt>
                <c:pt idx="176">
                  <c:v>0.03</c:v>
                </c:pt>
                <c:pt idx="177">
                  <c:v>0.03</c:v>
                </c:pt>
                <c:pt idx="178">
                  <c:v>0.03</c:v>
                </c:pt>
                <c:pt idx="179">
                  <c:v>0.03</c:v>
                </c:pt>
                <c:pt idx="180">
                  <c:v>0.03</c:v>
                </c:pt>
                <c:pt idx="181">
                  <c:v>0.03</c:v>
                </c:pt>
                <c:pt idx="182">
                  <c:v>0.03</c:v>
                </c:pt>
                <c:pt idx="183">
                  <c:v>0.03</c:v>
                </c:pt>
                <c:pt idx="184">
                  <c:v>0.03</c:v>
                </c:pt>
                <c:pt idx="185">
                  <c:v>0.03</c:v>
                </c:pt>
                <c:pt idx="186">
                  <c:v>0.03</c:v>
                </c:pt>
                <c:pt idx="187">
                  <c:v>0.03</c:v>
                </c:pt>
                <c:pt idx="188">
                  <c:v>0.02</c:v>
                </c:pt>
                <c:pt idx="189">
                  <c:v>0.02</c:v>
                </c:pt>
                <c:pt idx="190">
                  <c:v>0.02</c:v>
                </c:pt>
                <c:pt idx="191">
                  <c:v>0.02</c:v>
                </c:pt>
                <c:pt idx="192">
                  <c:v>0.02</c:v>
                </c:pt>
                <c:pt idx="193">
                  <c:v>0.02</c:v>
                </c:pt>
                <c:pt idx="194">
                  <c:v>0.02</c:v>
                </c:pt>
                <c:pt idx="195">
                  <c:v>0.02</c:v>
                </c:pt>
                <c:pt idx="196">
                  <c:v>0.02</c:v>
                </c:pt>
                <c:pt idx="197">
                  <c:v>0.02</c:v>
                </c:pt>
                <c:pt idx="198">
                  <c:v>0.02</c:v>
                </c:pt>
                <c:pt idx="199">
                  <c:v>0.02</c:v>
                </c:pt>
                <c:pt idx="200">
                  <c:v>0.02</c:v>
                </c:pt>
                <c:pt idx="201">
                  <c:v>0.02</c:v>
                </c:pt>
                <c:pt idx="202">
                  <c:v>0.02</c:v>
                </c:pt>
                <c:pt idx="203">
                  <c:v>0.02</c:v>
                </c:pt>
                <c:pt idx="204">
                  <c:v>0.02</c:v>
                </c:pt>
                <c:pt idx="205">
                  <c:v>0.02</c:v>
                </c:pt>
                <c:pt idx="206">
                  <c:v>0.02</c:v>
                </c:pt>
                <c:pt idx="207">
                  <c:v>0.02</c:v>
                </c:pt>
                <c:pt idx="208">
                  <c:v>0.02</c:v>
                </c:pt>
                <c:pt idx="209">
                  <c:v>0.02</c:v>
                </c:pt>
                <c:pt idx="210">
                  <c:v>0.02</c:v>
                </c:pt>
                <c:pt idx="211">
                  <c:v>0.01</c:v>
                </c:pt>
                <c:pt idx="212">
                  <c:v>0.01</c:v>
                </c:pt>
                <c:pt idx="213">
                  <c:v>0.01</c:v>
                </c:pt>
                <c:pt idx="214">
                  <c:v>0.01</c:v>
                </c:pt>
                <c:pt idx="215">
                  <c:v>0.01</c:v>
                </c:pt>
                <c:pt idx="216">
                  <c:v>0.01</c:v>
                </c:pt>
                <c:pt idx="217">
                  <c:v>0.01</c:v>
                </c:pt>
                <c:pt idx="218">
                  <c:v>0.01</c:v>
                </c:pt>
                <c:pt idx="219">
                  <c:v>0.01</c:v>
                </c:pt>
                <c:pt idx="220">
                  <c:v>0.01</c:v>
                </c:pt>
                <c:pt idx="221">
                  <c:v>0.01</c:v>
                </c:pt>
                <c:pt idx="222">
                  <c:v>0.01</c:v>
                </c:pt>
                <c:pt idx="223">
                  <c:v>0.01</c:v>
                </c:pt>
                <c:pt idx="224">
                  <c:v>0.01</c:v>
                </c:pt>
                <c:pt idx="225">
                  <c:v>0.01</c:v>
                </c:pt>
                <c:pt idx="226">
                  <c:v>0.01</c:v>
                </c:pt>
                <c:pt idx="227">
                  <c:v>0.01</c:v>
                </c:pt>
                <c:pt idx="228">
                  <c:v>0.01</c:v>
                </c:pt>
                <c:pt idx="229">
                  <c:v>0.01</c:v>
                </c:pt>
                <c:pt idx="230">
                  <c:v>0.01</c:v>
                </c:pt>
                <c:pt idx="231">
                  <c:v>0.01</c:v>
                </c:pt>
                <c:pt idx="232">
                  <c:v>0.01</c:v>
                </c:pt>
                <c:pt idx="233">
                  <c:v>0.01</c:v>
                </c:pt>
                <c:pt idx="234">
                  <c:v>0.01</c:v>
                </c:pt>
                <c:pt idx="235">
                  <c:v>0.01</c:v>
                </c:pt>
                <c:pt idx="236">
                  <c:v>0.01</c:v>
                </c:pt>
                <c:pt idx="237">
                  <c:v>0.01</c:v>
                </c:pt>
                <c:pt idx="238">
                  <c:v>0.01</c:v>
                </c:pt>
                <c:pt idx="239">
                  <c:v>0.01</c:v>
                </c:pt>
                <c:pt idx="240">
                  <c:v>0.01</c:v>
                </c:pt>
                <c:pt idx="241">
                  <c:v>0.01</c:v>
                </c:pt>
                <c:pt idx="242">
                  <c:v>0.01</c:v>
                </c:pt>
                <c:pt idx="243">
                  <c:v>0.01</c:v>
                </c:pt>
                <c:pt idx="244">
                  <c:v>0.01</c:v>
                </c:pt>
                <c:pt idx="245">
                  <c:v>0.01</c:v>
                </c:pt>
                <c:pt idx="246">
                  <c:v>0.01</c:v>
                </c:pt>
                <c:pt idx="247">
                  <c:v>0.01</c:v>
                </c:pt>
                <c:pt idx="248">
                  <c:v>0.01</c:v>
                </c:pt>
                <c:pt idx="249">
                  <c:v>0.01</c:v>
                </c:pt>
                <c:pt idx="250">
                  <c:v>0.01</c:v>
                </c:pt>
                <c:pt idx="251">
                  <c:v>0.01</c:v>
                </c:pt>
                <c:pt idx="252">
                  <c:v>0.01</c:v>
                </c:pt>
                <c:pt idx="253">
                  <c:v>0.01</c:v>
                </c:pt>
                <c:pt idx="254">
                  <c:v>0.01</c:v>
                </c:pt>
                <c:pt idx="255">
                  <c:v>0.01</c:v>
                </c:pt>
                <c:pt idx="256">
                  <c:v>0.01</c:v>
                </c:pt>
                <c:pt idx="257">
                  <c:v>0.01</c:v>
                </c:pt>
                <c:pt idx="258">
                  <c:v>0.01</c:v>
                </c:pt>
                <c:pt idx="259">
                  <c:v>0.01</c:v>
                </c:pt>
                <c:pt idx="260">
                  <c:v>0.01</c:v>
                </c:pt>
                <c:pt idx="261">
                  <c:v>0.01</c:v>
                </c:pt>
                <c:pt idx="262">
                  <c:v>0.01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B27-4139-BB42-E3ADACF8763D}"/>
            </c:ext>
          </c:extLst>
        </c:ser>
        <c:ser>
          <c:idx val="4"/>
          <c:order val="1"/>
          <c:tx>
            <c:v>10-yr: Inflow</c:v>
          </c:tx>
          <c:spPr>
            <a:ln w="19050" cap="rnd">
              <a:solidFill>
                <a:srgbClr val="00B05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Sheet1!$P$5:$P$724</c:f>
              <c:numCache>
                <c:formatCode>h:mm:ss</c:formatCode>
                <c:ptCount val="720"/>
                <c:pt idx="0">
                  <c:v>6.9444444444444447E-4</c:v>
                </c:pt>
                <c:pt idx="1">
                  <c:v>1.3888888888888889E-3</c:v>
                </c:pt>
                <c:pt idx="2">
                  <c:v>2.0833333333333333E-3</c:v>
                </c:pt>
                <c:pt idx="3">
                  <c:v>2.7777777777777779E-3</c:v>
                </c:pt>
                <c:pt idx="4">
                  <c:v>3.472222222222222E-3</c:v>
                </c:pt>
                <c:pt idx="5">
                  <c:v>4.1666666666666666E-3</c:v>
                </c:pt>
                <c:pt idx="6">
                  <c:v>4.8611111111111112E-3</c:v>
                </c:pt>
                <c:pt idx="7">
                  <c:v>5.5555555555555558E-3</c:v>
                </c:pt>
                <c:pt idx="8">
                  <c:v>6.2499999999999995E-3</c:v>
                </c:pt>
                <c:pt idx="9">
                  <c:v>6.9444444444444441E-3</c:v>
                </c:pt>
                <c:pt idx="10">
                  <c:v>7.6388888888888886E-3</c:v>
                </c:pt>
                <c:pt idx="11">
                  <c:v>8.3333333333333332E-3</c:v>
                </c:pt>
                <c:pt idx="12">
                  <c:v>9.0277777777777787E-3</c:v>
                </c:pt>
                <c:pt idx="13">
                  <c:v>9.7222222222222224E-3</c:v>
                </c:pt>
                <c:pt idx="14">
                  <c:v>1.0416666666666666E-2</c:v>
                </c:pt>
                <c:pt idx="15">
                  <c:v>1.1111111111111112E-2</c:v>
                </c:pt>
                <c:pt idx="16">
                  <c:v>1.1805555555555555E-2</c:v>
                </c:pt>
                <c:pt idx="17">
                  <c:v>1.2499999999999999E-2</c:v>
                </c:pt>
                <c:pt idx="18">
                  <c:v>1.3194444444444444E-2</c:v>
                </c:pt>
                <c:pt idx="19">
                  <c:v>1.3888888888888888E-2</c:v>
                </c:pt>
                <c:pt idx="20">
                  <c:v>1.4583333333333332E-2</c:v>
                </c:pt>
                <c:pt idx="21">
                  <c:v>1.5277777777777777E-2</c:v>
                </c:pt>
                <c:pt idx="22">
                  <c:v>1.5972222222222224E-2</c:v>
                </c:pt>
                <c:pt idx="23">
                  <c:v>1.6666666666666666E-2</c:v>
                </c:pt>
                <c:pt idx="24">
                  <c:v>1.7361111111111112E-2</c:v>
                </c:pt>
                <c:pt idx="25">
                  <c:v>1.8055555555555557E-2</c:v>
                </c:pt>
                <c:pt idx="26">
                  <c:v>1.8749999999999999E-2</c:v>
                </c:pt>
                <c:pt idx="27">
                  <c:v>1.9444444444444445E-2</c:v>
                </c:pt>
                <c:pt idx="28">
                  <c:v>2.013888888888889E-2</c:v>
                </c:pt>
                <c:pt idx="29">
                  <c:v>2.0833333333333332E-2</c:v>
                </c:pt>
                <c:pt idx="30">
                  <c:v>2.1527777777777781E-2</c:v>
                </c:pt>
                <c:pt idx="31">
                  <c:v>2.2222222222222223E-2</c:v>
                </c:pt>
                <c:pt idx="32">
                  <c:v>2.2916666666666669E-2</c:v>
                </c:pt>
                <c:pt idx="33">
                  <c:v>2.361111111111111E-2</c:v>
                </c:pt>
                <c:pt idx="34">
                  <c:v>2.4305555555555556E-2</c:v>
                </c:pt>
                <c:pt idx="35">
                  <c:v>2.4999999999999998E-2</c:v>
                </c:pt>
                <c:pt idx="36">
                  <c:v>2.5694444444444447E-2</c:v>
                </c:pt>
                <c:pt idx="37">
                  <c:v>2.6388888888888889E-2</c:v>
                </c:pt>
                <c:pt idx="38">
                  <c:v>2.7083333333333334E-2</c:v>
                </c:pt>
                <c:pt idx="39">
                  <c:v>2.7777777777777776E-2</c:v>
                </c:pt>
                <c:pt idx="40">
                  <c:v>2.8472222222222222E-2</c:v>
                </c:pt>
                <c:pt idx="41">
                  <c:v>2.9166666666666664E-2</c:v>
                </c:pt>
                <c:pt idx="42">
                  <c:v>2.9861111111111113E-2</c:v>
                </c:pt>
                <c:pt idx="43">
                  <c:v>3.0555555555555555E-2</c:v>
                </c:pt>
                <c:pt idx="44">
                  <c:v>3.125E-2</c:v>
                </c:pt>
                <c:pt idx="45">
                  <c:v>3.1944444444444449E-2</c:v>
                </c:pt>
                <c:pt idx="46">
                  <c:v>3.2638888888888891E-2</c:v>
                </c:pt>
                <c:pt idx="47">
                  <c:v>3.3333333333333333E-2</c:v>
                </c:pt>
                <c:pt idx="48">
                  <c:v>3.4027777777777775E-2</c:v>
                </c:pt>
                <c:pt idx="49">
                  <c:v>3.4722222222222224E-2</c:v>
                </c:pt>
                <c:pt idx="50">
                  <c:v>3.5416666666666666E-2</c:v>
                </c:pt>
                <c:pt idx="51">
                  <c:v>3.6111111111111115E-2</c:v>
                </c:pt>
                <c:pt idx="52">
                  <c:v>3.6805555555555557E-2</c:v>
                </c:pt>
                <c:pt idx="53">
                  <c:v>3.7499999999999999E-2</c:v>
                </c:pt>
                <c:pt idx="54">
                  <c:v>3.8194444444444441E-2</c:v>
                </c:pt>
                <c:pt idx="55">
                  <c:v>3.888888888888889E-2</c:v>
                </c:pt>
                <c:pt idx="56">
                  <c:v>3.9583333333333331E-2</c:v>
                </c:pt>
                <c:pt idx="57">
                  <c:v>4.027777777777778E-2</c:v>
                </c:pt>
                <c:pt idx="58">
                  <c:v>4.0972222222222222E-2</c:v>
                </c:pt>
                <c:pt idx="59">
                  <c:v>4.1666666666666664E-2</c:v>
                </c:pt>
                <c:pt idx="60">
                  <c:v>4.2361111111111106E-2</c:v>
                </c:pt>
                <c:pt idx="61">
                  <c:v>4.3055555555555562E-2</c:v>
                </c:pt>
                <c:pt idx="62">
                  <c:v>4.3750000000000004E-2</c:v>
                </c:pt>
                <c:pt idx="63">
                  <c:v>4.4444444444444446E-2</c:v>
                </c:pt>
                <c:pt idx="64">
                  <c:v>4.5138888888888888E-2</c:v>
                </c:pt>
                <c:pt idx="65">
                  <c:v>4.5833333333333337E-2</c:v>
                </c:pt>
                <c:pt idx="66">
                  <c:v>4.6527777777777779E-2</c:v>
                </c:pt>
                <c:pt idx="67">
                  <c:v>4.7222222222222221E-2</c:v>
                </c:pt>
                <c:pt idx="68">
                  <c:v>4.7916666666666663E-2</c:v>
                </c:pt>
                <c:pt idx="69">
                  <c:v>4.8611111111111112E-2</c:v>
                </c:pt>
                <c:pt idx="70">
                  <c:v>4.9305555555555554E-2</c:v>
                </c:pt>
                <c:pt idx="71">
                  <c:v>4.9999999999999996E-2</c:v>
                </c:pt>
                <c:pt idx="72">
                  <c:v>5.0694444444444452E-2</c:v>
                </c:pt>
                <c:pt idx="73">
                  <c:v>5.1388888888888894E-2</c:v>
                </c:pt>
                <c:pt idx="74">
                  <c:v>5.2083333333333336E-2</c:v>
                </c:pt>
                <c:pt idx="75">
                  <c:v>5.2777777777777778E-2</c:v>
                </c:pt>
                <c:pt idx="76">
                  <c:v>5.347222222222222E-2</c:v>
                </c:pt>
                <c:pt idx="77">
                  <c:v>5.4166666666666669E-2</c:v>
                </c:pt>
                <c:pt idx="78">
                  <c:v>5.486111111111111E-2</c:v>
                </c:pt>
                <c:pt idx="79">
                  <c:v>5.5555555555555552E-2</c:v>
                </c:pt>
                <c:pt idx="80">
                  <c:v>5.6250000000000001E-2</c:v>
                </c:pt>
                <c:pt idx="81">
                  <c:v>5.6944444444444443E-2</c:v>
                </c:pt>
                <c:pt idx="82">
                  <c:v>5.7638888888888885E-2</c:v>
                </c:pt>
                <c:pt idx="83">
                  <c:v>5.8333333333333327E-2</c:v>
                </c:pt>
                <c:pt idx="84">
                  <c:v>5.9027777777777783E-2</c:v>
                </c:pt>
                <c:pt idx="85">
                  <c:v>5.9722222222222225E-2</c:v>
                </c:pt>
                <c:pt idx="86">
                  <c:v>6.0416666666666667E-2</c:v>
                </c:pt>
                <c:pt idx="87">
                  <c:v>6.1111111111111116E-2</c:v>
                </c:pt>
                <c:pt idx="88">
                  <c:v>6.1805555555555558E-2</c:v>
                </c:pt>
                <c:pt idx="89">
                  <c:v>6.25E-2</c:v>
                </c:pt>
                <c:pt idx="90">
                  <c:v>6.3194444444444442E-2</c:v>
                </c:pt>
                <c:pt idx="91">
                  <c:v>6.3888888888888884E-2</c:v>
                </c:pt>
                <c:pt idx="92">
                  <c:v>6.458333333333334E-2</c:v>
                </c:pt>
                <c:pt idx="93">
                  <c:v>6.5277777777777782E-2</c:v>
                </c:pt>
                <c:pt idx="94">
                  <c:v>6.5972222222222224E-2</c:v>
                </c:pt>
                <c:pt idx="95">
                  <c:v>6.6666666666666666E-2</c:v>
                </c:pt>
                <c:pt idx="96">
                  <c:v>6.7361111111111108E-2</c:v>
                </c:pt>
                <c:pt idx="97">
                  <c:v>6.805555555555555E-2</c:v>
                </c:pt>
                <c:pt idx="98">
                  <c:v>6.8749999999999992E-2</c:v>
                </c:pt>
                <c:pt idx="99">
                  <c:v>6.9444444444444434E-2</c:v>
                </c:pt>
                <c:pt idx="100">
                  <c:v>7.013888888888889E-2</c:v>
                </c:pt>
                <c:pt idx="101">
                  <c:v>7.0833333333333331E-2</c:v>
                </c:pt>
                <c:pt idx="102">
                  <c:v>7.1527777777777787E-2</c:v>
                </c:pt>
                <c:pt idx="103">
                  <c:v>7.2222222222222229E-2</c:v>
                </c:pt>
                <c:pt idx="104">
                  <c:v>7.2916666666666671E-2</c:v>
                </c:pt>
                <c:pt idx="105">
                  <c:v>7.3611111111111113E-2</c:v>
                </c:pt>
                <c:pt idx="106">
                  <c:v>7.4305555555555555E-2</c:v>
                </c:pt>
                <c:pt idx="107">
                  <c:v>7.4999999999999997E-2</c:v>
                </c:pt>
                <c:pt idx="108">
                  <c:v>7.5694444444444439E-2</c:v>
                </c:pt>
                <c:pt idx="109">
                  <c:v>7.6388888888888895E-2</c:v>
                </c:pt>
                <c:pt idx="110">
                  <c:v>7.7083333333333337E-2</c:v>
                </c:pt>
                <c:pt idx="111">
                  <c:v>7.7777777777777779E-2</c:v>
                </c:pt>
                <c:pt idx="112">
                  <c:v>7.8472222222222221E-2</c:v>
                </c:pt>
                <c:pt idx="113">
                  <c:v>7.9166666666666663E-2</c:v>
                </c:pt>
                <c:pt idx="114">
                  <c:v>7.9861111111111105E-2</c:v>
                </c:pt>
                <c:pt idx="115">
                  <c:v>8.0555555555555561E-2</c:v>
                </c:pt>
                <c:pt idx="116">
                  <c:v>8.1250000000000003E-2</c:v>
                </c:pt>
                <c:pt idx="117">
                  <c:v>8.1944444444444445E-2</c:v>
                </c:pt>
                <c:pt idx="118">
                  <c:v>8.2638888888888887E-2</c:v>
                </c:pt>
                <c:pt idx="119">
                  <c:v>8.3333333333333329E-2</c:v>
                </c:pt>
                <c:pt idx="120">
                  <c:v>8.4027777777777771E-2</c:v>
                </c:pt>
                <c:pt idx="121">
                  <c:v>8.4722222222222213E-2</c:v>
                </c:pt>
                <c:pt idx="122">
                  <c:v>8.5416666666666655E-2</c:v>
                </c:pt>
                <c:pt idx="123">
                  <c:v>8.6111111111111124E-2</c:v>
                </c:pt>
                <c:pt idx="124">
                  <c:v>8.6805555555555566E-2</c:v>
                </c:pt>
                <c:pt idx="125">
                  <c:v>8.7500000000000008E-2</c:v>
                </c:pt>
                <c:pt idx="126">
                  <c:v>8.819444444444445E-2</c:v>
                </c:pt>
                <c:pt idx="127">
                  <c:v>8.8888888888888892E-2</c:v>
                </c:pt>
                <c:pt idx="128">
                  <c:v>8.9583333333333334E-2</c:v>
                </c:pt>
                <c:pt idx="129">
                  <c:v>9.0277777777777776E-2</c:v>
                </c:pt>
                <c:pt idx="130">
                  <c:v>9.0972222222222218E-2</c:v>
                </c:pt>
                <c:pt idx="131">
                  <c:v>9.1666666666666674E-2</c:v>
                </c:pt>
                <c:pt idx="132">
                  <c:v>9.2361111111111116E-2</c:v>
                </c:pt>
                <c:pt idx="133">
                  <c:v>9.3055555555555558E-2</c:v>
                </c:pt>
                <c:pt idx="134">
                  <c:v>9.375E-2</c:v>
                </c:pt>
                <c:pt idx="135">
                  <c:v>9.4444444444444442E-2</c:v>
                </c:pt>
                <c:pt idx="136">
                  <c:v>9.5138888888888884E-2</c:v>
                </c:pt>
                <c:pt idx="137">
                  <c:v>9.5833333333333326E-2</c:v>
                </c:pt>
                <c:pt idx="138">
                  <c:v>9.6527777777777768E-2</c:v>
                </c:pt>
                <c:pt idx="139">
                  <c:v>9.7222222222222224E-2</c:v>
                </c:pt>
                <c:pt idx="140">
                  <c:v>9.7916666666666666E-2</c:v>
                </c:pt>
                <c:pt idx="141">
                  <c:v>9.8611111111111108E-2</c:v>
                </c:pt>
                <c:pt idx="142">
                  <c:v>9.930555555555555E-2</c:v>
                </c:pt>
                <c:pt idx="143">
                  <c:v>9.9999999999999992E-2</c:v>
                </c:pt>
                <c:pt idx="144">
                  <c:v>0.10069444444444443</c:v>
                </c:pt>
                <c:pt idx="145">
                  <c:v>0.1013888888888889</c:v>
                </c:pt>
                <c:pt idx="146">
                  <c:v>0.10208333333333335</c:v>
                </c:pt>
                <c:pt idx="147">
                  <c:v>0.10277777777777779</c:v>
                </c:pt>
                <c:pt idx="148">
                  <c:v>0.10347222222222223</c:v>
                </c:pt>
                <c:pt idx="149">
                  <c:v>0.10416666666666667</c:v>
                </c:pt>
                <c:pt idx="150">
                  <c:v>0.10486111111111111</c:v>
                </c:pt>
                <c:pt idx="151">
                  <c:v>0.10555555555555556</c:v>
                </c:pt>
                <c:pt idx="152">
                  <c:v>0.10625</c:v>
                </c:pt>
                <c:pt idx="153">
                  <c:v>0.10694444444444444</c:v>
                </c:pt>
                <c:pt idx="154">
                  <c:v>0.1076388888888889</c:v>
                </c:pt>
                <c:pt idx="155">
                  <c:v>0.10833333333333334</c:v>
                </c:pt>
                <c:pt idx="156">
                  <c:v>0.10902777777777778</c:v>
                </c:pt>
                <c:pt idx="157">
                  <c:v>0.10972222222222222</c:v>
                </c:pt>
                <c:pt idx="158">
                  <c:v>0.11041666666666666</c:v>
                </c:pt>
                <c:pt idx="159">
                  <c:v>0.1111111111111111</c:v>
                </c:pt>
                <c:pt idx="160">
                  <c:v>0.11180555555555556</c:v>
                </c:pt>
                <c:pt idx="161">
                  <c:v>0.1125</c:v>
                </c:pt>
                <c:pt idx="162">
                  <c:v>0.11319444444444444</c:v>
                </c:pt>
                <c:pt idx="163">
                  <c:v>0.11388888888888889</c:v>
                </c:pt>
                <c:pt idx="164">
                  <c:v>0.11458333333333333</c:v>
                </c:pt>
                <c:pt idx="165">
                  <c:v>0.11527777777777777</c:v>
                </c:pt>
                <c:pt idx="166">
                  <c:v>0.11597222222222221</c:v>
                </c:pt>
                <c:pt idx="167">
                  <c:v>0.11666666666666665</c:v>
                </c:pt>
                <c:pt idx="168">
                  <c:v>0.1173611111111111</c:v>
                </c:pt>
                <c:pt idx="169">
                  <c:v>0.11805555555555557</c:v>
                </c:pt>
                <c:pt idx="170">
                  <c:v>0.11875000000000001</c:v>
                </c:pt>
                <c:pt idx="171">
                  <c:v>0.11944444444444445</c:v>
                </c:pt>
                <c:pt idx="172">
                  <c:v>0.12013888888888889</c:v>
                </c:pt>
                <c:pt idx="173">
                  <c:v>0.12083333333333333</c:v>
                </c:pt>
                <c:pt idx="174">
                  <c:v>0.12152777777777778</c:v>
                </c:pt>
                <c:pt idx="175">
                  <c:v>0.12222222222222223</c:v>
                </c:pt>
                <c:pt idx="176">
                  <c:v>0.12291666666666667</c:v>
                </c:pt>
                <c:pt idx="177">
                  <c:v>0.12361111111111112</c:v>
                </c:pt>
                <c:pt idx="178">
                  <c:v>0.12430555555555556</c:v>
                </c:pt>
                <c:pt idx="179">
                  <c:v>0.125</c:v>
                </c:pt>
                <c:pt idx="180">
                  <c:v>0.12569444444444444</c:v>
                </c:pt>
                <c:pt idx="181">
                  <c:v>0.12638888888888888</c:v>
                </c:pt>
                <c:pt idx="182">
                  <c:v>0.12708333333333333</c:v>
                </c:pt>
                <c:pt idx="183">
                  <c:v>0.1277777777777778</c:v>
                </c:pt>
                <c:pt idx="184">
                  <c:v>0.12847222222222224</c:v>
                </c:pt>
                <c:pt idx="185">
                  <c:v>0.12916666666666668</c:v>
                </c:pt>
                <c:pt idx="186">
                  <c:v>0.12986111111111112</c:v>
                </c:pt>
                <c:pt idx="187">
                  <c:v>0.13055555555555556</c:v>
                </c:pt>
                <c:pt idx="188">
                  <c:v>0.13125000000000001</c:v>
                </c:pt>
                <c:pt idx="189">
                  <c:v>0.13194444444444445</c:v>
                </c:pt>
                <c:pt idx="190">
                  <c:v>0.13263888888888889</c:v>
                </c:pt>
                <c:pt idx="191">
                  <c:v>0.13333333333333333</c:v>
                </c:pt>
                <c:pt idx="192">
                  <c:v>0.13402777777777777</c:v>
                </c:pt>
                <c:pt idx="193">
                  <c:v>0.13472222222222222</c:v>
                </c:pt>
                <c:pt idx="194">
                  <c:v>0.13541666666666666</c:v>
                </c:pt>
                <c:pt idx="195">
                  <c:v>0.1361111111111111</c:v>
                </c:pt>
                <c:pt idx="196">
                  <c:v>0.13680555555555554</c:v>
                </c:pt>
                <c:pt idx="197">
                  <c:v>0.13749999999999998</c:v>
                </c:pt>
                <c:pt idx="198">
                  <c:v>0.13819444444444443</c:v>
                </c:pt>
                <c:pt idx="199">
                  <c:v>0.1388888888888889</c:v>
                </c:pt>
                <c:pt idx="200">
                  <c:v>0.13958333333333334</c:v>
                </c:pt>
                <c:pt idx="201">
                  <c:v>0.14027777777777778</c:v>
                </c:pt>
                <c:pt idx="202">
                  <c:v>0.14097222222222222</c:v>
                </c:pt>
                <c:pt idx="203">
                  <c:v>0.14166666666666666</c:v>
                </c:pt>
                <c:pt idx="204">
                  <c:v>0.1423611111111111</c:v>
                </c:pt>
                <c:pt idx="205">
                  <c:v>0.14305555555555557</c:v>
                </c:pt>
                <c:pt idx="206">
                  <c:v>0.14375000000000002</c:v>
                </c:pt>
                <c:pt idx="207">
                  <c:v>0.14444444444444446</c:v>
                </c:pt>
                <c:pt idx="208">
                  <c:v>0.1451388888888889</c:v>
                </c:pt>
                <c:pt idx="209">
                  <c:v>0.14583333333333334</c:v>
                </c:pt>
                <c:pt idx="210">
                  <c:v>0.14652777777777778</c:v>
                </c:pt>
                <c:pt idx="211">
                  <c:v>0.14722222222222223</c:v>
                </c:pt>
                <c:pt idx="212">
                  <c:v>0.14791666666666667</c:v>
                </c:pt>
                <c:pt idx="213">
                  <c:v>0.14861111111111111</c:v>
                </c:pt>
                <c:pt idx="214">
                  <c:v>0.14930555555555555</c:v>
                </c:pt>
                <c:pt idx="215">
                  <c:v>0.15</c:v>
                </c:pt>
                <c:pt idx="216">
                  <c:v>0.15069444444444444</c:v>
                </c:pt>
                <c:pt idx="217">
                  <c:v>0.15138888888888888</c:v>
                </c:pt>
                <c:pt idx="218">
                  <c:v>0.15208333333333332</c:v>
                </c:pt>
                <c:pt idx="219">
                  <c:v>0.15277777777777776</c:v>
                </c:pt>
                <c:pt idx="220">
                  <c:v>0.15347222222222223</c:v>
                </c:pt>
                <c:pt idx="221">
                  <c:v>0.15416666666666667</c:v>
                </c:pt>
                <c:pt idx="222">
                  <c:v>0.15486111111111112</c:v>
                </c:pt>
                <c:pt idx="223">
                  <c:v>0.15555555555555556</c:v>
                </c:pt>
                <c:pt idx="224">
                  <c:v>0.15625</c:v>
                </c:pt>
                <c:pt idx="225">
                  <c:v>0.15694444444444444</c:v>
                </c:pt>
                <c:pt idx="226">
                  <c:v>0.15763888888888888</c:v>
                </c:pt>
                <c:pt idx="227">
                  <c:v>0.15833333333333333</c:v>
                </c:pt>
                <c:pt idx="228">
                  <c:v>0.15902777777777777</c:v>
                </c:pt>
                <c:pt idx="229">
                  <c:v>0.15972222222222224</c:v>
                </c:pt>
                <c:pt idx="230">
                  <c:v>0.16041666666666668</c:v>
                </c:pt>
                <c:pt idx="231">
                  <c:v>0.16111111111111112</c:v>
                </c:pt>
                <c:pt idx="232">
                  <c:v>0.16180555555555556</c:v>
                </c:pt>
                <c:pt idx="233">
                  <c:v>0.16250000000000001</c:v>
                </c:pt>
                <c:pt idx="234">
                  <c:v>0.16319444444444445</c:v>
                </c:pt>
                <c:pt idx="235">
                  <c:v>0.16388888888888889</c:v>
                </c:pt>
                <c:pt idx="236">
                  <c:v>0.16458333333333333</c:v>
                </c:pt>
                <c:pt idx="237">
                  <c:v>0.16527777777777777</c:v>
                </c:pt>
                <c:pt idx="238">
                  <c:v>0.16597222222222222</c:v>
                </c:pt>
                <c:pt idx="239">
                  <c:v>0.16666666666666666</c:v>
                </c:pt>
                <c:pt idx="240">
                  <c:v>0.1673611111111111</c:v>
                </c:pt>
                <c:pt idx="241">
                  <c:v>0.16805555555555554</c:v>
                </c:pt>
                <c:pt idx="242">
                  <c:v>0.16874999999999998</c:v>
                </c:pt>
                <c:pt idx="243">
                  <c:v>0.16944444444444443</c:v>
                </c:pt>
                <c:pt idx="244">
                  <c:v>0.17013888888888887</c:v>
                </c:pt>
                <c:pt idx="245">
                  <c:v>0.17083333333333331</c:v>
                </c:pt>
                <c:pt idx="246">
                  <c:v>0.17152777777777775</c:v>
                </c:pt>
                <c:pt idx="247">
                  <c:v>0.17222222222222225</c:v>
                </c:pt>
                <c:pt idx="248">
                  <c:v>0.17291666666666669</c:v>
                </c:pt>
                <c:pt idx="249">
                  <c:v>0.17361111111111113</c:v>
                </c:pt>
                <c:pt idx="250">
                  <c:v>0.17430555555555557</c:v>
                </c:pt>
                <c:pt idx="251">
                  <c:v>0.17500000000000002</c:v>
                </c:pt>
                <c:pt idx="252">
                  <c:v>0.17569444444444446</c:v>
                </c:pt>
                <c:pt idx="253">
                  <c:v>0.1763888888888889</c:v>
                </c:pt>
                <c:pt idx="254">
                  <c:v>0.17708333333333334</c:v>
                </c:pt>
                <c:pt idx="255">
                  <c:v>0.17777777777777778</c:v>
                </c:pt>
                <c:pt idx="256">
                  <c:v>0.17847222222222223</c:v>
                </c:pt>
                <c:pt idx="257">
                  <c:v>0.17916666666666667</c:v>
                </c:pt>
                <c:pt idx="258">
                  <c:v>0.17986111111111111</c:v>
                </c:pt>
                <c:pt idx="259">
                  <c:v>0.18055555555555555</c:v>
                </c:pt>
                <c:pt idx="260">
                  <c:v>0.18124999999999999</c:v>
                </c:pt>
                <c:pt idx="261">
                  <c:v>0.18194444444444444</c:v>
                </c:pt>
                <c:pt idx="262">
                  <c:v>0.18263888888888891</c:v>
                </c:pt>
                <c:pt idx="263">
                  <c:v>0.18333333333333335</c:v>
                </c:pt>
                <c:pt idx="264">
                  <c:v>0.18402777777777779</c:v>
                </c:pt>
                <c:pt idx="265">
                  <c:v>0.18472222222222223</c:v>
                </c:pt>
                <c:pt idx="266">
                  <c:v>0.18541666666666667</c:v>
                </c:pt>
                <c:pt idx="267">
                  <c:v>0.18611111111111112</c:v>
                </c:pt>
                <c:pt idx="268">
                  <c:v>0.18680555555555556</c:v>
                </c:pt>
                <c:pt idx="269">
                  <c:v>0.1875</c:v>
                </c:pt>
                <c:pt idx="270">
                  <c:v>0.18819444444444444</c:v>
                </c:pt>
                <c:pt idx="271">
                  <c:v>0.18888888888888888</c:v>
                </c:pt>
                <c:pt idx="272">
                  <c:v>0.18958333333333333</c:v>
                </c:pt>
                <c:pt idx="273">
                  <c:v>0.19027777777777777</c:v>
                </c:pt>
                <c:pt idx="274">
                  <c:v>0.19097222222222221</c:v>
                </c:pt>
                <c:pt idx="275">
                  <c:v>0.19166666666666665</c:v>
                </c:pt>
                <c:pt idx="276">
                  <c:v>0.19236111111111112</c:v>
                </c:pt>
                <c:pt idx="277">
                  <c:v>0.19305555555555554</c:v>
                </c:pt>
                <c:pt idx="278">
                  <c:v>0.19375000000000001</c:v>
                </c:pt>
                <c:pt idx="279">
                  <c:v>0.19444444444444445</c:v>
                </c:pt>
                <c:pt idx="280">
                  <c:v>0.19513888888888889</c:v>
                </c:pt>
                <c:pt idx="281">
                  <c:v>0.19583333333333333</c:v>
                </c:pt>
                <c:pt idx="282">
                  <c:v>0.19652777777777777</c:v>
                </c:pt>
                <c:pt idx="283">
                  <c:v>0.19722222222222222</c:v>
                </c:pt>
                <c:pt idx="284">
                  <c:v>0.19791666666666666</c:v>
                </c:pt>
                <c:pt idx="285">
                  <c:v>0.1986111111111111</c:v>
                </c:pt>
                <c:pt idx="286">
                  <c:v>0.19930555555555554</c:v>
                </c:pt>
                <c:pt idx="287">
                  <c:v>0.19999999999999998</c:v>
                </c:pt>
                <c:pt idx="288">
                  <c:v>0.20069444444444443</c:v>
                </c:pt>
                <c:pt idx="289">
                  <c:v>0.20138888888888887</c:v>
                </c:pt>
                <c:pt idx="290">
                  <c:v>0.20208333333333331</c:v>
                </c:pt>
                <c:pt idx="291">
                  <c:v>0.20277777777777781</c:v>
                </c:pt>
                <c:pt idx="292">
                  <c:v>0.20347222222222219</c:v>
                </c:pt>
                <c:pt idx="293">
                  <c:v>0.20416666666666669</c:v>
                </c:pt>
                <c:pt idx="294">
                  <c:v>0.20486111111111113</c:v>
                </c:pt>
                <c:pt idx="295">
                  <c:v>0.20555555555555557</c:v>
                </c:pt>
                <c:pt idx="296">
                  <c:v>0.20625000000000002</c:v>
                </c:pt>
                <c:pt idx="297">
                  <c:v>0.20694444444444446</c:v>
                </c:pt>
                <c:pt idx="298">
                  <c:v>0.2076388888888889</c:v>
                </c:pt>
                <c:pt idx="299">
                  <c:v>0.20833333333333334</c:v>
                </c:pt>
                <c:pt idx="300">
                  <c:v>0.20902777777777778</c:v>
                </c:pt>
                <c:pt idx="301">
                  <c:v>0.20972222222222223</c:v>
                </c:pt>
                <c:pt idx="302">
                  <c:v>0.21041666666666667</c:v>
                </c:pt>
                <c:pt idx="303">
                  <c:v>0.21111111111111111</c:v>
                </c:pt>
                <c:pt idx="304">
                  <c:v>0.21180555555555555</c:v>
                </c:pt>
                <c:pt idx="305">
                  <c:v>0.21249999999999999</c:v>
                </c:pt>
                <c:pt idx="306">
                  <c:v>0.21319444444444444</c:v>
                </c:pt>
                <c:pt idx="307">
                  <c:v>0.21388888888888891</c:v>
                </c:pt>
                <c:pt idx="308">
                  <c:v>0.21458333333333335</c:v>
                </c:pt>
                <c:pt idx="309">
                  <c:v>0.21527777777777779</c:v>
                </c:pt>
                <c:pt idx="310">
                  <c:v>0.21597222222222223</c:v>
                </c:pt>
                <c:pt idx="311">
                  <c:v>0.21666666666666667</c:v>
                </c:pt>
                <c:pt idx="312">
                  <c:v>0.21736111111111112</c:v>
                </c:pt>
                <c:pt idx="313">
                  <c:v>0.21805555555555556</c:v>
                </c:pt>
                <c:pt idx="314">
                  <c:v>0.21875</c:v>
                </c:pt>
                <c:pt idx="315">
                  <c:v>0.21944444444444444</c:v>
                </c:pt>
                <c:pt idx="316">
                  <c:v>0.22013888888888888</c:v>
                </c:pt>
                <c:pt idx="317">
                  <c:v>0.22083333333333333</c:v>
                </c:pt>
                <c:pt idx="318">
                  <c:v>0.22152777777777777</c:v>
                </c:pt>
                <c:pt idx="319">
                  <c:v>0.22222222222222221</c:v>
                </c:pt>
                <c:pt idx="320">
                  <c:v>0.22291666666666665</c:v>
                </c:pt>
                <c:pt idx="321">
                  <c:v>0.22361111111111109</c:v>
                </c:pt>
                <c:pt idx="322">
                  <c:v>0.22430555555555556</c:v>
                </c:pt>
                <c:pt idx="323">
                  <c:v>0.22500000000000001</c:v>
                </c:pt>
                <c:pt idx="324">
                  <c:v>0.22569444444444445</c:v>
                </c:pt>
                <c:pt idx="325">
                  <c:v>0.22638888888888889</c:v>
                </c:pt>
                <c:pt idx="326">
                  <c:v>0.22708333333333333</c:v>
                </c:pt>
                <c:pt idx="327">
                  <c:v>0.22777777777777777</c:v>
                </c:pt>
                <c:pt idx="328">
                  <c:v>0.22847222222222222</c:v>
                </c:pt>
                <c:pt idx="329">
                  <c:v>0.22916666666666666</c:v>
                </c:pt>
                <c:pt idx="330">
                  <c:v>0.2298611111111111</c:v>
                </c:pt>
                <c:pt idx="331">
                  <c:v>0.23055555555555554</c:v>
                </c:pt>
                <c:pt idx="332">
                  <c:v>0.23124999999999998</c:v>
                </c:pt>
                <c:pt idx="333">
                  <c:v>0.23194444444444443</c:v>
                </c:pt>
                <c:pt idx="334">
                  <c:v>0.23263888888888887</c:v>
                </c:pt>
                <c:pt idx="335">
                  <c:v>0.23333333333333331</c:v>
                </c:pt>
                <c:pt idx="336">
                  <c:v>0.23402777777777781</c:v>
                </c:pt>
                <c:pt idx="337">
                  <c:v>0.23472222222222219</c:v>
                </c:pt>
                <c:pt idx="338">
                  <c:v>0.23541666666666669</c:v>
                </c:pt>
                <c:pt idx="339">
                  <c:v>0.23611111111111113</c:v>
                </c:pt>
                <c:pt idx="340">
                  <c:v>0.23680555555555557</c:v>
                </c:pt>
                <c:pt idx="341">
                  <c:v>0.23750000000000002</c:v>
                </c:pt>
                <c:pt idx="342">
                  <c:v>0.23819444444444446</c:v>
                </c:pt>
                <c:pt idx="343">
                  <c:v>0.2388888888888889</c:v>
                </c:pt>
                <c:pt idx="344">
                  <c:v>0.23958333333333334</c:v>
                </c:pt>
                <c:pt idx="345">
                  <c:v>0.24027777777777778</c:v>
                </c:pt>
                <c:pt idx="346">
                  <c:v>0.24097222222222223</c:v>
                </c:pt>
                <c:pt idx="347">
                  <c:v>0.24166666666666667</c:v>
                </c:pt>
                <c:pt idx="348">
                  <c:v>0.24236111111111111</c:v>
                </c:pt>
                <c:pt idx="349">
                  <c:v>0.24305555555555555</c:v>
                </c:pt>
                <c:pt idx="350">
                  <c:v>0.24374999999999999</c:v>
                </c:pt>
                <c:pt idx="351">
                  <c:v>0.24444444444444446</c:v>
                </c:pt>
                <c:pt idx="352">
                  <c:v>0.24513888888888888</c:v>
                </c:pt>
                <c:pt idx="353">
                  <c:v>0.24583333333333335</c:v>
                </c:pt>
                <c:pt idx="354">
                  <c:v>0.24652777777777779</c:v>
                </c:pt>
                <c:pt idx="355">
                  <c:v>0.24722222222222223</c:v>
                </c:pt>
                <c:pt idx="356">
                  <c:v>0.24791666666666667</c:v>
                </c:pt>
                <c:pt idx="357">
                  <c:v>0.24861111111111112</c:v>
                </c:pt>
                <c:pt idx="358">
                  <c:v>0.24930555555555556</c:v>
                </c:pt>
                <c:pt idx="359">
                  <c:v>0.25</c:v>
                </c:pt>
                <c:pt idx="360">
                  <c:v>0.25069444444444444</c:v>
                </c:pt>
                <c:pt idx="361">
                  <c:v>0.25138888888888888</c:v>
                </c:pt>
                <c:pt idx="362">
                  <c:v>0.25208333333333333</c:v>
                </c:pt>
                <c:pt idx="363">
                  <c:v>0.25277777777777777</c:v>
                </c:pt>
                <c:pt idx="364">
                  <c:v>0.25347222222222221</c:v>
                </c:pt>
                <c:pt idx="365">
                  <c:v>0.25416666666666665</c:v>
                </c:pt>
                <c:pt idx="366">
                  <c:v>0.25486111111111109</c:v>
                </c:pt>
                <c:pt idx="367">
                  <c:v>0.25555555555555559</c:v>
                </c:pt>
                <c:pt idx="368">
                  <c:v>0.25625000000000003</c:v>
                </c:pt>
                <c:pt idx="369">
                  <c:v>0.25694444444444448</c:v>
                </c:pt>
                <c:pt idx="370">
                  <c:v>0.25763888888888892</c:v>
                </c:pt>
                <c:pt idx="371">
                  <c:v>0.25833333333333336</c:v>
                </c:pt>
                <c:pt idx="372">
                  <c:v>0.2590277777777778</c:v>
                </c:pt>
                <c:pt idx="373">
                  <c:v>0.25972222222222224</c:v>
                </c:pt>
                <c:pt idx="374">
                  <c:v>0.26041666666666669</c:v>
                </c:pt>
                <c:pt idx="375">
                  <c:v>0.26111111111111113</c:v>
                </c:pt>
                <c:pt idx="376">
                  <c:v>0.26180555555555557</c:v>
                </c:pt>
                <c:pt idx="377">
                  <c:v>0.26250000000000001</c:v>
                </c:pt>
                <c:pt idx="378">
                  <c:v>0.26319444444444445</c:v>
                </c:pt>
                <c:pt idx="379">
                  <c:v>0.2638888888888889</c:v>
                </c:pt>
                <c:pt idx="380">
                  <c:v>0.26458333333333334</c:v>
                </c:pt>
                <c:pt idx="381">
                  <c:v>0.26527777777777778</c:v>
                </c:pt>
                <c:pt idx="382">
                  <c:v>0.26597222222222222</c:v>
                </c:pt>
                <c:pt idx="383">
                  <c:v>0.26666666666666666</c:v>
                </c:pt>
                <c:pt idx="384">
                  <c:v>0.2673611111111111</c:v>
                </c:pt>
                <c:pt idx="385">
                  <c:v>0.26805555555555555</c:v>
                </c:pt>
                <c:pt idx="386">
                  <c:v>0.26874999999999999</c:v>
                </c:pt>
                <c:pt idx="387">
                  <c:v>0.26944444444444443</c:v>
                </c:pt>
                <c:pt idx="388">
                  <c:v>0.27013888888888887</c:v>
                </c:pt>
                <c:pt idx="389">
                  <c:v>0.27083333333333331</c:v>
                </c:pt>
                <c:pt idx="390">
                  <c:v>0.27152777777777776</c:v>
                </c:pt>
                <c:pt idx="391">
                  <c:v>0.2722222222222222</c:v>
                </c:pt>
                <c:pt idx="392">
                  <c:v>0.27291666666666664</c:v>
                </c:pt>
                <c:pt idx="393">
                  <c:v>0.27361111111111108</c:v>
                </c:pt>
                <c:pt idx="394">
                  <c:v>0.27430555555555552</c:v>
                </c:pt>
                <c:pt idx="395">
                  <c:v>0.27499999999999997</c:v>
                </c:pt>
                <c:pt idx="396">
                  <c:v>0.27569444444444446</c:v>
                </c:pt>
                <c:pt idx="397">
                  <c:v>0.27638888888888885</c:v>
                </c:pt>
                <c:pt idx="398">
                  <c:v>0.27708333333333335</c:v>
                </c:pt>
                <c:pt idx="399">
                  <c:v>0.27777777777777779</c:v>
                </c:pt>
                <c:pt idx="400">
                  <c:v>0.27847222222222223</c:v>
                </c:pt>
                <c:pt idx="401">
                  <c:v>0.27916666666666667</c:v>
                </c:pt>
                <c:pt idx="402">
                  <c:v>0.27986111111111112</c:v>
                </c:pt>
                <c:pt idx="403">
                  <c:v>0.28055555555555556</c:v>
                </c:pt>
                <c:pt idx="404">
                  <c:v>0.28125</c:v>
                </c:pt>
                <c:pt idx="405">
                  <c:v>0.28194444444444444</c:v>
                </c:pt>
                <c:pt idx="406">
                  <c:v>0.28263888888888888</c:v>
                </c:pt>
                <c:pt idx="407">
                  <c:v>0.28333333333333333</c:v>
                </c:pt>
                <c:pt idx="408">
                  <c:v>0.28402777777777777</c:v>
                </c:pt>
                <c:pt idx="409">
                  <c:v>0.28472222222222221</c:v>
                </c:pt>
                <c:pt idx="410">
                  <c:v>0.28541666666666665</c:v>
                </c:pt>
                <c:pt idx="411">
                  <c:v>0.28611111111111115</c:v>
                </c:pt>
                <c:pt idx="412">
                  <c:v>0.28680555555555554</c:v>
                </c:pt>
                <c:pt idx="413">
                  <c:v>0.28750000000000003</c:v>
                </c:pt>
                <c:pt idx="414">
                  <c:v>0.28819444444444448</c:v>
                </c:pt>
                <c:pt idx="415">
                  <c:v>0.28888888888888892</c:v>
                </c:pt>
                <c:pt idx="416">
                  <c:v>0.28958333333333336</c:v>
                </c:pt>
                <c:pt idx="417">
                  <c:v>0.2902777777777778</c:v>
                </c:pt>
                <c:pt idx="418">
                  <c:v>0.29097222222222224</c:v>
                </c:pt>
                <c:pt idx="419">
                  <c:v>0.29166666666666669</c:v>
                </c:pt>
                <c:pt idx="420">
                  <c:v>0.29236111111111113</c:v>
                </c:pt>
                <c:pt idx="421">
                  <c:v>0.29305555555555557</c:v>
                </c:pt>
                <c:pt idx="422">
                  <c:v>0.29375000000000001</c:v>
                </c:pt>
                <c:pt idx="423">
                  <c:v>0.29444444444444445</c:v>
                </c:pt>
                <c:pt idx="424">
                  <c:v>0.2951388888888889</c:v>
                </c:pt>
                <c:pt idx="425">
                  <c:v>0.29583333333333334</c:v>
                </c:pt>
                <c:pt idx="426">
                  <c:v>0.29652777777777778</c:v>
                </c:pt>
                <c:pt idx="427">
                  <c:v>0.29722222222222222</c:v>
                </c:pt>
                <c:pt idx="428">
                  <c:v>0.29791666666666666</c:v>
                </c:pt>
                <c:pt idx="429">
                  <c:v>0.2986111111111111</c:v>
                </c:pt>
                <c:pt idx="430">
                  <c:v>0.29930555555555555</c:v>
                </c:pt>
                <c:pt idx="431">
                  <c:v>0.3</c:v>
                </c:pt>
                <c:pt idx="432">
                  <c:v>0.30069444444444443</c:v>
                </c:pt>
                <c:pt idx="433">
                  <c:v>0.30138888888888887</c:v>
                </c:pt>
                <c:pt idx="434">
                  <c:v>0.30208333333333331</c:v>
                </c:pt>
                <c:pt idx="435">
                  <c:v>0.30277777777777776</c:v>
                </c:pt>
                <c:pt idx="436">
                  <c:v>0.3034722222222222</c:v>
                </c:pt>
                <c:pt idx="437">
                  <c:v>0.30416666666666664</c:v>
                </c:pt>
                <c:pt idx="438">
                  <c:v>0.30486111111111108</c:v>
                </c:pt>
                <c:pt idx="439">
                  <c:v>0.30555555555555552</c:v>
                </c:pt>
                <c:pt idx="440">
                  <c:v>0.30624999999999997</c:v>
                </c:pt>
                <c:pt idx="441">
                  <c:v>0.30694444444444441</c:v>
                </c:pt>
                <c:pt idx="442">
                  <c:v>0.30763888888888891</c:v>
                </c:pt>
                <c:pt idx="443">
                  <c:v>0.30833333333333335</c:v>
                </c:pt>
                <c:pt idx="444">
                  <c:v>0.30902777777777779</c:v>
                </c:pt>
                <c:pt idx="445">
                  <c:v>0.30972222222222223</c:v>
                </c:pt>
                <c:pt idx="446">
                  <c:v>0.31041666666666667</c:v>
                </c:pt>
                <c:pt idx="447">
                  <c:v>0.31111111111111112</c:v>
                </c:pt>
                <c:pt idx="448">
                  <c:v>0.31180555555555556</c:v>
                </c:pt>
                <c:pt idx="449">
                  <c:v>0.3125</c:v>
                </c:pt>
                <c:pt idx="450">
                  <c:v>0.31319444444444444</c:v>
                </c:pt>
                <c:pt idx="451">
                  <c:v>0.31388888888888888</c:v>
                </c:pt>
                <c:pt idx="452">
                  <c:v>0.31458333333333333</c:v>
                </c:pt>
                <c:pt idx="453">
                  <c:v>0.31527777777777777</c:v>
                </c:pt>
                <c:pt idx="454">
                  <c:v>0.31597222222222221</c:v>
                </c:pt>
                <c:pt idx="455">
                  <c:v>0.31666666666666665</c:v>
                </c:pt>
                <c:pt idx="456">
                  <c:v>0.31736111111111115</c:v>
                </c:pt>
                <c:pt idx="457">
                  <c:v>0.31805555555555554</c:v>
                </c:pt>
                <c:pt idx="458">
                  <c:v>0.31875000000000003</c:v>
                </c:pt>
                <c:pt idx="459">
                  <c:v>0.31944444444444448</c:v>
                </c:pt>
                <c:pt idx="460">
                  <c:v>0.32013888888888892</c:v>
                </c:pt>
                <c:pt idx="461">
                  <c:v>0.32083333333333336</c:v>
                </c:pt>
                <c:pt idx="462">
                  <c:v>0.3215277777777778</c:v>
                </c:pt>
                <c:pt idx="463">
                  <c:v>0.32222222222222224</c:v>
                </c:pt>
                <c:pt idx="464">
                  <c:v>0.32291666666666669</c:v>
                </c:pt>
                <c:pt idx="465">
                  <c:v>0.32361111111111113</c:v>
                </c:pt>
                <c:pt idx="466">
                  <c:v>0.32430555555555557</c:v>
                </c:pt>
                <c:pt idx="467">
                  <c:v>0.32500000000000001</c:v>
                </c:pt>
                <c:pt idx="468">
                  <c:v>0.32569444444444445</c:v>
                </c:pt>
                <c:pt idx="469">
                  <c:v>0.3263888888888889</c:v>
                </c:pt>
                <c:pt idx="470">
                  <c:v>0.32708333333333334</c:v>
                </c:pt>
                <c:pt idx="471">
                  <c:v>0.32777777777777778</c:v>
                </c:pt>
                <c:pt idx="472">
                  <c:v>0.32847222222222222</c:v>
                </c:pt>
                <c:pt idx="473">
                  <c:v>0.32916666666666666</c:v>
                </c:pt>
                <c:pt idx="474">
                  <c:v>0.3298611111111111</c:v>
                </c:pt>
                <c:pt idx="475">
                  <c:v>0.33055555555555555</c:v>
                </c:pt>
                <c:pt idx="476">
                  <c:v>0.33124999999999999</c:v>
                </c:pt>
                <c:pt idx="477">
                  <c:v>0.33194444444444443</c:v>
                </c:pt>
                <c:pt idx="478">
                  <c:v>0.33263888888888887</c:v>
                </c:pt>
                <c:pt idx="479">
                  <c:v>0.33333333333333331</c:v>
                </c:pt>
                <c:pt idx="480">
                  <c:v>0.33402777777777781</c:v>
                </c:pt>
                <c:pt idx="481">
                  <c:v>0.3347222222222222</c:v>
                </c:pt>
                <c:pt idx="482">
                  <c:v>0.3354166666666667</c:v>
                </c:pt>
                <c:pt idx="483">
                  <c:v>0.33611111111111108</c:v>
                </c:pt>
                <c:pt idx="484">
                  <c:v>0.33680555555555558</c:v>
                </c:pt>
                <c:pt idx="485">
                  <c:v>0.33749999999999997</c:v>
                </c:pt>
                <c:pt idx="486">
                  <c:v>0.33819444444444446</c:v>
                </c:pt>
                <c:pt idx="487">
                  <c:v>0.33888888888888885</c:v>
                </c:pt>
                <c:pt idx="488">
                  <c:v>0.33958333333333335</c:v>
                </c:pt>
                <c:pt idx="489">
                  <c:v>0.34027777777777773</c:v>
                </c:pt>
                <c:pt idx="490">
                  <c:v>0.34097222222222223</c:v>
                </c:pt>
                <c:pt idx="491">
                  <c:v>0.34166666666666662</c:v>
                </c:pt>
                <c:pt idx="492">
                  <c:v>0.34236111111111112</c:v>
                </c:pt>
                <c:pt idx="493">
                  <c:v>0.3430555555555555</c:v>
                </c:pt>
                <c:pt idx="494">
                  <c:v>0.34375</c:v>
                </c:pt>
                <c:pt idx="495">
                  <c:v>0.3444444444444445</c:v>
                </c:pt>
                <c:pt idx="496">
                  <c:v>0.34513888888888888</c:v>
                </c:pt>
                <c:pt idx="497">
                  <c:v>0.34583333333333338</c:v>
                </c:pt>
                <c:pt idx="498">
                  <c:v>0.34652777777777777</c:v>
                </c:pt>
                <c:pt idx="499">
                  <c:v>0.34722222222222227</c:v>
                </c:pt>
                <c:pt idx="500">
                  <c:v>0.34791666666666665</c:v>
                </c:pt>
                <c:pt idx="501">
                  <c:v>0.34861111111111115</c:v>
                </c:pt>
                <c:pt idx="502">
                  <c:v>0.34930555555555554</c:v>
                </c:pt>
                <c:pt idx="503">
                  <c:v>0.35000000000000003</c:v>
                </c:pt>
                <c:pt idx="504">
                  <c:v>0.35069444444444442</c:v>
                </c:pt>
                <c:pt idx="505">
                  <c:v>0.35138888888888892</c:v>
                </c:pt>
                <c:pt idx="506">
                  <c:v>0.3520833333333333</c:v>
                </c:pt>
                <c:pt idx="507">
                  <c:v>0.3527777777777778</c:v>
                </c:pt>
                <c:pt idx="508">
                  <c:v>0.35347222222222219</c:v>
                </c:pt>
                <c:pt idx="509">
                  <c:v>0.35416666666666669</c:v>
                </c:pt>
                <c:pt idx="510">
                  <c:v>0.35486111111111113</c:v>
                </c:pt>
                <c:pt idx="511">
                  <c:v>0.35555555555555557</c:v>
                </c:pt>
                <c:pt idx="512">
                  <c:v>0.35625000000000001</c:v>
                </c:pt>
                <c:pt idx="513">
                  <c:v>0.35694444444444445</c:v>
                </c:pt>
                <c:pt idx="514">
                  <c:v>0.3576388888888889</c:v>
                </c:pt>
                <c:pt idx="515">
                  <c:v>0.35833333333333334</c:v>
                </c:pt>
                <c:pt idx="516">
                  <c:v>0.35902777777777778</c:v>
                </c:pt>
                <c:pt idx="517">
                  <c:v>0.35972222222222222</c:v>
                </c:pt>
                <c:pt idx="518">
                  <c:v>0.36041666666666666</c:v>
                </c:pt>
                <c:pt idx="519">
                  <c:v>0.3611111111111111</c:v>
                </c:pt>
                <c:pt idx="520">
                  <c:v>0.36180555555555555</c:v>
                </c:pt>
                <c:pt idx="521">
                  <c:v>0.36249999999999999</c:v>
                </c:pt>
                <c:pt idx="522">
                  <c:v>0.36319444444444443</c:v>
                </c:pt>
                <c:pt idx="523">
                  <c:v>0.36388888888888887</c:v>
                </c:pt>
                <c:pt idx="524">
                  <c:v>0.36458333333333331</c:v>
                </c:pt>
                <c:pt idx="525">
                  <c:v>0.36527777777777781</c:v>
                </c:pt>
                <c:pt idx="526">
                  <c:v>0.3659722222222222</c:v>
                </c:pt>
                <c:pt idx="527">
                  <c:v>0.3666666666666667</c:v>
                </c:pt>
                <c:pt idx="528">
                  <c:v>0.36736111111111108</c:v>
                </c:pt>
                <c:pt idx="529">
                  <c:v>0.36805555555555558</c:v>
                </c:pt>
                <c:pt idx="530">
                  <c:v>0.36874999999999997</c:v>
                </c:pt>
                <c:pt idx="531">
                  <c:v>0.36944444444444446</c:v>
                </c:pt>
                <c:pt idx="532">
                  <c:v>0.37013888888888885</c:v>
                </c:pt>
                <c:pt idx="533">
                  <c:v>0.37083333333333335</c:v>
                </c:pt>
                <c:pt idx="534">
                  <c:v>0.37152777777777773</c:v>
                </c:pt>
                <c:pt idx="535">
                  <c:v>0.37222222222222223</c:v>
                </c:pt>
                <c:pt idx="536">
                  <c:v>0.37291666666666662</c:v>
                </c:pt>
                <c:pt idx="537">
                  <c:v>0.37361111111111112</c:v>
                </c:pt>
                <c:pt idx="538">
                  <c:v>0.3743055555555555</c:v>
                </c:pt>
                <c:pt idx="539">
                  <c:v>0.375</c:v>
                </c:pt>
                <c:pt idx="540">
                  <c:v>0.3756944444444445</c:v>
                </c:pt>
                <c:pt idx="541">
                  <c:v>0.37638888888888888</c:v>
                </c:pt>
                <c:pt idx="542">
                  <c:v>0.37708333333333338</c:v>
                </c:pt>
                <c:pt idx="543">
                  <c:v>0.37777777777777777</c:v>
                </c:pt>
                <c:pt idx="544">
                  <c:v>0.37847222222222227</c:v>
                </c:pt>
                <c:pt idx="545">
                  <c:v>0.37916666666666665</c:v>
                </c:pt>
                <c:pt idx="546">
                  <c:v>0.37986111111111115</c:v>
                </c:pt>
                <c:pt idx="547">
                  <c:v>0.38055555555555554</c:v>
                </c:pt>
                <c:pt idx="548">
                  <c:v>0.38125000000000003</c:v>
                </c:pt>
                <c:pt idx="549">
                  <c:v>0.38194444444444442</c:v>
                </c:pt>
                <c:pt idx="550">
                  <c:v>0.38263888888888892</c:v>
                </c:pt>
                <c:pt idx="551">
                  <c:v>0.3833333333333333</c:v>
                </c:pt>
                <c:pt idx="552">
                  <c:v>0.3840277777777778</c:v>
                </c:pt>
                <c:pt idx="553">
                  <c:v>0.38472222222222219</c:v>
                </c:pt>
                <c:pt idx="554">
                  <c:v>0.38541666666666669</c:v>
                </c:pt>
                <c:pt idx="555">
                  <c:v>0.38611111111111113</c:v>
                </c:pt>
                <c:pt idx="556">
                  <c:v>0.38680555555555557</c:v>
                </c:pt>
                <c:pt idx="557">
                  <c:v>0.38750000000000001</c:v>
                </c:pt>
                <c:pt idx="558">
                  <c:v>0.38819444444444445</c:v>
                </c:pt>
                <c:pt idx="559">
                  <c:v>0.3888888888888889</c:v>
                </c:pt>
                <c:pt idx="560">
                  <c:v>0.38958333333333334</c:v>
                </c:pt>
                <c:pt idx="561">
                  <c:v>0.39027777777777778</c:v>
                </c:pt>
                <c:pt idx="562">
                  <c:v>0.39097222222222222</c:v>
                </c:pt>
                <c:pt idx="563">
                  <c:v>0.39166666666666666</c:v>
                </c:pt>
                <c:pt idx="564">
                  <c:v>0.3923611111111111</c:v>
                </c:pt>
                <c:pt idx="565">
                  <c:v>0.39305555555555555</c:v>
                </c:pt>
                <c:pt idx="566">
                  <c:v>0.39374999999999999</c:v>
                </c:pt>
                <c:pt idx="567">
                  <c:v>0.39444444444444443</c:v>
                </c:pt>
                <c:pt idx="568">
                  <c:v>0.39513888888888887</c:v>
                </c:pt>
                <c:pt idx="569">
                  <c:v>0.39583333333333331</c:v>
                </c:pt>
                <c:pt idx="570">
                  <c:v>0.39652777777777781</c:v>
                </c:pt>
                <c:pt idx="571">
                  <c:v>0.3972222222222222</c:v>
                </c:pt>
                <c:pt idx="572">
                  <c:v>0.3979166666666667</c:v>
                </c:pt>
                <c:pt idx="573">
                  <c:v>0.39861111111111108</c:v>
                </c:pt>
                <c:pt idx="574">
                  <c:v>0.39930555555555558</c:v>
                </c:pt>
                <c:pt idx="575">
                  <c:v>0.39999999999999997</c:v>
                </c:pt>
                <c:pt idx="576">
                  <c:v>0.40069444444444446</c:v>
                </c:pt>
                <c:pt idx="577">
                  <c:v>0.40138888888888885</c:v>
                </c:pt>
                <c:pt idx="578">
                  <c:v>0.40208333333333335</c:v>
                </c:pt>
                <c:pt idx="579">
                  <c:v>0.40277777777777773</c:v>
                </c:pt>
                <c:pt idx="580">
                  <c:v>0.40347222222222223</c:v>
                </c:pt>
                <c:pt idx="581">
                  <c:v>0.40416666666666662</c:v>
                </c:pt>
                <c:pt idx="582">
                  <c:v>0.40486111111111112</c:v>
                </c:pt>
                <c:pt idx="583">
                  <c:v>0.4055555555555555</c:v>
                </c:pt>
                <c:pt idx="584">
                  <c:v>0.40625</c:v>
                </c:pt>
                <c:pt idx="585">
                  <c:v>0.4069444444444445</c:v>
                </c:pt>
                <c:pt idx="586">
                  <c:v>0.40763888888888888</c:v>
                </c:pt>
                <c:pt idx="587">
                  <c:v>0.40833333333333338</c:v>
                </c:pt>
                <c:pt idx="588">
                  <c:v>0.40902777777777777</c:v>
                </c:pt>
                <c:pt idx="589">
                  <c:v>0.40972222222222227</c:v>
                </c:pt>
                <c:pt idx="590">
                  <c:v>0.41041666666666665</c:v>
                </c:pt>
                <c:pt idx="591">
                  <c:v>0.41111111111111115</c:v>
                </c:pt>
                <c:pt idx="592">
                  <c:v>0.41180555555555554</c:v>
                </c:pt>
                <c:pt idx="593">
                  <c:v>0.41250000000000003</c:v>
                </c:pt>
                <c:pt idx="594">
                  <c:v>0.41319444444444442</c:v>
                </c:pt>
                <c:pt idx="595">
                  <c:v>0.41388888888888892</c:v>
                </c:pt>
                <c:pt idx="596">
                  <c:v>0.4145833333333333</c:v>
                </c:pt>
                <c:pt idx="597">
                  <c:v>0.4152777777777778</c:v>
                </c:pt>
                <c:pt idx="598">
                  <c:v>0.41597222222222219</c:v>
                </c:pt>
                <c:pt idx="599">
                  <c:v>0.41666666666666669</c:v>
                </c:pt>
                <c:pt idx="600">
                  <c:v>0.41736111111111113</c:v>
                </c:pt>
                <c:pt idx="601">
                  <c:v>0.41805555555555557</c:v>
                </c:pt>
                <c:pt idx="602">
                  <c:v>0.41875000000000001</c:v>
                </c:pt>
                <c:pt idx="603">
                  <c:v>0.41944444444444445</c:v>
                </c:pt>
                <c:pt idx="604">
                  <c:v>0.4201388888888889</c:v>
                </c:pt>
                <c:pt idx="605">
                  <c:v>0.42083333333333334</c:v>
                </c:pt>
                <c:pt idx="606">
                  <c:v>0.42152777777777778</c:v>
                </c:pt>
                <c:pt idx="607">
                  <c:v>0.42222222222222222</c:v>
                </c:pt>
                <c:pt idx="608">
                  <c:v>0.42291666666666666</c:v>
                </c:pt>
                <c:pt idx="609">
                  <c:v>0.4236111111111111</c:v>
                </c:pt>
                <c:pt idx="610">
                  <c:v>0.42430555555555555</c:v>
                </c:pt>
                <c:pt idx="611">
                  <c:v>0.42499999999999999</c:v>
                </c:pt>
                <c:pt idx="612">
                  <c:v>0.42569444444444443</c:v>
                </c:pt>
                <c:pt idx="613">
                  <c:v>0.42638888888888887</c:v>
                </c:pt>
                <c:pt idx="614">
                  <c:v>0.42708333333333331</c:v>
                </c:pt>
                <c:pt idx="615">
                  <c:v>0.42777777777777781</c:v>
                </c:pt>
                <c:pt idx="616">
                  <c:v>0.4284722222222222</c:v>
                </c:pt>
                <c:pt idx="617">
                  <c:v>0.4291666666666667</c:v>
                </c:pt>
                <c:pt idx="618">
                  <c:v>0.42986111111111108</c:v>
                </c:pt>
                <c:pt idx="619">
                  <c:v>0.43055555555555558</c:v>
                </c:pt>
                <c:pt idx="620">
                  <c:v>0.43124999999999997</c:v>
                </c:pt>
                <c:pt idx="621">
                  <c:v>0.43194444444444446</c:v>
                </c:pt>
                <c:pt idx="622">
                  <c:v>0.43263888888888885</c:v>
                </c:pt>
                <c:pt idx="623">
                  <c:v>0.43333333333333335</c:v>
                </c:pt>
                <c:pt idx="624">
                  <c:v>0.43402777777777773</c:v>
                </c:pt>
                <c:pt idx="625">
                  <c:v>0.43472222222222223</c:v>
                </c:pt>
                <c:pt idx="626">
                  <c:v>0.43541666666666662</c:v>
                </c:pt>
                <c:pt idx="627">
                  <c:v>0.43611111111111112</c:v>
                </c:pt>
                <c:pt idx="628">
                  <c:v>0.4368055555555555</c:v>
                </c:pt>
                <c:pt idx="629">
                  <c:v>0.4375</c:v>
                </c:pt>
                <c:pt idx="630">
                  <c:v>0.4381944444444445</c:v>
                </c:pt>
                <c:pt idx="631">
                  <c:v>0.43888888888888888</c:v>
                </c:pt>
                <c:pt idx="632">
                  <c:v>0.43958333333333338</c:v>
                </c:pt>
                <c:pt idx="633">
                  <c:v>0.44027777777777777</c:v>
                </c:pt>
                <c:pt idx="634">
                  <c:v>0.44097222222222227</c:v>
                </c:pt>
                <c:pt idx="635">
                  <c:v>0.44166666666666665</c:v>
                </c:pt>
                <c:pt idx="636">
                  <c:v>0.44236111111111115</c:v>
                </c:pt>
                <c:pt idx="637">
                  <c:v>0.44305555555555554</c:v>
                </c:pt>
                <c:pt idx="638">
                  <c:v>0.44375000000000003</c:v>
                </c:pt>
                <c:pt idx="639">
                  <c:v>0.44444444444444442</c:v>
                </c:pt>
                <c:pt idx="640">
                  <c:v>0.44513888888888892</c:v>
                </c:pt>
                <c:pt idx="641">
                  <c:v>0.4458333333333333</c:v>
                </c:pt>
                <c:pt idx="642">
                  <c:v>0.4465277777777778</c:v>
                </c:pt>
                <c:pt idx="643">
                  <c:v>0.44722222222222219</c:v>
                </c:pt>
                <c:pt idx="644">
                  <c:v>0.44791666666666669</c:v>
                </c:pt>
                <c:pt idx="645">
                  <c:v>0.44861111111111113</c:v>
                </c:pt>
                <c:pt idx="646">
                  <c:v>0.44930555555555557</c:v>
                </c:pt>
                <c:pt idx="647">
                  <c:v>0.45</c:v>
                </c:pt>
                <c:pt idx="648">
                  <c:v>0.45069444444444445</c:v>
                </c:pt>
                <c:pt idx="649">
                  <c:v>0.4513888888888889</c:v>
                </c:pt>
                <c:pt idx="650">
                  <c:v>0.45208333333333334</c:v>
                </c:pt>
                <c:pt idx="651">
                  <c:v>0.45277777777777778</c:v>
                </c:pt>
                <c:pt idx="652">
                  <c:v>0.45347222222222222</c:v>
                </c:pt>
                <c:pt idx="653">
                  <c:v>0.45416666666666666</c:v>
                </c:pt>
                <c:pt idx="654">
                  <c:v>0.4548611111111111</c:v>
                </c:pt>
                <c:pt idx="655">
                  <c:v>0.45555555555555555</c:v>
                </c:pt>
                <c:pt idx="656">
                  <c:v>0.45624999999999999</c:v>
                </c:pt>
                <c:pt idx="657">
                  <c:v>0.45694444444444443</c:v>
                </c:pt>
                <c:pt idx="658">
                  <c:v>0.45763888888888887</c:v>
                </c:pt>
                <c:pt idx="659">
                  <c:v>0.45833333333333331</c:v>
                </c:pt>
                <c:pt idx="660">
                  <c:v>0.45902777777777781</c:v>
                </c:pt>
                <c:pt idx="661">
                  <c:v>0.4597222222222222</c:v>
                </c:pt>
                <c:pt idx="662">
                  <c:v>0.4604166666666667</c:v>
                </c:pt>
                <c:pt idx="663">
                  <c:v>0.46111111111111108</c:v>
                </c:pt>
                <c:pt idx="664">
                  <c:v>0.46180555555555558</c:v>
                </c:pt>
                <c:pt idx="665">
                  <c:v>0.46249999999999997</c:v>
                </c:pt>
                <c:pt idx="666">
                  <c:v>0.46319444444444446</c:v>
                </c:pt>
                <c:pt idx="667">
                  <c:v>0.46388888888888885</c:v>
                </c:pt>
                <c:pt idx="668">
                  <c:v>0.46458333333333335</c:v>
                </c:pt>
                <c:pt idx="669">
                  <c:v>0.46527777777777773</c:v>
                </c:pt>
                <c:pt idx="670">
                  <c:v>0.46597222222222223</c:v>
                </c:pt>
                <c:pt idx="671">
                  <c:v>0.46666666666666662</c:v>
                </c:pt>
                <c:pt idx="672">
                  <c:v>0.46736111111111112</c:v>
                </c:pt>
                <c:pt idx="673">
                  <c:v>0.4680555555555555</c:v>
                </c:pt>
                <c:pt idx="674">
                  <c:v>0.46875</c:v>
                </c:pt>
                <c:pt idx="675">
                  <c:v>0.4694444444444445</c:v>
                </c:pt>
                <c:pt idx="676">
                  <c:v>0.47013888888888888</c:v>
                </c:pt>
                <c:pt idx="677">
                  <c:v>0.47083333333333338</c:v>
                </c:pt>
                <c:pt idx="678">
                  <c:v>0.47152777777777777</c:v>
                </c:pt>
                <c:pt idx="679">
                  <c:v>0.47222222222222227</c:v>
                </c:pt>
                <c:pt idx="680">
                  <c:v>0.47291666666666665</c:v>
                </c:pt>
                <c:pt idx="681">
                  <c:v>0.47361111111111115</c:v>
                </c:pt>
                <c:pt idx="682">
                  <c:v>0.47430555555555554</c:v>
                </c:pt>
                <c:pt idx="683">
                  <c:v>0.47500000000000003</c:v>
                </c:pt>
                <c:pt idx="684">
                  <c:v>0.47569444444444442</c:v>
                </c:pt>
                <c:pt idx="685">
                  <c:v>0.47638888888888892</c:v>
                </c:pt>
                <c:pt idx="686">
                  <c:v>0.4770833333333333</c:v>
                </c:pt>
                <c:pt idx="687">
                  <c:v>0.4777777777777778</c:v>
                </c:pt>
                <c:pt idx="688">
                  <c:v>0.47847222222222219</c:v>
                </c:pt>
                <c:pt idx="689">
                  <c:v>0.47916666666666669</c:v>
                </c:pt>
                <c:pt idx="690">
                  <c:v>0.47986111111111113</c:v>
                </c:pt>
                <c:pt idx="691">
                  <c:v>0.48055555555555557</c:v>
                </c:pt>
                <c:pt idx="692">
                  <c:v>0.48125000000000001</c:v>
                </c:pt>
                <c:pt idx="693">
                  <c:v>0.48194444444444445</c:v>
                </c:pt>
                <c:pt idx="694">
                  <c:v>0.4826388888888889</c:v>
                </c:pt>
                <c:pt idx="695">
                  <c:v>0.48333333333333334</c:v>
                </c:pt>
                <c:pt idx="696">
                  <c:v>0.48402777777777778</c:v>
                </c:pt>
                <c:pt idx="697">
                  <c:v>0.48472222222222222</c:v>
                </c:pt>
                <c:pt idx="698">
                  <c:v>0.48541666666666666</c:v>
                </c:pt>
                <c:pt idx="699">
                  <c:v>0.4861111111111111</c:v>
                </c:pt>
                <c:pt idx="700">
                  <c:v>0.48680555555555555</c:v>
                </c:pt>
                <c:pt idx="701">
                  <c:v>0.48749999999999999</c:v>
                </c:pt>
                <c:pt idx="702">
                  <c:v>0.48819444444444443</c:v>
                </c:pt>
                <c:pt idx="703">
                  <c:v>0.48888888888888887</c:v>
                </c:pt>
                <c:pt idx="704">
                  <c:v>0.48958333333333331</c:v>
                </c:pt>
                <c:pt idx="705">
                  <c:v>0.49027777777777781</c:v>
                </c:pt>
                <c:pt idx="706">
                  <c:v>0.4909722222222222</c:v>
                </c:pt>
                <c:pt idx="707">
                  <c:v>0.4916666666666667</c:v>
                </c:pt>
                <c:pt idx="708">
                  <c:v>0.49236111111111108</c:v>
                </c:pt>
                <c:pt idx="709">
                  <c:v>0.49305555555555558</c:v>
                </c:pt>
                <c:pt idx="710">
                  <c:v>0.49374999999999997</c:v>
                </c:pt>
                <c:pt idx="711">
                  <c:v>0.49444444444444446</c:v>
                </c:pt>
                <c:pt idx="712">
                  <c:v>0.49513888888888885</c:v>
                </c:pt>
                <c:pt idx="713">
                  <c:v>0.49583333333333335</c:v>
                </c:pt>
                <c:pt idx="714">
                  <c:v>0.49652777777777773</c:v>
                </c:pt>
                <c:pt idx="715">
                  <c:v>0.49722222222222223</c:v>
                </c:pt>
                <c:pt idx="716">
                  <c:v>0.49791666666666662</c:v>
                </c:pt>
                <c:pt idx="717">
                  <c:v>0.49861111111111112</c:v>
                </c:pt>
                <c:pt idx="718">
                  <c:v>0.4993055555555555</c:v>
                </c:pt>
                <c:pt idx="719">
                  <c:v>0.5</c:v>
                </c:pt>
              </c:numCache>
            </c:numRef>
          </c:xVal>
          <c:yVal>
            <c:numRef>
              <c:f>Sheet1!$Q$5:$Q$724</c:f>
              <c:numCache>
                <c:formatCode>General</c:formatCode>
                <c:ptCount val="720"/>
                <c:pt idx="0">
                  <c:v>0.01</c:v>
                </c:pt>
                <c:pt idx="1">
                  <c:v>0.03</c:v>
                </c:pt>
                <c:pt idx="2">
                  <c:v>0.04</c:v>
                </c:pt>
                <c:pt idx="3">
                  <c:v>0.06</c:v>
                </c:pt>
                <c:pt idx="4">
                  <c:v>0.08</c:v>
                </c:pt>
                <c:pt idx="5">
                  <c:v>0.09</c:v>
                </c:pt>
                <c:pt idx="6">
                  <c:v>0.1</c:v>
                </c:pt>
                <c:pt idx="7">
                  <c:v>0.14000000000000001</c:v>
                </c:pt>
                <c:pt idx="8">
                  <c:v>0.21</c:v>
                </c:pt>
                <c:pt idx="9">
                  <c:v>0.28000000000000003</c:v>
                </c:pt>
                <c:pt idx="10">
                  <c:v>0.37</c:v>
                </c:pt>
                <c:pt idx="11">
                  <c:v>0.44</c:v>
                </c:pt>
                <c:pt idx="12">
                  <c:v>0.5</c:v>
                </c:pt>
                <c:pt idx="13">
                  <c:v>0.54</c:v>
                </c:pt>
                <c:pt idx="14">
                  <c:v>0.56000000000000005</c:v>
                </c:pt>
                <c:pt idx="15">
                  <c:v>0.73</c:v>
                </c:pt>
                <c:pt idx="16">
                  <c:v>0.84</c:v>
                </c:pt>
                <c:pt idx="17">
                  <c:v>0.92</c:v>
                </c:pt>
                <c:pt idx="18">
                  <c:v>0.97</c:v>
                </c:pt>
                <c:pt idx="19">
                  <c:v>1</c:v>
                </c:pt>
                <c:pt idx="20">
                  <c:v>1.1299999999999999</c:v>
                </c:pt>
                <c:pt idx="21">
                  <c:v>1.21</c:v>
                </c:pt>
                <c:pt idx="22">
                  <c:v>1.26</c:v>
                </c:pt>
                <c:pt idx="23">
                  <c:v>1.29</c:v>
                </c:pt>
                <c:pt idx="24">
                  <c:v>1.31</c:v>
                </c:pt>
                <c:pt idx="25">
                  <c:v>1.88</c:v>
                </c:pt>
                <c:pt idx="26">
                  <c:v>2.2200000000000002</c:v>
                </c:pt>
                <c:pt idx="27">
                  <c:v>2.4</c:v>
                </c:pt>
                <c:pt idx="28">
                  <c:v>2.4900000000000002</c:v>
                </c:pt>
                <c:pt idx="29">
                  <c:v>2.5299999999999998</c:v>
                </c:pt>
                <c:pt idx="30">
                  <c:v>3.69</c:v>
                </c:pt>
                <c:pt idx="31">
                  <c:v>4.25</c:v>
                </c:pt>
                <c:pt idx="32">
                  <c:v>4.49</c:v>
                </c:pt>
                <c:pt idx="33">
                  <c:v>4.5999999999999996</c:v>
                </c:pt>
                <c:pt idx="34">
                  <c:v>4.7300000000000004</c:v>
                </c:pt>
                <c:pt idx="35">
                  <c:v>3.23</c:v>
                </c:pt>
                <c:pt idx="36">
                  <c:v>2.65</c:v>
                </c:pt>
                <c:pt idx="37">
                  <c:v>2.41</c:v>
                </c:pt>
                <c:pt idx="38">
                  <c:v>2.3199999999999998</c:v>
                </c:pt>
                <c:pt idx="39">
                  <c:v>2.2999999999999998</c:v>
                </c:pt>
                <c:pt idx="40">
                  <c:v>1.91</c:v>
                </c:pt>
                <c:pt idx="41">
                  <c:v>1.71</c:v>
                </c:pt>
                <c:pt idx="42">
                  <c:v>1.61</c:v>
                </c:pt>
                <c:pt idx="43">
                  <c:v>1.55</c:v>
                </c:pt>
                <c:pt idx="44">
                  <c:v>1.53</c:v>
                </c:pt>
                <c:pt idx="45">
                  <c:v>1.3</c:v>
                </c:pt>
                <c:pt idx="46">
                  <c:v>1.1599999999999999</c:v>
                </c:pt>
                <c:pt idx="47">
                  <c:v>1.08</c:v>
                </c:pt>
                <c:pt idx="48">
                  <c:v>1.02</c:v>
                </c:pt>
                <c:pt idx="49">
                  <c:v>0.99</c:v>
                </c:pt>
                <c:pt idx="50">
                  <c:v>0.92</c:v>
                </c:pt>
                <c:pt idx="51">
                  <c:v>0.88</c:v>
                </c:pt>
                <c:pt idx="52">
                  <c:v>0.85</c:v>
                </c:pt>
                <c:pt idx="53">
                  <c:v>0.82</c:v>
                </c:pt>
                <c:pt idx="54">
                  <c:v>0.81</c:v>
                </c:pt>
                <c:pt idx="55">
                  <c:v>0.77</c:v>
                </c:pt>
                <c:pt idx="56">
                  <c:v>0.74</c:v>
                </c:pt>
                <c:pt idx="57">
                  <c:v>0.72</c:v>
                </c:pt>
                <c:pt idx="58">
                  <c:v>0.71</c:v>
                </c:pt>
                <c:pt idx="59">
                  <c:v>0.7</c:v>
                </c:pt>
                <c:pt idx="60">
                  <c:v>0.64</c:v>
                </c:pt>
                <c:pt idx="61">
                  <c:v>0.61</c:v>
                </c:pt>
                <c:pt idx="62">
                  <c:v>0.57999999999999996</c:v>
                </c:pt>
                <c:pt idx="63">
                  <c:v>0.56000000000000005</c:v>
                </c:pt>
                <c:pt idx="64">
                  <c:v>0.54</c:v>
                </c:pt>
                <c:pt idx="65">
                  <c:v>0.53</c:v>
                </c:pt>
                <c:pt idx="66">
                  <c:v>0.51</c:v>
                </c:pt>
                <c:pt idx="67">
                  <c:v>0.5</c:v>
                </c:pt>
                <c:pt idx="68">
                  <c:v>0.49</c:v>
                </c:pt>
                <c:pt idx="69">
                  <c:v>0.49</c:v>
                </c:pt>
                <c:pt idx="70">
                  <c:v>0.48</c:v>
                </c:pt>
                <c:pt idx="71">
                  <c:v>0.47</c:v>
                </c:pt>
                <c:pt idx="72">
                  <c:v>0.46</c:v>
                </c:pt>
                <c:pt idx="73">
                  <c:v>0.45</c:v>
                </c:pt>
                <c:pt idx="74">
                  <c:v>0.45</c:v>
                </c:pt>
                <c:pt idx="75">
                  <c:v>0.44</c:v>
                </c:pt>
                <c:pt idx="76">
                  <c:v>0.44</c:v>
                </c:pt>
                <c:pt idx="77">
                  <c:v>0.43</c:v>
                </c:pt>
                <c:pt idx="78">
                  <c:v>0.43</c:v>
                </c:pt>
                <c:pt idx="79">
                  <c:v>0.42</c:v>
                </c:pt>
                <c:pt idx="80">
                  <c:v>0.42</c:v>
                </c:pt>
                <c:pt idx="81">
                  <c:v>0.41</c:v>
                </c:pt>
                <c:pt idx="82">
                  <c:v>0.4</c:v>
                </c:pt>
                <c:pt idx="83">
                  <c:v>0.4</c:v>
                </c:pt>
                <c:pt idx="84">
                  <c:v>0.4</c:v>
                </c:pt>
                <c:pt idx="85">
                  <c:v>0.39</c:v>
                </c:pt>
                <c:pt idx="86">
                  <c:v>0.39</c:v>
                </c:pt>
                <c:pt idx="87">
                  <c:v>0.38</c:v>
                </c:pt>
                <c:pt idx="88">
                  <c:v>0.38</c:v>
                </c:pt>
                <c:pt idx="89">
                  <c:v>0.38</c:v>
                </c:pt>
                <c:pt idx="90">
                  <c:v>0.37</c:v>
                </c:pt>
                <c:pt idx="91">
                  <c:v>0.37</c:v>
                </c:pt>
                <c:pt idx="92">
                  <c:v>0.37</c:v>
                </c:pt>
                <c:pt idx="93">
                  <c:v>0.36</c:v>
                </c:pt>
                <c:pt idx="94">
                  <c:v>0.36</c:v>
                </c:pt>
                <c:pt idx="95">
                  <c:v>0.36</c:v>
                </c:pt>
                <c:pt idx="96">
                  <c:v>0.35</c:v>
                </c:pt>
                <c:pt idx="97">
                  <c:v>0.35</c:v>
                </c:pt>
                <c:pt idx="98">
                  <c:v>0.35</c:v>
                </c:pt>
                <c:pt idx="99">
                  <c:v>0.34</c:v>
                </c:pt>
                <c:pt idx="100">
                  <c:v>0.34</c:v>
                </c:pt>
                <c:pt idx="101">
                  <c:v>0.34</c:v>
                </c:pt>
                <c:pt idx="102">
                  <c:v>0.33</c:v>
                </c:pt>
                <c:pt idx="103">
                  <c:v>0.33</c:v>
                </c:pt>
                <c:pt idx="104">
                  <c:v>0.33</c:v>
                </c:pt>
                <c:pt idx="105">
                  <c:v>0.32</c:v>
                </c:pt>
                <c:pt idx="106">
                  <c:v>0.32</c:v>
                </c:pt>
                <c:pt idx="107">
                  <c:v>0.32</c:v>
                </c:pt>
                <c:pt idx="108">
                  <c:v>0.32</c:v>
                </c:pt>
                <c:pt idx="109">
                  <c:v>0.31</c:v>
                </c:pt>
                <c:pt idx="110">
                  <c:v>0.31</c:v>
                </c:pt>
                <c:pt idx="111">
                  <c:v>0.31</c:v>
                </c:pt>
                <c:pt idx="112">
                  <c:v>0.3</c:v>
                </c:pt>
                <c:pt idx="113">
                  <c:v>0.3</c:v>
                </c:pt>
                <c:pt idx="114">
                  <c:v>0.3</c:v>
                </c:pt>
                <c:pt idx="115">
                  <c:v>0.3</c:v>
                </c:pt>
                <c:pt idx="116">
                  <c:v>0.28999999999999998</c:v>
                </c:pt>
                <c:pt idx="117">
                  <c:v>0.28999999999999998</c:v>
                </c:pt>
                <c:pt idx="118">
                  <c:v>0.28999999999999998</c:v>
                </c:pt>
                <c:pt idx="119">
                  <c:v>0.28999999999999998</c:v>
                </c:pt>
                <c:pt idx="120">
                  <c:v>0.22</c:v>
                </c:pt>
                <c:pt idx="121">
                  <c:v>0.18</c:v>
                </c:pt>
                <c:pt idx="122">
                  <c:v>0.14000000000000001</c:v>
                </c:pt>
                <c:pt idx="123">
                  <c:v>0.12</c:v>
                </c:pt>
                <c:pt idx="124">
                  <c:v>0.09</c:v>
                </c:pt>
                <c:pt idx="125">
                  <c:v>0.08</c:v>
                </c:pt>
                <c:pt idx="126">
                  <c:v>7.0000000000000007E-2</c:v>
                </c:pt>
                <c:pt idx="127">
                  <c:v>0.05</c:v>
                </c:pt>
                <c:pt idx="128">
                  <c:v>0.05</c:v>
                </c:pt>
                <c:pt idx="129">
                  <c:v>0.04</c:v>
                </c:pt>
                <c:pt idx="130">
                  <c:v>0.03</c:v>
                </c:pt>
                <c:pt idx="131">
                  <c:v>0.03</c:v>
                </c:pt>
                <c:pt idx="132">
                  <c:v>0.03</c:v>
                </c:pt>
                <c:pt idx="133">
                  <c:v>0.02</c:v>
                </c:pt>
                <c:pt idx="134">
                  <c:v>0.02</c:v>
                </c:pt>
                <c:pt idx="135">
                  <c:v>0.02</c:v>
                </c:pt>
                <c:pt idx="136">
                  <c:v>0.02</c:v>
                </c:pt>
                <c:pt idx="137">
                  <c:v>0.02</c:v>
                </c:pt>
                <c:pt idx="138">
                  <c:v>0.01</c:v>
                </c:pt>
                <c:pt idx="139">
                  <c:v>0.01</c:v>
                </c:pt>
                <c:pt idx="140">
                  <c:v>0.01</c:v>
                </c:pt>
                <c:pt idx="141">
                  <c:v>0.01</c:v>
                </c:pt>
                <c:pt idx="142">
                  <c:v>0.01</c:v>
                </c:pt>
                <c:pt idx="143">
                  <c:v>0.01</c:v>
                </c:pt>
                <c:pt idx="144">
                  <c:v>0.01</c:v>
                </c:pt>
                <c:pt idx="145">
                  <c:v>0.01</c:v>
                </c:pt>
                <c:pt idx="146">
                  <c:v>0.01</c:v>
                </c:pt>
                <c:pt idx="147">
                  <c:v>0.01</c:v>
                </c:pt>
                <c:pt idx="148">
                  <c:v>0.01</c:v>
                </c:pt>
                <c:pt idx="149">
                  <c:v>0.01</c:v>
                </c:pt>
                <c:pt idx="150">
                  <c:v>0.01</c:v>
                </c:pt>
                <c:pt idx="151">
                  <c:v>0.01</c:v>
                </c:pt>
                <c:pt idx="152">
                  <c:v>0.01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B27-4139-BB42-E3ADACF8763D}"/>
            </c:ext>
          </c:extLst>
        </c:ser>
        <c:ser>
          <c:idx val="5"/>
          <c:order val="2"/>
          <c:tx>
            <c:v>100-yr: Inflow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Sheet1!$S$5:$S$724</c:f>
              <c:numCache>
                <c:formatCode>h:mm:ss</c:formatCode>
                <c:ptCount val="720"/>
                <c:pt idx="0">
                  <c:v>6.9444444444444447E-4</c:v>
                </c:pt>
                <c:pt idx="1">
                  <c:v>1.3888888888888889E-3</c:v>
                </c:pt>
                <c:pt idx="2">
                  <c:v>2.0833333333333333E-3</c:v>
                </c:pt>
                <c:pt idx="3">
                  <c:v>2.7777777777777779E-3</c:v>
                </c:pt>
                <c:pt idx="4">
                  <c:v>3.472222222222222E-3</c:v>
                </c:pt>
                <c:pt idx="5">
                  <c:v>4.1666666666666666E-3</c:v>
                </c:pt>
                <c:pt idx="6">
                  <c:v>4.8611111111111112E-3</c:v>
                </c:pt>
                <c:pt idx="7">
                  <c:v>5.5555555555555558E-3</c:v>
                </c:pt>
                <c:pt idx="8">
                  <c:v>6.2499999999999995E-3</c:v>
                </c:pt>
                <c:pt idx="9">
                  <c:v>6.9444444444444441E-3</c:v>
                </c:pt>
                <c:pt idx="10">
                  <c:v>7.6388888888888886E-3</c:v>
                </c:pt>
                <c:pt idx="11">
                  <c:v>8.3333333333333332E-3</c:v>
                </c:pt>
                <c:pt idx="12">
                  <c:v>9.0277777777777787E-3</c:v>
                </c:pt>
                <c:pt idx="13">
                  <c:v>9.7222222222222224E-3</c:v>
                </c:pt>
                <c:pt idx="14">
                  <c:v>1.0416666666666666E-2</c:v>
                </c:pt>
                <c:pt idx="15">
                  <c:v>1.1111111111111112E-2</c:v>
                </c:pt>
                <c:pt idx="16">
                  <c:v>1.1805555555555555E-2</c:v>
                </c:pt>
                <c:pt idx="17">
                  <c:v>1.2499999999999999E-2</c:v>
                </c:pt>
                <c:pt idx="18">
                  <c:v>1.3194444444444444E-2</c:v>
                </c:pt>
                <c:pt idx="19">
                  <c:v>1.3888888888888888E-2</c:v>
                </c:pt>
                <c:pt idx="20">
                  <c:v>1.4583333333333332E-2</c:v>
                </c:pt>
                <c:pt idx="21">
                  <c:v>1.5277777777777777E-2</c:v>
                </c:pt>
                <c:pt idx="22">
                  <c:v>1.5972222222222224E-2</c:v>
                </c:pt>
                <c:pt idx="23">
                  <c:v>1.6666666666666666E-2</c:v>
                </c:pt>
                <c:pt idx="24">
                  <c:v>1.7361111111111112E-2</c:v>
                </c:pt>
                <c:pt idx="25">
                  <c:v>1.8055555555555557E-2</c:v>
                </c:pt>
                <c:pt idx="26">
                  <c:v>1.8749999999999999E-2</c:v>
                </c:pt>
                <c:pt idx="27">
                  <c:v>1.9444444444444445E-2</c:v>
                </c:pt>
                <c:pt idx="28">
                  <c:v>2.013888888888889E-2</c:v>
                </c:pt>
                <c:pt idx="29">
                  <c:v>2.0833333333333332E-2</c:v>
                </c:pt>
                <c:pt idx="30">
                  <c:v>2.1527777777777781E-2</c:v>
                </c:pt>
                <c:pt idx="31">
                  <c:v>2.2222222222222223E-2</c:v>
                </c:pt>
                <c:pt idx="32">
                  <c:v>2.2916666666666669E-2</c:v>
                </c:pt>
                <c:pt idx="33">
                  <c:v>2.361111111111111E-2</c:v>
                </c:pt>
                <c:pt idx="34">
                  <c:v>2.4305555555555556E-2</c:v>
                </c:pt>
                <c:pt idx="35">
                  <c:v>2.4999999999999998E-2</c:v>
                </c:pt>
                <c:pt idx="36">
                  <c:v>2.5694444444444447E-2</c:v>
                </c:pt>
                <c:pt idx="37">
                  <c:v>2.6388888888888889E-2</c:v>
                </c:pt>
                <c:pt idx="38">
                  <c:v>2.7083333333333334E-2</c:v>
                </c:pt>
                <c:pt idx="39">
                  <c:v>2.7777777777777776E-2</c:v>
                </c:pt>
                <c:pt idx="40">
                  <c:v>2.8472222222222222E-2</c:v>
                </c:pt>
                <c:pt idx="41">
                  <c:v>2.9166666666666664E-2</c:v>
                </c:pt>
                <c:pt idx="42">
                  <c:v>2.9861111111111113E-2</c:v>
                </c:pt>
                <c:pt idx="43">
                  <c:v>3.0555555555555555E-2</c:v>
                </c:pt>
                <c:pt idx="44">
                  <c:v>3.125E-2</c:v>
                </c:pt>
                <c:pt idx="45">
                  <c:v>3.1944444444444449E-2</c:v>
                </c:pt>
                <c:pt idx="46">
                  <c:v>3.2638888888888891E-2</c:v>
                </c:pt>
                <c:pt idx="47">
                  <c:v>3.3333333333333333E-2</c:v>
                </c:pt>
                <c:pt idx="48">
                  <c:v>3.4027777777777775E-2</c:v>
                </c:pt>
                <c:pt idx="49">
                  <c:v>3.4722222222222224E-2</c:v>
                </c:pt>
                <c:pt idx="50">
                  <c:v>3.5416666666666666E-2</c:v>
                </c:pt>
                <c:pt idx="51">
                  <c:v>3.6111111111111115E-2</c:v>
                </c:pt>
                <c:pt idx="52">
                  <c:v>3.6805555555555557E-2</c:v>
                </c:pt>
                <c:pt idx="53">
                  <c:v>3.7499999999999999E-2</c:v>
                </c:pt>
                <c:pt idx="54">
                  <c:v>3.8194444444444441E-2</c:v>
                </c:pt>
                <c:pt idx="55">
                  <c:v>3.888888888888889E-2</c:v>
                </c:pt>
                <c:pt idx="56">
                  <c:v>3.9583333333333331E-2</c:v>
                </c:pt>
                <c:pt idx="57">
                  <c:v>4.027777777777778E-2</c:v>
                </c:pt>
                <c:pt idx="58">
                  <c:v>4.0972222222222222E-2</c:v>
                </c:pt>
                <c:pt idx="59">
                  <c:v>4.1666666666666664E-2</c:v>
                </c:pt>
                <c:pt idx="60">
                  <c:v>4.2361111111111106E-2</c:v>
                </c:pt>
                <c:pt idx="61">
                  <c:v>4.3055555555555562E-2</c:v>
                </c:pt>
                <c:pt idx="62">
                  <c:v>4.3750000000000004E-2</c:v>
                </c:pt>
                <c:pt idx="63">
                  <c:v>4.4444444444444446E-2</c:v>
                </c:pt>
                <c:pt idx="64">
                  <c:v>4.5138888888888888E-2</c:v>
                </c:pt>
                <c:pt idx="65">
                  <c:v>4.5833333333333337E-2</c:v>
                </c:pt>
                <c:pt idx="66">
                  <c:v>4.6527777777777779E-2</c:v>
                </c:pt>
                <c:pt idx="67">
                  <c:v>4.7222222222222221E-2</c:v>
                </c:pt>
                <c:pt idx="68">
                  <c:v>4.7916666666666663E-2</c:v>
                </c:pt>
                <c:pt idx="69">
                  <c:v>4.8611111111111112E-2</c:v>
                </c:pt>
                <c:pt idx="70">
                  <c:v>4.9305555555555554E-2</c:v>
                </c:pt>
                <c:pt idx="71">
                  <c:v>4.9999999999999996E-2</c:v>
                </c:pt>
                <c:pt idx="72">
                  <c:v>5.0694444444444452E-2</c:v>
                </c:pt>
                <c:pt idx="73">
                  <c:v>5.1388888888888894E-2</c:v>
                </c:pt>
                <c:pt idx="74">
                  <c:v>5.2083333333333336E-2</c:v>
                </c:pt>
                <c:pt idx="75">
                  <c:v>5.2777777777777778E-2</c:v>
                </c:pt>
                <c:pt idx="76">
                  <c:v>5.347222222222222E-2</c:v>
                </c:pt>
                <c:pt idx="77">
                  <c:v>5.4166666666666669E-2</c:v>
                </c:pt>
                <c:pt idx="78">
                  <c:v>5.486111111111111E-2</c:v>
                </c:pt>
                <c:pt idx="79">
                  <c:v>5.5555555555555552E-2</c:v>
                </c:pt>
                <c:pt idx="80">
                  <c:v>5.6250000000000001E-2</c:v>
                </c:pt>
                <c:pt idx="81">
                  <c:v>5.6944444444444443E-2</c:v>
                </c:pt>
                <c:pt idx="82">
                  <c:v>5.7638888888888885E-2</c:v>
                </c:pt>
                <c:pt idx="83">
                  <c:v>5.8333333333333327E-2</c:v>
                </c:pt>
                <c:pt idx="84">
                  <c:v>5.9027777777777783E-2</c:v>
                </c:pt>
                <c:pt idx="85">
                  <c:v>5.9722222222222225E-2</c:v>
                </c:pt>
                <c:pt idx="86">
                  <c:v>6.0416666666666667E-2</c:v>
                </c:pt>
                <c:pt idx="87">
                  <c:v>6.1111111111111116E-2</c:v>
                </c:pt>
                <c:pt idx="88">
                  <c:v>6.1805555555555558E-2</c:v>
                </c:pt>
                <c:pt idx="89">
                  <c:v>6.25E-2</c:v>
                </c:pt>
                <c:pt idx="90">
                  <c:v>6.3194444444444442E-2</c:v>
                </c:pt>
                <c:pt idx="91">
                  <c:v>6.3888888888888884E-2</c:v>
                </c:pt>
                <c:pt idx="92">
                  <c:v>6.458333333333334E-2</c:v>
                </c:pt>
                <c:pt idx="93">
                  <c:v>6.5277777777777782E-2</c:v>
                </c:pt>
                <c:pt idx="94">
                  <c:v>6.5972222222222224E-2</c:v>
                </c:pt>
                <c:pt idx="95">
                  <c:v>6.6666666666666666E-2</c:v>
                </c:pt>
                <c:pt idx="96">
                  <c:v>6.7361111111111108E-2</c:v>
                </c:pt>
                <c:pt idx="97">
                  <c:v>6.805555555555555E-2</c:v>
                </c:pt>
                <c:pt idx="98">
                  <c:v>6.8749999999999992E-2</c:v>
                </c:pt>
                <c:pt idx="99">
                  <c:v>6.9444444444444434E-2</c:v>
                </c:pt>
                <c:pt idx="100">
                  <c:v>7.013888888888889E-2</c:v>
                </c:pt>
                <c:pt idx="101">
                  <c:v>7.0833333333333331E-2</c:v>
                </c:pt>
                <c:pt idx="102">
                  <c:v>7.1527777777777787E-2</c:v>
                </c:pt>
                <c:pt idx="103">
                  <c:v>7.2222222222222229E-2</c:v>
                </c:pt>
                <c:pt idx="104">
                  <c:v>7.2916666666666671E-2</c:v>
                </c:pt>
                <c:pt idx="105">
                  <c:v>7.3611111111111113E-2</c:v>
                </c:pt>
                <c:pt idx="106">
                  <c:v>7.4305555555555555E-2</c:v>
                </c:pt>
                <c:pt idx="107">
                  <c:v>7.4999999999999997E-2</c:v>
                </c:pt>
                <c:pt idx="108">
                  <c:v>7.5694444444444439E-2</c:v>
                </c:pt>
                <c:pt idx="109">
                  <c:v>7.6388888888888895E-2</c:v>
                </c:pt>
                <c:pt idx="110">
                  <c:v>7.7083333333333337E-2</c:v>
                </c:pt>
                <c:pt idx="111">
                  <c:v>7.7777777777777779E-2</c:v>
                </c:pt>
                <c:pt idx="112">
                  <c:v>7.8472222222222221E-2</c:v>
                </c:pt>
                <c:pt idx="113">
                  <c:v>7.9166666666666663E-2</c:v>
                </c:pt>
                <c:pt idx="114">
                  <c:v>7.9861111111111105E-2</c:v>
                </c:pt>
                <c:pt idx="115">
                  <c:v>8.0555555555555561E-2</c:v>
                </c:pt>
                <c:pt idx="116">
                  <c:v>8.1250000000000003E-2</c:v>
                </c:pt>
                <c:pt idx="117">
                  <c:v>8.1944444444444445E-2</c:v>
                </c:pt>
                <c:pt idx="118">
                  <c:v>8.2638888888888887E-2</c:v>
                </c:pt>
                <c:pt idx="119">
                  <c:v>8.3333333333333329E-2</c:v>
                </c:pt>
                <c:pt idx="120">
                  <c:v>8.4027777777777771E-2</c:v>
                </c:pt>
                <c:pt idx="121">
                  <c:v>8.4722222222222213E-2</c:v>
                </c:pt>
                <c:pt idx="122">
                  <c:v>8.5416666666666655E-2</c:v>
                </c:pt>
                <c:pt idx="123">
                  <c:v>8.6111111111111124E-2</c:v>
                </c:pt>
                <c:pt idx="124">
                  <c:v>8.6805555555555566E-2</c:v>
                </c:pt>
                <c:pt idx="125">
                  <c:v>8.7500000000000008E-2</c:v>
                </c:pt>
                <c:pt idx="126">
                  <c:v>8.819444444444445E-2</c:v>
                </c:pt>
                <c:pt idx="127">
                  <c:v>8.8888888888888892E-2</c:v>
                </c:pt>
                <c:pt idx="128">
                  <c:v>8.9583333333333334E-2</c:v>
                </c:pt>
                <c:pt idx="129">
                  <c:v>9.0277777777777776E-2</c:v>
                </c:pt>
                <c:pt idx="130">
                  <c:v>9.0972222222222218E-2</c:v>
                </c:pt>
                <c:pt idx="131">
                  <c:v>9.1666666666666674E-2</c:v>
                </c:pt>
                <c:pt idx="132">
                  <c:v>9.2361111111111116E-2</c:v>
                </c:pt>
                <c:pt idx="133">
                  <c:v>9.3055555555555558E-2</c:v>
                </c:pt>
                <c:pt idx="134">
                  <c:v>9.375E-2</c:v>
                </c:pt>
                <c:pt idx="135">
                  <c:v>9.4444444444444442E-2</c:v>
                </c:pt>
                <c:pt idx="136">
                  <c:v>9.5138888888888884E-2</c:v>
                </c:pt>
                <c:pt idx="137">
                  <c:v>9.5833333333333326E-2</c:v>
                </c:pt>
                <c:pt idx="138">
                  <c:v>9.6527777777777768E-2</c:v>
                </c:pt>
                <c:pt idx="139">
                  <c:v>9.7222222222222224E-2</c:v>
                </c:pt>
                <c:pt idx="140">
                  <c:v>9.7916666666666666E-2</c:v>
                </c:pt>
                <c:pt idx="141">
                  <c:v>9.8611111111111108E-2</c:v>
                </c:pt>
                <c:pt idx="142">
                  <c:v>9.930555555555555E-2</c:v>
                </c:pt>
                <c:pt idx="143">
                  <c:v>9.9999999999999992E-2</c:v>
                </c:pt>
                <c:pt idx="144">
                  <c:v>0.10069444444444443</c:v>
                </c:pt>
                <c:pt idx="145">
                  <c:v>0.1013888888888889</c:v>
                </c:pt>
                <c:pt idx="146">
                  <c:v>0.10208333333333335</c:v>
                </c:pt>
                <c:pt idx="147">
                  <c:v>0.10277777777777779</c:v>
                </c:pt>
                <c:pt idx="148">
                  <c:v>0.10347222222222223</c:v>
                </c:pt>
                <c:pt idx="149">
                  <c:v>0.10416666666666667</c:v>
                </c:pt>
                <c:pt idx="150">
                  <c:v>0.10486111111111111</c:v>
                </c:pt>
                <c:pt idx="151">
                  <c:v>0.10555555555555556</c:v>
                </c:pt>
                <c:pt idx="152">
                  <c:v>0.10625</c:v>
                </c:pt>
                <c:pt idx="153">
                  <c:v>0.10694444444444444</c:v>
                </c:pt>
                <c:pt idx="154">
                  <c:v>0.1076388888888889</c:v>
                </c:pt>
                <c:pt idx="155">
                  <c:v>0.10833333333333334</c:v>
                </c:pt>
                <c:pt idx="156">
                  <c:v>0.10902777777777778</c:v>
                </c:pt>
                <c:pt idx="157">
                  <c:v>0.10972222222222222</c:v>
                </c:pt>
                <c:pt idx="158">
                  <c:v>0.11041666666666666</c:v>
                </c:pt>
                <c:pt idx="159">
                  <c:v>0.1111111111111111</c:v>
                </c:pt>
                <c:pt idx="160">
                  <c:v>0.11180555555555556</c:v>
                </c:pt>
                <c:pt idx="161">
                  <c:v>0.1125</c:v>
                </c:pt>
                <c:pt idx="162">
                  <c:v>0.11319444444444444</c:v>
                </c:pt>
                <c:pt idx="163">
                  <c:v>0.11388888888888889</c:v>
                </c:pt>
                <c:pt idx="164">
                  <c:v>0.11458333333333333</c:v>
                </c:pt>
                <c:pt idx="165">
                  <c:v>0.11527777777777777</c:v>
                </c:pt>
                <c:pt idx="166">
                  <c:v>0.11597222222222221</c:v>
                </c:pt>
                <c:pt idx="167">
                  <c:v>0.11666666666666665</c:v>
                </c:pt>
                <c:pt idx="168">
                  <c:v>0.1173611111111111</c:v>
                </c:pt>
                <c:pt idx="169">
                  <c:v>0.11805555555555557</c:v>
                </c:pt>
                <c:pt idx="170">
                  <c:v>0.11875000000000001</c:v>
                </c:pt>
                <c:pt idx="171">
                  <c:v>0.11944444444444445</c:v>
                </c:pt>
                <c:pt idx="172">
                  <c:v>0.12013888888888889</c:v>
                </c:pt>
                <c:pt idx="173">
                  <c:v>0.12083333333333333</c:v>
                </c:pt>
                <c:pt idx="174">
                  <c:v>0.12152777777777778</c:v>
                </c:pt>
                <c:pt idx="175">
                  <c:v>0.12222222222222223</c:v>
                </c:pt>
                <c:pt idx="176">
                  <c:v>0.12291666666666667</c:v>
                </c:pt>
                <c:pt idx="177">
                  <c:v>0.12361111111111112</c:v>
                </c:pt>
                <c:pt idx="178">
                  <c:v>0.12430555555555556</c:v>
                </c:pt>
                <c:pt idx="179">
                  <c:v>0.125</c:v>
                </c:pt>
                <c:pt idx="180">
                  <c:v>0.12569444444444444</c:v>
                </c:pt>
                <c:pt idx="181">
                  <c:v>0.12638888888888888</c:v>
                </c:pt>
                <c:pt idx="182">
                  <c:v>0.12708333333333333</c:v>
                </c:pt>
                <c:pt idx="183">
                  <c:v>0.1277777777777778</c:v>
                </c:pt>
                <c:pt idx="184">
                  <c:v>0.12847222222222224</c:v>
                </c:pt>
                <c:pt idx="185">
                  <c:v>0.12916666666666668</c:v>
                </c:pt>
                <c:pt idx="186">
                  <c:v>0.12986111111111112</c:v>
                </c:pt>
                <c:pt idx="187">
                  <c:v>0.13055555555555556</c:v>
                </c:pt>
                <c:pt idx="188">
                  <c:v>0.13125000000000001</c:v>
                </c:pt>
                <c:pt idx="189">
                  <c:v>0.13194444444444445</c:v>
                </c:pt>
                <c:pt idx="190">
                  <c:v>0.13263888888888889</c:v>
                </c:pt>
                <c:pt idx="191">
                  <c:v>0.13333333333333333</c:v>
                </c:pt>
                <c:pt idx="192">
                  <c:v>0.13402777777777777</c:v>
                </c:pt>
                <c:pt idx="193">
                  <c:v>0.13472222222222222</c:v>
                </c:pt>
                <c:pt idx="194">
                  <c:v>0.13541666666666666</c:v>
                </c:pt>
                <c:pt idx="195">
                  <c:v>0.1361111111111111</c:v>
                </c:pt>
                <c:pt idx="196">
                  <c:v>0.13680555555555554</c:v>
                </c:pt>
                <c:pt idx="197">
                  <c:v>0.13749999999999998</c:v>
                </c:pt>
                <c:pt idx="198">
                  <c:v>0.13819444444444443</c:v>
                </c:pt>
                <c:pt idx="199">
                  <c:v>0.1388888888888889</c:v>
                </c:pt>
                <c:pt idx="200">
                  <c:v>0.13958333333333334</c:v>
                </c:pt>
                <c:pt idx="201">
                  <c:v>0.14027777777777778</c:v>
                </c:pt>
                <c:pt idx="202">
                  <c:v>0.14097222222222222</c:v>
                </c:pt>
                <c:pt idx="203">
                  <c:v>0.14166666666666666</c:v>
                </c:pt>
                <c:pt idx="204">
                  <c:v>0.1423611111111111</c:v>
                </c:pt>
                <c:pt idx="205">
                  <c:v>0.14305555555555557</c:v>
                </c:pt>
                <c:pt idx="206">
                  <c:v>0.14375000000000002</c:v>
                </c:pt>
                <c:pt idx="207">
                  <c:v>0.14444444444444446</c:v>
                </c:pt>
                <c:pt idx="208">
                  <c:v>0.1451388888888889</c:v>
                </c:pt>
                <c:pt idx="209">
                  <c:v>0.14583333333333334</c:v>
                </c:pt>
                <c:pt idx="210">
                  <c:v>0.14652777777777778</c:v>
                </c:pt>
                <c:pt idx="211">
                  <c:v>0.14722222222222223</c:v>
                </c:pt>
                <c:pt idx="212">
                  <c:v>0.14791666666666667</c:v>
                </c:pt>
                <c:pt idx="213">
                  <c:v>0.14861111111111111</c:v>
                </c:pt>
                <c:pt idx="214">
                  <c:v>0.14930555555555555</c:v>
                </c:pt>
                <c:pt idx="215">
                  <c:v>0.15</c:v>
                </c:pt>
                <c:pt idx="216">
                  <c:v>0.15069444444444444</c:v>
                </c:pt>
                <c:pt idx="217">
                  <c:v>0.15138888888888888</c:v>
                </c:pt>
                <c:pt idx="218">
                  <c:v>0.15208333333333332</c:v>
                </c:pt>
                <c:pt idx="219">
                  <c:v>0.15277777777777776</c:v>
                </c:pt>
                <c:pt idx="220">
                  <c:v>0.15347222222222223</c:v>
                </c:pt>
                <c:pt idx="221">
                  <c:v>0.15416666666666667</c:v>
                </c:pt>
                <c:pt idx="222">
                  <c:v>0.15486111111111112</c:v>
                </c:pt>
                <c:pt idx="223">
                  <c:v>0.15555555555555556</c:v>
                </c:pt>
                <c:pt idx="224">
                  <c:v>0.15625</c:v>
                </c:pt>
                <c:pt idx="225">
                  <c:v>0.15694444444444444</c:v>
                </c:pt>
                <c:pt idx="226">
                  <c:v>0.15763888888888888</c:v>
                </c:pt>
                <c:pt idx="227">
                  <c:v>0.15833333333333333</c:v>
                </c:pt>
                <c:pt idx="228">
                  <c:v>0.15902777777777777</c:v>
                </c:pt>
                <c:pt idx="229">
                  <c:v>0.15972222222222224</c:v>
                </c:pt>
                <c:pt idx="230">
                  <c:v>0.16041666666666668</c:v>
                </c:pt>
                <c:pt idx="231">
                  <c:v>0.16111111111111112</c:v>
                </c:pt>
                <c:pt idx="232">
                  <c:v>0.16180555555555556</c:v>
                </c:pt>
                <c:pt idx="233">
                  <c:v>0.16250000000000001</c:v>
                </c:pt>
                <c:pt idx="234">
                  <c:v>0.16319444444444445</c:v>
                </c:pt>
                <c:pt idx="235">
                  <c:v>0.16388888888888889</c:v>
                </c:pt>
                <c:pt idx="236">
                  <c:v>0.16458333333333333</c:v>
                </c:pt>
                <c:pt idx="237">
                  <c:v>0.16527777777777777</c:v>
                </c:pt>
                <c:pt idx="238">
                  <c:v>0.16597222222222222</c:v>
                </c:pt>
                <c:pt idx="239">
                  <c:v>0.16666666666666666</c:v>
                </c:pt>
                <c:pt idx="240">
                  <c:v>0.1673611111111111</c:v>
                </c:pt>
                <c:pt idx="241">
                  <c:v>0.16805555555555554</c:v>
                </c:pt>
                <c:pt idx="242">
                  <c:v>0.16874999999999998</c:v>
                </c:pt>
                <c:pt idx="243">
                  <c:v>0.16944444444444443</c:v>
                </c:pt>
                <c:pt idx="244">
                  <c:v>0.17013888888888887</c:v>
                </c:pt>
                <c:pt idx="245">
                  <c:v>0.17083333333333331</c:v>
                </c:pt>
                <c:pt idx="246">
                  <c:v>0.17152777777777775</c:v>
                </c:pt>
                <c:pt idx="247">
                  <c:v>0.17222222222222225</c:v>
                </c:pt>
                <c:pt idx="248">
                  <c:v>0.17291666666666669</c:v>
                </c:pt>
                <c:pt idx="249">
                  <c:v>0.17361111111111113</c:v>
                </c:pt>
                <c:pt idx="250">
                  <c:v>0.17430555555555557</c:v>
                </c:pt>
                <c:pt idx="251">
                  <c:v>0.17500000000000002</c:v>
                </c:pt>
                <c:pt idx="252">
                  <c:v>0.17569444444444446</c:v>
                </c:pt>
                <c:pt idx="253">
                  <c:v>0.1763888888888889</c:v>
                </c:pt>
                <c:pt idx="254">
                  <c:v>0.17708333333333334</c:v>
                </c:pt>
                <c:pt idx="255">
                  <c:v>0.17777777777777778</c:v>
                </c:pt>
                <c:pt idx="256">
                  <c:v>0.17847222222222223</c:v>
                </c:pt>
                <c:pt idx="257">
                  <c:v>0.17916666666666667</c:v>
                </c:pt>
                <c:pt idx="258">
                  <c:v>0.17986111111111111</c:v>
                </c:pt>
                <c:pt idx="259">
                  <c:v>0.18055555555555555</c:v>
                </c:pt>
                <c:pt idx="260">
                  <c:v>0.18124999999999999</c:v>
                </c:pt>
                <c:pt idx="261">
                  <c:v>0.18194444444444444</c:v>
                </c:pt>
                <c:pt idx="262">
                  <c:v>0.18263888888888891</c:v>
                </c:pt>
                <c:pt idx="263">
                  <c:v>0.18333333333333335</c:v>
                </c:pt>
                <c:pt idx="264">
                  <c:v>0.18402777777777779</c:v>
                </c:pt>
                <c:pt idx="265">
                  <c:v>0.18472222222222223</c:v>
                </c:pt>
                <c:pt idx="266">
                  <c:v>0.18541666666666667</c:v>
                </c:pt>
                <c:pt idx="267">
                  <c:v>0.18611111111111112</c:v>
                </c:pt>
                <c:pt idx="268">
                  <c:v>0.18680555555555556</c:v>
                </c:pt>
                <c:pt idx="269">
                  <c:v>0.1875</c:v>
                </c:pt>
                <c:pt idx="270">
                  <c:v>0.18819444444444444</c:v>
                </c:pt>
                <c:pt idx="271">
                  <c:v>0.18888888888888888</c:v>
                </c:pt>
                <c:pt idx="272">
                  <c:v>0.18958333333333333</c:v>
                </c:pt>
                <c:pt idx="273">
                  <c:v>0.19027777777777777</c:v>
                </c:pt>
                <c:pt idx="274">
                  <c:v>0.19097222222222221</c:v>
                </c:pt>
                <c:pt idx="275">
                  <c:v>0.19166666666666665</c:v>
                </c:pt>
                <c:pt idx="276">
                  <c:v>0.19236111111111112</c:v>
                </c:pt>
                <c:pt idx="277">
                  <c:v>0.19305555555555554</c:v>
                </c:pt>
                <c:pt idx="278">
                  <c:v>0.19375000000000001</c:v>
                </c:pt>
                <c:pt idx="279">
                  <c:v>0.19444444444444445</c:v>
                </c:pt>
                <c:pt idx="280">
                  <c:v>0.19513888888888889</c:v>
                </c:pt>
                <c:pt idx="281">
                  <c:v>0.19583333333333333</c:v>
                </c:pt>
                <c:pt idx="282">
                  <c:v>0.19652777777777777</c:v>
                </c:pt>
                <c:pt idx="283">
                  <c:v>0.19722222222222222</c:v>
                </c:pt>
                <c:pt idx="284">
                  <c:v>0.19791666666666666</c:v>
                </c:pt>
                <c:pt idx="285">
                  <c:v>0.1986111111111111</c:v>
                </c:pt>
                <c:pt idx="286">
                  <c:v>0.19930555555555554</c:v>
                </c:pt>
                <c:pt idx="287">
                  <c:v>0.19999999999999998</c:v>
                </c:pt>
                <c:pt idx="288">
                  <c:v>0.20069444444444443</c:v>
                </c:pt>
                <c:pt idx="289">
                  <c:v>0.20138888888888887</c:v>
                </c:pt>
                <c:pt idx="290">
                  <c:v>0.20208333333333331</c:v>
                </c:pt>
                <c:pt idx="291">
                  <c:v>0.20277777777777781</c:v>
                </c:pt>
                <c:pt idx="292">
                  <c:v>0.20347222222222219</c:v>
                </c:pt>
                <c:pt idx="293">
                  <c:v>0.20416666666666669</c:v>
                </c:pt>
                <c:pt idx="294">
                  <c:v>0.20486111111111113</c:v>
                </c:pt>
                <c:pt idx="295">
                  <c:v>0.20555555555555557</c:v>
                </c:pt>
                <c:pt idx="296">
                  <c:v>0.20625000000000002</c:v>
                </c:pt>
                <c:pt idx="297">
                  <c:v>0.20694444444444446</c:v>
                </c:pt>
                <c:pt idx="298">
                  <c:v>0.2076388888888889</c:v>
                </c:pt>
                <c:pt idx="299">
                  <c:v>0.20833333333333334</c:v>
                </c:pt>
                <c:pt idx="300">
                  <c:v>0.20902777777777778</c:v>
                </c:pt>
                <c:pt idx="301">
                  <c:v>0.20972222222222223</c:v>
                </c:pt>
                <c:pt idx="302">
                  <c:v>0.21041666666666667</c:v>
                </c:pt>
                <c:pt idx="303">
                  <c:v>0.21111111111111111</c:v>
                </c:pt>
                <c:pt idx="304">
                  <c:v>0.21180555555555555</c:v>
                </c:pt>
                <c:pt idx="305">
                  <c:v>0.21249999999999999</c:v>
                </c:pt>
                <c:pt idx="306">
                  <c:v>0.21319444444444444</c:v>
                </c:pt>
                <c:pt idx="307">
                  <c:v>0.21388888888888891</c:v>
                </c:pt>
                <c:pt idx="308">
                  <c:v>0.21458333333333335</c:v>
                </c:pt>
                <c:pt idx="309">
                  <c:v>0.21527777777777779</c:v>
                </c:pt>
                <c:pt idx="310">
                  <c:v>0.21597222222222223</c:v>
                </c:pt>
                <c:pt idx="311">
                  <c:v>0.21666666666666667</c:v>
                </c:pt>
                <c:pt idx="312">
                  <c:v>0.21736111111111112</c:v>
                </c:pt>
                <c:pt idx="313">
                  <c:v>0.21805555555555556</c:v>
                </c:pt>
                <c:pt idx="314">
                  <c:v>0.21875</c:v>
                </c:pt>
                <c:pt idx="315">
                  <c:v>0.21944444444444444</c:v>
                </c:pt>
                <c:pt idx="316">
                  <c:v>0.22013888888888888</c:v>
                </c:pt>
                <c:pt idx="317">
                  <c:v>0.22083333333333333</c:v>
                </c:pt>
                <c:pt idx="318">
                  <c:v>0.22152777777777777</c:v>
                </c:pt>
                <c:pt idx="319">
                  <c:v>0.22222222222222221</c:v>
                </c:pt>
                <c:pt idx="320">
                  <c:v>0.22291666666666665</c:v>
                </c:pt>
                <c:pt idx="321">
                  <c:v>0.22361111111111109</c:v>
                </c:pt>
                <c:pt idx="322">
                  <c:v>0.22430555555555556</c:v>
                </c:pt>
                <c:pt idx="323">
                  <c:v>0.22500000000000001</c:v>
                </c:pt>
                <c:pt idx="324">
                  <c:v>0.22569444444444445</c:v>
                </c:pt>
                <c:pt idx="325">
                  <c:v>0.22638888888888889</c:v>
                </c:pt>
                <c:pt idx="326">
                  <c:v>0.22708333333333333</c:v>
                </c:pt>
                <c:pt idx="327">
                  <c:v>0.22777777777777777</c:v>
                </c:pt>
                <c:pt idx="328">
                  <c:v>0.22847222222222222</c:v>
                </c:pt>
                <c:pt idx="329">
                  <c:v>0.22916666666666666</c:v>
                </c:pt>
                <c:pt idx="330">
                  <c:v>0.2298611111111111</c:v>
                </c:pt>
                <c:pt idx="331">
                  <c:v>0.23055555555555554</c:v>
                </c:pt>
                <c:pt idx="332">
                  <c:v>0.23124999999999998</c:v>
                </c:pt>
                <c:pt idx="333">
                  <c:v>0.23194444444444443</c:v>
                </c:pt>
                <c:pt idx="334">
                  <c:v>0.23263888888888887</c:v>
                </c:pt>
                <c:pt idx="335">
                  <c:v>0.23333333333333331</c:v>
                </c:pt>
                <c:pt idx="336">
                  <c:v>0.23402777777777781</c:v>
                </c:pt>
                <c:pt idx="337">
                  <c:v>0.23472222222222219</c:v>
                </c:pt>
                <c:pt idx="338">
                  <c:v>0.23541666666666669</c:v>
                </c:pt>
                <c:pt idx="339">
                  <c:v>0.23611111111111113</c:v>
                </c:pt>
                <c:pt idx="340">
                  <c:v>0.23680555555555557</c:v>
                </c:pt>
                <c:pt idx="341">
                  <c:v>0.23750000000000002</c:v>
                </c:pt>
                <c:pt idx="342">
                  <c:v>0.23819444444444446</c:v>
                </c:pt>
                <c:pt idx="343">
                  <c:v>0.2388888888888889</c:v>
                </c:pt>
                <c:pt idx="344">
                  <c:v>0.23958333333333334</c:v>
                </c:pt>
                <c:pt idx="345">
                  <c:v>0.24027777777777778</c:v>
                </c:pt>
                <c:pt idx="346">
                  <c:v>0.24097222222222223</c:v>
                </c:pt>
                <c:pt idx="347">
                  <c:v>0.24166666666666667</c:v>
                </c:pt>
                <c:pt idx="348">
                  <c:v>0.24236111111111111</c:v>
                </c:pt>
                <c:pt idx="349">
                  <c:v>0.24305555555555555</c:v>
                </c:pt>
                <c:pt idx="350">
                  <c:v>0.24374999999999999</c:v>
                </c:pt>
                <c:pt idx="351">
                  <c:v>0.24444444444444446</c:v>
                </c:pt>
                <c:pt idx="352">
                  <c:v>0.24513888888888888</c:v>
                </c:pt>
                <c:pt idx="353">
                  <c:v>0.24583333333333335</c:v>
                </c:pt>
                <c:pt idx="354">
                  <c:v>0.24652777777777779</c:v>
                </c:pt>
                <c:pt idx="355">
                  <c:v>0.24722222222222223</c:v>
                </c:pt>
                <c:pt idx="356">
                  <c:v>0.24791666666666667</c:v>
                </c:pt>
                <c:pt idx="357">
                  <c:v>0.24861111111111112</c:v>
                </c:pt>
                <c:pt idx="358">
                  <c:v>0.24930555555555556</c:v>
                </c:pt>
                <c:pt idx="359">
                  <c:v>0.25</c:v>
                </c:pt>
                <c:pt idx="360">
                  <c:v>0.25069444444444444</c:v>
                </c:pt>
                <c:pt idx="361">
                  <c:v>0.25138888888888888</c:v>
                </c:pt>
                <c:pt idx="362">
                  <c:v>0.25208333333333333</c:v>
                </c:pt>
                <c:pt idx="363">
                  <c:v>0.25277777777777777</c:v>
                </c:pt>
                <c:pt idx="364">
                  <c:v>0.25347222222222221</c:v>
                </c:pt>
                <c:pt idx="365">
                  <c:v>0.25416666666666665</c:v>
                </c:pt>
                <c:pt idx="366">
                  <c:v>0.25486111111111109</c:v>
                </c:pt>
                <c:pt idx="367">
                  <c:v>0.25555555555555559</c:v>
                </c:pt>
                <c:pt idx="368">
                  <c:v>0.25625000000000003</c:v>
                </c:pt>
                <c:pt idx="369">
                  <c:v>0.25694444444444448</c:v>
                </c:pt>
                <c:pt idx="370">
                  <c:v>0.25763888888888892</c:v>
                </c:pt>
                <c:pt idx="371">
                  <c:v>0.25833333333333336</c:v>
                </c:pt>
                <c:pt idx="372">
                  <c:v>0.2590277777777778</c:v>
                </c:pt>
                <c:pt idx="373">
                  <c:v>0.25972222222222224</c:v>
                </c:pt>
                <c:pt idx="374">
                  <c:v>0.26041666666666669</c:v>
                </c:pt>
                <c:pt idx="375">
                  <c:v>0.26111111111111113</c:v>
                </c:pt>
                <c:pt idx="376">
                  <c:v>0.26180555555555557</c:v>
                </c:pt>
                <c:pt idx="377">
                  <c:v>0.26250000000000001</c:v>
                </c:pt>
                <c:pt idx="378">
                  <c:v>0.26319444444444445</c:v>
                </c:pt>
                <c:pt idx="379">
                  <c:v>0.2638888888888889</c:v>
                </c:pt>
                <c:pt idx="380">
                  <c:v>0.26458333333333334</c:v>
                </c:pt>
                <c:pt idx="381">
                  <c:v>0.26527777777777778</c:v>
                </c:pt>
                <c:pt idx="382">
                  <c:v>0.26597222222222222</c:v>
                </c:pt>
                <c:pt idx="383">
                  <c:v>0.26666666666666666</c:v>
                </c:pt>
                <c:pt idx="384">
                  <c:v>0.2673611111111111</c:v>
                </c:pt>
                <c:pt idx="385">
                  <c:v>0.26805555555555555</c:v>
                </c:pt>
                <c:pt idx="386">
                  <c:v>0.26874999999999999</c:v>
                </c:pt>
                <c:pt idx="387">
                  <c:v>0.26944444444444443</c:v>
                </c:pt>
                <c:pt idx="388">
                  <c:v>0.27013888888888887</c:v>
                </c:pt>
                <c:pt idx="389">
                  <c:v>0.27083333333333331</c:v>
                </c:pt>
                <c:pt idx="390">
                  <c:v>0.27152777777777776</c:v>
                </c:pt>
                <c:pt idx="391">
                  <c:v>0.2722222222222222</c:v>
                </c:pt>
                <c:pt idx="392">
                  <c:v>0.27291666666666664</c:v>
                </c:pt>
                <c:pt idx="393">
                  <c:v>0.27361111111111108</c:v>
                </c:pt>
                <c:pt idx="394">
                  <c:v>0.27430555555555552</c:v>
                </c:pt>
                <c:pt idx="395">
                  <c:v>0.27499999999999997</c:v>
                </c:pt>
                <c:pt idx="396">
                  <c:v>0.27569444444444446</c:v>
                </c:pt>
                <c:pt idx="397">
                  <c:v>0.27638888888888885</c:v>
                </c:pt>
                <c:pt idx="398">
                  <c:v>0.27708333333333335</c:v>
                </c:pt>
                <c:pt idx="399">
                  <c:v>0.27777777777777779</c:v>
                </c:pt>
                <c:pt idx="400">
                  <c:v>0.27847222222222223</c:v>
                </c:pt>
                <c:pt idx="401">
                  <c:v>0.27916666666666667</c:v>
                </c:pt>
                <c:pt idx="402">
                  <c:v>0.27986111111111112</c:v>
                </c:pt>
                <c:pt idx="403">
                  <c:v>0.28055555555555556</c:v>
                </c:pt>
                <c:pt idx="404">
                  <c:v>0.28125</c:v>
                </c:pt>
                <c:pt idx="405">
                  <c:v>0.28194444444444444</c:v>
                </c:pt>
                <c:pt idx="406">
                  <c:v>0.28263888888888888</c:v>
                </c:pt>
                <c:pt idx="407">
                  <c:v>0.28333333333333333</c:v>
                </c:pt>
                <c:pt idx="408">
                  <c:v>0.28402777777777777</c:v>
                </c:pt>
                <c:pt idx="409">
                  <c:v>0.28472222222222221</c:v>
                </c:pt>
                <c:pt idx="410">
                  <c:v>0.28541666666666665</c:v>
                </c:pt>
                <c:pt idx="411">
                  <c:v>0.28611111111111115</c:v>
                </c:pt>
                <c:pt idx="412">
                  <c:v>0.28680555555555554</c:v>
                </c:pt>
                <c:pt idx="413">
                  <c:v>0.28750000000000003</c:v>
                </c:pt>
                <c:pt idx="414">
                  <c:v>0.28819444444444448</c:v>
                </c:pt>
                <c:pt idx="415">
                  <c:v>0.28888888888888892</c:v>
                </c:pt>
                <c:pt idx="416">
                  <c:v>0.28958333333333336</c:v>
                </c:pt>
                <c:pt idx="417">
                  <c:v>0.2902777777777778</c:v>
                </c:pt>
                <c:pt idx="418">
                  <c:v>0.29097222222222224</c:v>
                </c:pt>
                <c:pt idx="419">
                  <c:v>0.29166666666666669</c:v>
                </c:pt>
                <c:pt idx="420">
                  <c:v>0.29236111111111113</c:v>
                </c:pt>
                <c:pt idx="421">
                  <c:v>0.29305555555555557</c:v>
                </c:pt>
                <c:pt idx="422">
                  <c:v>0.29375000000000001</c:v>
                </c:pt>
                <c:pt idx="423">
                  <c:v>0.29444444444444445</c:v>
                </c:pt>
                <c:pt idx="424">
                  <c:v>0.2951388888888889</c:v>
                </c:pt>
                <c:pt idx="425">
                  <c:v>0.29583333333333334</c:v>
                </c:pt>
                <c:pt idx="426">
                  <c:v>0.29652777777777778</c:v>
                </c:pt>
                <c:pt idx="427">
                  <c:v>0.29722222222222222</c:v>
                </c:pt>
                <c:pt idx="428">
                  <c:v>0.29791666666666666</c:v>
                </c:pt>
                <c:pt idx="429">
                  <c:v>0.2986111111111111</c:v>
                </c:pt>
                <c:pt idx="430">
                  <c:v>0.29930555555555555</c:v>
                </c:pt>
                <c:pt idx="431">
                  <c:v>0.3</c:v>
                </c:pt>
                <c:pt idx="432">
                  <c:v>0.30069444444444443</c:v>
                </c:pt>
                <c:pt idx="433">
                  <c:v>0.30138888888888887</c:v>
                </c:pt>
                <c:pt idx="434">
                  <c:v>0.30208333333333331</c:v>
                </c:pt>
                <c:pt idx="435">
                  <c:v>0.30277777777777776</c:v>
                </c:pt>
                <c:pt idx="436">
                  <c:v>0.3034722222222222</c:v>
                </c:pt>
                <c:pt idx="437">
                  <c:v>0.30416666666666664</c:v>
                </c:pt>
                <c:pt idx="438">
                  <c:v>0.30486111111111108</c:v>
                </c:pt>
                <c:pt idx="439">
                  <c:v>0.30555555555555552</c:v>
                </c:pt>
                <c:pt idx="440">
                  <c:v>0.30624999999999997</c:v>
                </c:pt>
                <c:pt idx="441">
                  <c:v>0.30694444444444441</c:v>
                </c:pt>
                <c:pt idx="442">
                  <c:v>0.30763888888888891</c:v>
                </c:pt>
                <c:pt idx="443">
                  <c:v>0.30833333333333335</c:v>
                </c:pt>
                <c:pt idx="444">
                  <c:v>0.30902777777777779</c:v>
                </c:pt>
                <c:pt idx="445">
                  <c:v>0.30972222222222223</c:v>
                </c:pt>
                <c:pt idx="446">
                  <c:v>0.31041666666666667</c:v>
                </c:pt>
                <c:pt idx="447">
                  <c:v>0.31111111111111112</c:v>
                </c:pt>
                <c:pt idx="448">
                  <c:v>0.31180555555555556</c:v>
                </c:pt>
                <c:pt idx="449">
                  <c:v>0.3125</c:v>
                </c:pt>
                <c:pt idx="450">
                  <c:v>0.31319444444444444</c:v>
                </c:pt>
                <c:pt idx="451">
                  <c:v>0.31388888888888888</c:v>
                </c:pt>
                <c:pt idx="452">
                  <c:v>0.31458333333333333</c:v>
                </c:pt>
                <c:pt idx="453">
                  <c:v>0.31527777777777777</c:v>
                </c:pt>
                <c:pt idx="454">
                  <c:v>0.31597222222222221</c:v>
                </c:pt>
                <c:pt idx="455">
                  <c:v>0.31666666666666665</c:v>
                </c:pt>
                <c:pt idx="456">
                  <c:v>0.31736111111111115</c:v>
                </c:pt>
                <c:pt idx="457">
                  <c:v>0.31805555555555554</c:v>
                </c:pt>
                <c:pt idx="458">
                  <c:v>0.31875000000000003</c:v>
                </c:pt>
                <c:pt idx="459">
                  <c:v>0.31944444444444448</c:v>
                </c:pt>
                <c:pt idx="460">
                  <c:v>0.32013888888888892</c:v>
                </c:pt>
                <c:pt idx="461">
                  <c:v>0.32083333333333336</c:v>
                </c:pt>
                <c:pt idx="462">
                  <c:v>0.3215277777777778</c:v>
                </c:pt>
                <c:pt idx="463">
                  <c:v>0.32222222222222224</c:v>
                </c:pt>
                <c:pt idx="464">
                  <c:v>0.32291666666666669</c:v>
                </c:pt>
                <c:pt idx="465">
                  <c:v>0.32361111111111113</c:v>
                </c:pt>
                <c:pt idx="466">
                  <c:v>0.32430555555555557</c:v>
                </c:pt>
                <c:pt idx="467">
                  <c:v>0.32500000000000001</c:v>
                </c:pt>
                <c:pt idx="468">
                  <c:v>0.32569444444444445</c:v>
                </c:pt>
                <c:pt idx="469">
                  <c:v>0.3263888888888889</c:v>
                </c:pt>
                <c:pt idx="470">
                  <c:v>0.32708333333333334</c:v>
                </c:pt>
                <c:pt idx="471">
                  <c:v>0.32777777777777778</c:v>
                </c:pt>
                <c:pt idx="472">
                  <c:v>0.32847222222222222</c:v>
                </c:pt>
                <c:pt idx="473">
                  <c:v>0.32916666666666666</c:v>
                </c:pt>
                <c:pt idx="474">
                  <c:v>0.3298611111111111</c:v>
                </c:pt>
                <c:pt idx="475">
                  <c:v>0.33055555555555555</c:v>
                </c:pt>
                <c:pt idx="476">
                  <c:v>0.33124999999999999</c:v>
                </c:pt>
                <c:pt idx="477">
                  <c:v>0.33194444444444443</c:v>
                </c:pt>
                <c:pt idx="478">
                  <c:v>0.33263888888888887</c:v>
                </c:pt>
                <c:pt idx="479">
                  <c:v>0.33333333333333331</c:v>
                </c:pt>
                <c:pt idx="480">
                  <c:v>0.33402777777777781</c:v>
                </c:pt>
                <c:pt idx="481">
                  <c:v>0.3347222222222222</c:v>
                </c:pt>
                <c:pt idx="482">
                  <c:v>0.3354166666666667</c:v>
                </c:pt>
                <c:pt idx="483">
                  <c:v>0.33611111111111108</c:v>
                </c:pt>
                <c:pt idx="484">
                  <c:v>0.33680555555555558</c:v>
                </c:pt>
                <c:pt idx="485">
                  <c:v>0.33749999999999997</c:v>
                </c:pt>
                <c:pt idx="486">
                  <c:v>0.33819444444444446</c:v>
                </c:pt>
                <c:pt idx="487">
                  <c:v>0.33888888888888885</c:v>
                </c:pt>
                <c:pt idx="488">
                  <c:v>0.33958333333333335</c:v>
                </c:pt>
                <c:pt idx="489">
                  <c:v>0.34027777777777773</c:v>
                </c:pt>
                <c:pt idx="490">
                  <c:v>0.34097222222222223</c:v>
                </c:pt>
                <c:pt idx="491">
                  <c:v>0.34166666666666662</c:v>
                </c:pt>
                <c:pt idx="492">
                  <c:v>0.34236111111111112</c:v>
                </c:pt>
                <c:pt idx="493">
                  <c:v>0.3430555555555555</c:v>
                </c:pt>
                <c:pt idx="494">
                  <c:v>0.34375</c:v>
                </c:pt>
                <c:pt idx="495">
                  <c:v>0.3444444444444445</c:v>
                </c:pt>
                <c:pt idx="496">
                  <c:v>0.34513888888888888</c:v>
                </c:pt>
                <c:pt idx="497">
                  <c:v>0.34583333333333338</c:v>
                </c:pt>
                <c:pt idx="498">
                  <c:v>0.34652777777777777</c:v>
                </c:pt>
                <c:pt idx="499">
                  <c:v>0.34722222222222227</c:v>
                </c:pt>
                <c:pt idx="500">
                  <c:v>0.34791666666666665</c:v>
                </c:pt>
                <c:pt idx="501">
                  <c:v>0.34861111111111115</c:v>
                </c:pt>
                <c:pt idx="502">
                  <c:v>0.34930555555555554</c:v>
                </c:pt>
                <c:pt idx="503">
                  <c:v>0.35000000000000003</c:v>
                </c:pt>
                <c:pt idx="504">
                  <c:v>0.35069444444444442</c:v>
                </c:pt>
                <c:pt idx="505">
                  <c:v>0.35138888888888892</c:v>
                </c:pt>
                <c:pt idx="506">
                  <c:v>0.3520833333333333</c:v>
                </c:pt>
                <c:pt idx="507">
                  <c:v>0.3527777777777778</c:v>
                </c:pt>
                <c:pt idx="508">
                  <c:v>0.35347222222222219</c:v>
                </c:pt>
                <c:pt idx="509">
                  <c:v>0.35416666666666669</c:v>
                </c:pt>
                <c:pt idx="510">
                  <c:v>0.35486111111111113</c:v>
                </c:pt>
                <c:pt idx="511">
                  <c:v>0.35555555555555557</c:v>
                </c:pt>
                <c:pt idx="512">
                  <c:v>0.35625000000000001</c:v>
                </c:pt>
                <c:pt idx="513">
                  <c:v>0.35694444444444445</c:v>
                </c:pt>
                <c:pt idx="514">
                  <c:v>0.3576388888888889</c:v>
                </c:pt>
                <c:pt idx="515">
                  <c:v>0.35833333333333334</c:v>
                </c:pt>
                <c:pt idx="516">
                  <c:v>0.35902777777777778</c:v>
                </c:pt>
                <c:pt idx="517">
                  <c:v>0.35972222222222222</c:v>
                </c:pt>
                <c:pt idx="518">
                  <c:v>0.36041666666666666</c:v>
                </c:pt>
                <c:pt idx="519">
                  <c:v>0.3611111111111111</c:v>
                </c:pt>
                <c:pt idx="520">
                  <c:v>0.36180555555555555</c:v>
                </c:pt>
                <c:pt idx="521">
                  <c:v>0.36249999999999999</c:v>
                </c:pt>
                <c:pt idx="522">
                  <c:v>0.36319444444444443</c:v>
                </c:pt>
                <c:pt idx="523">
                  <c:v>0.36388888888888887</c:v>
                </c:pt>
                <c:pt idx="524">
                  <c:v>0.36458333333333331</c:v>
                </c:pt>
                <c:pt idx="525">
                  <c:v>0.36527777777777781</c:v>
                </c:pt>
                <c:pt idx="526">
                  <c:v>0.3659722222222222</c:v>
                </c:pt>
                <c:pt idx="527">
                  <c:v>0.3666666666666667</c:v>
                </c:pt>
                <c:pt idx="528">
                  <c:v>0.36736111111111108</c:v>
                </c:pt>
                <c:pt idx="529">
                  <c:v>0.36805555555555558</c:v>
                </c:pt>
                <c:pt idx="530">
                  <c:v>0.36874999999999997</c:v>
                </c:pt>
                <c:pt idx="531">
                  <c:v>0.36944444444444446</c:v>
                </c:pt>
                <c:pt idx="532">
                  <c:v>0.37013888888888885</c:v>
                </c:pt>
                <c:pt idx="533">
                  <c:v>0.37083333333333335</c:v>
                </c:pt>
                <c:pt idx="534">
                  <c:v>0.37152777777777773</c:v>
                </c:pt>
                <c:pt idx="535">
                  <c:v>0.37222222222222223</c:v>
                </c:pt>
                <c:pt idx="536">
                  <c:v>0.37291666666666662</c:v>
                </c:pt>
                <c:pt idx="537">
                  <c:v>0.37361111111111112</c:v>
                </c:pt>
                <c:pt idx="538">
                  <c:v>0.3743055555555555</c:v>
                </c:pt>
                <c:pt idx="539">
                  <c:v>0.375</c:v>
                </c:pt>
                <c:pt idx="540">
                  <c:v>0.3756944444444445</c:v>
                </c:pt>
                <c:pt idx="541">
                  <c:v>0.37638888888888888</c:v>
                </c:pt>
                <c:pt idx="542">
                  <c:v>0.37708333333333338</c:v>
                </c:pt>
                <c:pt idx="543">
                  <c:v>0.37777777777777777</c:v>
                </c:pt>
                <c:pt idx="544">
                  <c:v>0.37847222222222227</c:v>
                </c:pt>
                <c:pt idx="545">
                  <c:v>0.37916666666666665</c:v>
                </c:pt>
                <c:pt idx="546">
                  <c:v>0.37986111111111115</c:v>
                </c:pt>
                <c:pt idx="547">
                  <c:v>0.38055555555555554</c:v>
                </c:pt>
                <c:pt idx="548">
                  <c:v>0.38125000000000003</c:v>
                </c:pt>
                <c:pt idx="549">
                  <c:v>0.38194444444444442</c:v>
                </c:pt>
                <c:pt idx="550">
                  <c:v>0.38263888888888892</c:v>
                </c:pt>
                <c:pt idx="551">
                  <c:v>0.3833333333333333</c:v>
                </c:pt>
                <c:pt idx="552">
                  <c:v>0.3840277777777778</c:v>
                </c:pt>
                <c:pt idx="553">
                  <c:v>0.38472222222222219</c:v>
                </c:pt>
                <c:pt idx="554">
                  <c:v>0.38541666666666669</c:v>
                </c:pt>
                <c:pt idx="555">
                  <c:v>0.38611111111111113</c:v>
                </c:pt>
                <c:pt idx="556">
                  <c:v>0.38680555555555557</c:v>
                </c:pt>
                <c:pt idx="557">
                  <c:v>0.38750000000000001</c:v>
                </c:pt>
                <c:pt idx="558">
                  <c:v>0.38819444444444445</c:v>
                </c:pt>
                <c:pt idx="559">
                  <c:v>0.3888888888888889</c:v>
                </c:pt>
                <c:pt idx="560">
                  <c:v>0.38958333333333334</c:v>
                </c:pt>
                <c:pt idx="561">
                  <c:v>0.39027777777777778</c:v>
                </c:pt>
                <c:pt idx="562">
                  <c:v>0.39097222222222222</c:v>
                </c:pt>
                <c:pt idx="563">
                  <c:v>0.39166666666666666</c:v>
                </c:pt>
                <c:pt idx="564">
                  <c:v>0.3923611111111111</c:v>
                </c:pt>
                <c:pt idx="565">
                  <c:v>0.39305555555555555</c:v>
                </c:pt>
                <c:pt idx="566">
                  <c:v>0.39374999999999999</c:v>
                </c:pt>
                <c:pt idx="567">
                  <c:v>0.39444444444444443</c:v>
                </c:pt>
                <c:pt idx="568">
                  <c:v>0.39513888888888887</c:v>
                </c:pt>
                <c:pt idx="569">
                  <c:v>0.39583333333333331</c:v>
                </c:pt>
                <c:pt idx="570">
                  <c:v>0.39652777777777781</c:v>
                </c:pt>
                <c:pt idx="571">
                  <c:v>0.3972222222222222</c:v>
                </c:pt>
                <c:pt idx="572">
                  <c:v>0.3979166666666667</c:v>
                </c:pt>
                <c:pt idx="573">
                  <c:v>0.39861111111111108</c:v>
                </c:pt>
                <c:pt idx="574">
                  <c:v>0.39930555555555558</c:v>
                </c:pt>
                <c:pt idx="575">
                  <c:v>0.39999999999999997</c:v>
                </c:pt>
                <c:pt idx="576">
                  <c:v>0.40069444444444446</c:v>
                </c:pt>
                <c:pt idx="577">
                  <c:v>0.40138888888888885</c:v>
                </c:pt>
                <c:pt idx="578">
                  <c:v>0.40208333333333335</c:v>
                </c:pt>
                <c:pt idx="579">
                  <c:v>0.40277777777777773</c:v>
                </c:pt>
                <c:pt idx="580">
                  <c:v>0.40347222222222223</c:v>
                </c:pt>
                <c:pt idx="581">
                  <c:v>0.40416666666666662</c:v>
                </c:pt>
                <c:pt idx="582">
                  <c:v>0.40486111111111112</c:v>
                </c:pt>
                <c:pt idx="583">
                  <c:v>0.4055555555555555</c:v>
                </c:pt>
                <c:pt idx="584">
                  <c:v>0.40625</c:v>
                </c:pt>
                <c:pt idx="585">
                  <c:v>0.4069444444444445</c:v>
                </c:pt>
                <c:pt idx="586">
                  <c:v>0.40763888888888888</c:v>
                </c:pt>
                <c:pt idx="587">
                  <c:v>0.40833333333333338</c:v>
                </c:pt>
                <c:pt idx="588">
                  <c:v>0.40902777777777777</c:v>
                </c:pt>
                <c:pt idx="589">
                  <c:v>0.40972222222222227</c:v>
                </c:pt>
                <c:pt idx="590">
                  <c:v>0.41041666666666665</c:v>
                </c:pt>
                <c:pt idx="591">
                  <c:v>0.41111111111111115</c:v>
                </c:pt>
                <c:pt idx="592">
                  <c:v>0.41180555555555554</c:v>
                </c:pt>
                <c:pt idx="593">
                  <c:v>0.41250000000000003</c:v>
                </c:pt>
                <c:pt idx="594">
                  <c:v>0.41319444444444442</c:v>
                </c:pt>
                <c:pt idx="595">
                  <c:v>0.41388888888888892</c:v>
                </c:pt>
                <c:pt idx="596">
                  <c:v>0.4145833333333333</c:v>
                </c:pt>
                <c:pt idx="597">
                  <c:v>0.4152777777777778</c:v>
                </c:pt>
                <c:pt idx="598">
                  <c:v>0.41597222222222219</c:v>
                </c:pt>
                <c:pt idx="599">
                  <c:v>0.41666666666666669</c:v>
                </c:pt>
                <c:pt idx="600">
                  <c:v>0.41736111111111113</c:v>
                </c:pt>
                <c:pt idx="601">
                  <c:v>0.41805555555555557</c:v>
                </c:pt>
                <c:pt idx="602">
                  <c:v>0.41875000000000001</c:v>
                </c:pt>
                <c:pt idx="603">
                  <c:v>0.41944444444444445</c:v>
                </c:pt>
                <c:pt idx="604">
                  <c:v>0.4201388888888889</c:v>
                </c:pt>
                <c:pt idx="605">
                  <c:v>0.42083333333333334</c:v>
                </c:pt>
                <c:pt idx="606">
                  <c:v>0.42152777777777778</c:v>
                </c:pt>
                <c:pt idx="607">
                  <c:v>0.42222222222222222</c:v>
                </c:pt>
                <c:pt idx="608">
                  <c:v>0.42291666666666666</c:v>
                </c:pt>
                <c:pt idx="609">
                  <c:v>0.4236111111111111</c:v>
                </c:pt>
                <c:pt idx="610">
                  <c:v>0.42430555555555555</c:v>
                </c:pt>
                <c:pt idx="611">
                  <c:v>0.42499999999999999</c:v>
                </c:pt>
                <c:pt idx="612">
                  <c:v>0.42569444444444443</c:v>
                </c:pt>
                <c:pt idx="613">
                  <c:v>0.42638888888888887</c:v>
                </c:pt>
                <c:pt idx="614">
                  <c:v>0.42708333333333331</c:v>
                </c:pt>
                <c:pt idx="615">
                  <c:v>0.42777777777777781</c:v>
                </c:pt>
                <c:pt idx="616">
                  <c:v>0.4284722222222222</c:v>
                </c:pt>
                <c:pt idx="617">
                  <c:v>0.4291666666666667</c:v>
                </c:pt>
                <c:pt idx="618">
                  <c:v>0.42986111111111108</c:v>
                </c:pt>
                <c:pt idx="619">
                  <c:v>0.43055555555555558</c:v>
                </c:pt>
                <c:pt idx="620">
                  <c:v>0.43124999999999997</c:v>
                </c:pt>
                <c:pt idx="621">
                  <c:v>0.43194444444444446</c:v>
                </c:pt>
                <c:pt idx="622">
                  <c:v>0.43263888888888885</c:v>
                </c:pt>
                <c:pt idx="623">
                  <c:v>0.43333333333333335</c:v>
                </c:pt>
                <c:pt idx="624">
                  <c:v>0.43402777777777773</c:v>
                </c:pt>
                <c:pt idx="625">
                  <c:v>0.43472222222222223</c:v>
                </c:pt>
                <c:pt idx="626">
                  <c:v>0.43541666666666662</c:v>
                </c:pt>
                <c:pt idx="627">
                  <c:v>0.43611111111111112</c:v>
                </c:pt>
                <c:pt idx="628">
                  <c:v>0.4368055555555555</c:v>
                </c:pt>
                <c:pt idx="629">
                  <c:v>0.4375</c:v>
                </c:pt>
                <c:pt idx="630">
                  <c:v>0.4381944444444445</c:v>
                </c:pt>
                <c:pt idx="631">
                  <c:v>0.43888888888888888</c:v>
                </c:pt>
                <c:pt idx="632">
                  <c:v>0.43958333333333338</c:v>
                </c:pt>
                <c:pt idx="633">
                  <c:v>0.44027777777777777</c:v>
                </c:pt>
                <c:pt idx="634">
                  <c:v>0.44097222222222227</c:v>
                </c:pt>
                <c:pt idx="635">
                  <c:v>0.44166666666666665</c:v>
                </c:pt>
                <c:pt idx="636">
                  <c:v>0.44236111111111115</c:v>
                </c:pt>
                <c:pt idx="637">
                  <c:v>0.44305555555555554</c:v>
                </c:pt>
                <c:pt idx="638">
                  <c:v>0.44375000000000003</c:v>
                </c:pt>
                <c:pt idx="639">
                  <c:v>0.44444444444444442</c:v>
                </c:pt>
                <c:pt idx="640">
                  <c:v>0.44513888888888892</c:v>
                </c:pt>
                <c:pt idx="641">
                  <c:v>0.4458333333333333</c:v>
                </c:pt>
                <c:pt idx="642">
                  <c:v>0.4465277777777778</c:v>
                </c:pt>
                <c:pt idx="643">
                  <c:v>0.44722222222222219</c:v>
                </c:pt>
                <c:pt idx="644">
                  <c:v>0.44791666666666669</c:v>
                </c:pt>
                <c:pt idx="645">
                  <c:v>0.44861111111111113</c:v>
                </c:pt>
                <c:pt idx="646">
                  <c:v>0.44930555555555557</c:v>
                </c:pt>
                <c:pt idx="647">
                  <c:v>0.45</c:v>
                </c:pt>
                <c:pt idx="648">
                  <c:v>0.45069444444444445</c:v>
                </c:pt>
                <c:pt idx="649">
                  <c:v>0.4513888888888889</c:v>
                </c:pt>
                <c:pt idx="650">
                  <c:v>0.45208333333333334</c:v>
                </c:pt>
                <c:pt idx="651">
                  <c:v>0.45277777777777778</c:v>
                </c:pt>
                <c:pt idx="652">
                  <c:v>0.45347222222222222</c:v>
                </c:pt>
                <c:pt idx="653">
                  <c:v>0.45416666666666666</c:v>
                </c:pt>
                <c:pt idx="654">
                  <c:v>0.4548611111111111</c:v>
                </c:pt>
                <c:pt idx="655">
                  <c:v>0.45555555555555555</c:v>
                </c:pt>
                <c:pt idx="656">
                  <c:v>0.45624999999999999</c:v>
                </c:pt>
                <c:pt idx="657">
                  <c:v>0.45694444444444443</c:v>
                </c:pt>
                <c:pt idx="658">
                  <c:v>0.45763888888888887</c:v>
                </c:pt>
                <c:pt idx="659">
                  <c:v>0.45833333333333331</c:v>
                </c:pt>
                <c:pt idx="660">
                  <c:v>0.45902777777777781</c:v>
                </c:pt>
                <c:pt idx="661">
                  <c:v>0.4597222222222222</c:v>
                </c:pt>
                <c:pt idx="662">
                  <c:v>0.4604166666666667</c:v>
                </c:pt>
                <c:pt idx="663">
                  <c:v>0.46111111111111108</c:v>
                </c:pt>
                <c:pt idx="664">
                  <c:v>0.46180555555555558</c:v>
                </c:pt>
                <c:pt idx="665">
                  <c:v>0.46249999999999997</c:v>
                </c:pt>
                <c:pt idx="666">
                  <c:v>0.46319444444444446</c:v>
                </c:pt>
                <c:pt idx="667">
                  <c:v>0.46388888888888885</c:v>
                </c:pt>
                <c:pt idx="668">
                  <c:v>0.46458333333333335</c:v>
                </c:pt>
                <c:pt idx="669">
                  <c:v>0.46527777777777773</c:v>
                </c:pt>
                <c:pt idx="670">
                  <c:v>0.46597222222222223</c:v>
                </c:pt>
                <c:pt idx="671">
                  <c:v>0.46666666666666662</c:v>
                </c:pt>
                <c:pt idx="672">
                  <c:v>0.46736111111111112</c:v>
                </c:pt>
                <c:pt idx="673">
                  <c:v>0.4680555555555555</c:v>
                </c:pt>
                <c:pt idx="674">
                  <c:v>0.46875</c:v>
                </c:pt>
                <c:pt idx="675">
                  <c:v>0.4694444444444445</c:v>
                </c:pt>
                <c:pt idx="676">
                  <c:v>0.47013888888888888</c:v>
                </c:pt>
                <c:pt idx="677">
                  <c:v>0.47083333333333338</c:v>
                </c:pt>
                <c:pt idx="678">
                  <c:v>0.47152777777777777</c:v>
                </c:pt>
                <c:pt idx="679">
                  <c:v>0.47222222222222227</c:v>
                </c:pt>
                <c:pt idx="680">
                  <c:v>0.47291666666666665</c:v>
                </c:pt>
                <c:pt idx="681">
                  <c:v>0.47361111111111115</c:v>
                </c:pt>
                <c:pt idx="682">
                  <c:v>0.47430555555555554</c:v>
                </c:pt>
                <c:pt idx="683">
                  <c:v>0.47500000000000003</c:v>
                </c:pt>
                <c:pt idx="684">
                  <c:v>0.47569444444444442</c:v>
                </c:pt>
                <c:pt idx="685">
                  <c:v>0.47638888888888892</c:v>
                </c:pt>
                <c:pt idx="686">
                  <c:v>0.4770833333333333</c:v>
                </c:pt>
                <c:pt idx="687">
                  <c:v>0.4777777777777778</c:v>
                </c:pt>
                <c:pt idx="688">
                  <c:v>0.47847222222222219</c:v>
                </c:pt>
                <c:pt idx="689">
                  <c:v>0.47916666666666669</c:v>
                </c:pt>
                <c:pt idx="690">
                  <c:v>0.47986111111111113</c:v>
                </c:pt>
                <c:pt idx="691">
                  <c:v>0.48055555555555557</c:v>
                </c:pt>
                <c:pt idx="692">
                  <c:v>0.48125000000000001</c:v>
                </c:pt>
                <c:pt idx="693">
                  <c:v>0.48194444444444445</c:v>
                </c:pt>
                <c:pt idx="694">
                  <c:v>0.4826388888888889</c:v>
                </c:pt>
                <c:pt idx="695">
                  <c:v>0.48333333333333334</c:v>
                </c:pt>
                <c:pt idx="696">
                  <c:v>0.48402777777777778</c:v>
                </c:pt>
                <c:pt idx="697">
                  <c:v>0.48472222222222222</c:v>
                </c:pt>
                <c:pt idx="698">
                  <c:v>0.48541666666666666</c:v>
                </c:pt>
                <c:pt idx="699">
                  <c:v>0.4861111111111111</c:v>
                </c:pt>
                <c:pt idx="700">
                  <c:v>0.48680555555555555</c:v>
                </c:pt>
                <c:pt idx="701">
                  <c:v>0.48749999999999999</c:v>
                </c:pt>
                <c:pt idx="702">
                  <c:v>0.48819444444444443</c:v>
                </c:pt>
                <c:pt idx="703">
                  <c:v>0.48888888888888887</c:v>
                </c:pt>
                <c:pt idx="704">
                  <c:v>0.48958333333333331</c:v>
                </c:pt>
                <c:pt idx="705">
                  <c:v>0.49027777777777781</c:v>
                </c:pt>
                <c:pt idx="706">
                  <c:v>0.4909722222222222</c:v>
                </c:pt>
                <c:pt idx="707">
                  <c:v>0.4916666666666667</c:v>
                </c:pt>
                <c:pt idx="708">
                  <c:v>0.49236111111111108</c:v>
                </c:pt>
                <c:pt idx="709">
                  <c:v>0.49305555555555558</c:v>
                </c:pt>
                <c:pt idx="710">
                  <c:v>0.49374999999999997</c:v>
                </c:pt>
                <c:pt idx="711">
                  <c:v>0.49444444444444446</c:v>
                </c:pt>
                <c:pt idx="712">
                  <c:v>0.49513888888888885</c:v>
                </c:pt>
                <c:pt idx="713">
                  <c:v>0.49583333333333335</c:v>
                </c:pt>
                <c:pt idx="714">
                  <c:v>0.49652777777777773</c:v>
                </c:pt>
                <c:pt idx="715">
                  <c:v>0.49722222222222223</c:v>
                </c:pt>
                <c:pt idx="716">
                  <c:v>0.49791666666666662</c:v>
                </c:pt>
                <c:pt idx="717">
                  <c:v>0.49861111111111112</c:v>
                </c:pt>
                <c:pt idx="718">
                  <c:v>0.4993055555555555</c:v>
                </c:pt>
                <c:pt idx="719">
                  <c:v>0.5</c:v>
                </c:pt>
              </c:numCache>
            </c:numRef>
          </c:xVal>
          <c:yVal>
            <c:numRef>
              <c:f>Sheet1!$T$5:$T$724</c:f>
              <c:numCache>
                <c:formatCode>General</c:formatCode>
                <c:ptCount val="720"/>
                <c:pt idx="0">
                  <c:v>0.03</c:v>
                </c:pt>
                <c:pt idx="1">
                  <c:v>0.08</c:v>
                </c:pt>
                <c:pt idx="2">
                  <c:v>0.12</c:v>
                </c:pt>
                <c:pt idx="3">
                  <c:v>0.18</c:v>
                </c:pt>
                <c:pt idx="4">
                  <c:v>0.33</c:v>
                </c:pt>
                <c:pt idx="5">
                  <c:v>0.54</c:v>
                </c:pt>
                <c:pt idx="6">
                  <c:v>0.72</c:v>
                </c:pt>
                <c:pt idx="7">
                  <c:v>0.85</c:v>
                </c:pt>
                <c:pt idx="8">
                  <c:v>0.94</c:v>
                </c:pt>
                <c:pt idx="9">
                  <c:v>1</c:v>
                </c:pt>
                <c:pt idx="10">
                  <c:v>1.1100000000000001</c:v>
                </c:pt>
                <c:pt idx="11">
                  <c:v>1.18</c:v>
                </c:pt>
                <c:pt idx="12">
                  <c:v>1.22</c:v>
                </c:pt>
                <c:pt idx="13">
                  <c:v>1.24</c:v>
                </c:pt>
                <c:pt idx="14">
                  <c:v>1.25</c:v>
                </c:pt>
                <c:pt idx="15">
                  <c:v>1.64</c:v>
                </c:pt>
                <c:pt idx="16">
                  <c:v>1.87</c:v>
                </c:pt>
                <c:pt idx="17">
                  <c:v>2</c:v>
                </c:pt>
                <c:pt idx="18">
                  <c:v>2.06</c:v>
                </c:pt>
                <c:pt idx="19">
                  <c:v>2.1</c:v>
                </c:pt>
                <c:pt idx="20">
                  <c:v>2.41</c:v>
                </c:pt>
                <c:pt idx="21">
                  <c:v>2.57</c:v>
                </c:pt>
                <c:pt idx="22">
                  <c:v>2.64</c:v>
                </c:pt>
                <c:pt idx="23">
                  <c:v>2.68</c:v>
                </c:pt>
                <c:pt idx="24">
                  <c:v>2.7</c:v>
                </c:pt>
                <c:pt idx="25">
                  <c:v>4.13</c:v>
                </c:pt>
                <c:pt idx="26">
                  <c:v>4.8</c:v>
                </c:pt>
                <c:pt idx="27">
                  <c:v>5.15</c:v>
                </c:pt>
                <c:pt idx="28">
                  <c:v>5.44</c:v>
                </c:pt>
                <c:pt idx="29">
                  <c:v>5.72</c:v>
                </c:pt>
                <c:pt idx="30">
                  <c:v>9.18</c:v>
                </c:pt>
                <c:pt idx="31">
                  <c:v>10.87</c:v>
                </c:pt>
                <c:pt idx="32">
                  <c:v>11.82</c:v>
                </c:pt>
                <c:pt idx="33">
                  <c:v>12.47</c:v>
                </c:pt>
                <c:pt idx="34">
                  <c:v>12.96</c:v>
                </c:pt>
                <c:pt idx="35">
                  <c:v>8.8699999999999992</c:v>
                </c:pt>
                <c:pt idx="36">
                  <c:v>7.45</c:v>
                </c:pt>
                <c:pt idx="37">
                  <c:v>6.82</c:v>
                </c:pt>
                <c:pt idx="38">
                  <c:v>6.5</c:v>
                </c:pt>
                <c:pt idx="39">
                  <c:v>6.32</c:v>
                </c:pt>
                <c:pt idx="40">
                  <c:v>5.15</c:v>
                </c:pt>
                <c:pt idx="41">
                  <c:v>4.57</c:v>
                </c:pt>
                <c:pt idx="42">
                  <c:v>4.25</c:v>
                </c:pt>
                <c:pt idx="43">
                  <c:v>4.05</c:v>
                </c:pt>
                <c:pt idx="44">
                  <c:v>3.92</c:v>
                </c:pt>
                <c:pt idx="45">
                  <c:v>3.26</c:v>
                </c:pt>
                <c:pt idx="46">
                  <c:v>2.89</c:v>
                </c:pt>
                <c:pt idx="47">
                  <c:v>2.66</c:v>
                </c:pt>
                <c:pt idx="48">
                  <c:v>2.5099999999999998</c:v>
                </c:pt>
                <c:pt idx="49">
                  <c:v>2.41</c:v>
                </c:pt>
                <c:pt idx="50">
                  <c:v>2.2200000000000002</c:v>
                </c:pt>
                <c:pt idx="51">
                  <c:v>2.09</c:v>
                </c:pt>
                <c:pt idx="52">
                  <c:v>2</c:v>
                </c:pt>
                <c:pt idx="53">
                  <c:v>1.94</c:v>
                </c:pt>
                <c:pt idx="54">
                  <c:v>1.89</c:v>
                </c:pt>
                <c:pt idx="55">
                  <c:v>1.79</c:v>
                </c:pt>
                <c:pt idx="56">
                  <c:v>1.71</c:v>
                </c:pt>
                <c:pt idx="57">
                  <c:v>1.66</c:v>
                </c:pt>
                <c:pt idx="58">
                  <c:v>1.62</c:v>
                </c:pt>
                <c:pt idx="59">
                  <c:v>1.59</c:v>
                </c:pt>
                <c:pt idx="60">
                  <c:v>1.54</c:v>
                </c:pt>
                <c:pt idx="61">
                  <c:v>1.51</c:v>
                </c:pt>
                <c:pt idx="62">
                  <c:v>1.48</c:v>
                </c:pt>
                <c:pt idx="63">
                  <c:v>1.46</c:v>
                </c:pt>
                <c:pt idx="64">
                  <c:v>1.45</c:v>
                </c:pt>
                <c:pt idx="65">
                  <c:v>1.42</c:v>
                </c:pt>
                <c:pt idx="66">
                  <c:v>1.39</c:v>
                </c:pt>
                <c:pt idx="67">
                  <c:v>1.37</c:v>
                </c:pt>
                <c:pt idx="68">
                  <c:v>1.36</c:v>
                </c:pt>
                <c:pt idx="69">
                  <c:v>1.35</c:v>
                </c:pt>
                <c:pt idx="70">
                  <c:v>1.33</c:v>
                </c:pt>
                <c:pt idx="71">
                  <c:v>1.31</c:v>
                </c:pt>
                <c:pt idx="72">
                  <c:v>1.3</c:v>
                </c:pt>
                <c:pt idx="73">
                  <c:v>1.29</c:v>
                </c:pt>
                <c:pt idx="74">
                  <c:v>1.28</c:v>
                </c:pt>
                <c:pt idx="75">
                  <c:v>1.26</c:v>
                </c:pt>
                <c:pt idx="76">
                  <c:v>1.24</c:v>
                </c:pt>
                <c:pt idx="77">
                  <c:v>1.23</c:v>
                </c:pt>
                <c:pt idx="78">
                  <c:v>1.22</c:v>
                </c:pt>
                <c:pt idx="79">
                  <c:v>1.21</c:v>
                </c:pt>
                <c:pt idx="80">
                  <c:v>1.2</c:v>
                </c:pt>
                <c:pt idx="81">
                  <c:v>1.18</c:v>
                </c:pt>
                <c:pt idx="82">
                  <c:v>1.17</c:v>
                </c:pt>
                <c:pt idx="83">
                  <c:v>1.17</c:v>
                </c:pt>
                <c:pt idx="84">
                  <c:v>1.1599999999999999</c:v>
                </c:pt>
                <c:pt idx="85">
                  <c:v>1.1499999999999999</c:v>
                </c:pt>
                <c:pt idx="86">
                  <c:v>1.1299999999999999</c:v>
                </c:pt>
                <c:pt idx="87">
                  <c:v>1.1299999999999999</c:v>
                </c:pt>
                <c:pt idx="88">
                  <c:v>1.1200000000000001</c:v>
                </c:pt>
                <c:pt idx="89">
                  <c:v>1.1200000000000001</c:v>
                </c:pt>
                <c:pt idx="90">
                  <c:v>1.1000000000000001</c:v>
                </c:pt>
                <c:pt idx="91">
                  <c:v>1.0900000000000001</c:v>
                </c:pt>
                <c:pt idx="92">
                  <c:v>1.08</c:v>
                </c:pt>
                <c:pt idx="93">
                  <c:v>1.08</c:v>
                </c:pt>
                <c:pt idx="94">
                  <c:v>1.07</c:v>
                </c:pt>
                <c:pt idx="95">
                  <c:v>1.06</c:v>
                </c:pt>
                <c:pt idx="96">
                  <c:v>1.04</c:v>
                </c:pt>
                <c:pt idx="97">
                  <c:v>1.04</c:v>
                </c:pt>
                <c:pt idx="98">
                  <c:v>1.03</c:v>
                </c:pt>
                <c:pt idx="99">
                  <c:v>1.03</c:v>
                </c:pt>
                <c:pt idx="100">
                  <c:v>1.01</c:v>
                </c:pt>
                <c:pt idx="101">
                  <c:v>1.01</c:v>
                </c:pt>
                <c:pt idx="102">
                  <c:v>1</c:v>
                </c:pt>
                <c:pt idx="103">
                  <c:v>1</c:v>
                </c:pt>
                <c:pt idx="104">
                  <c:v>0.99</c:v>
                </c:pt>
                <c:pt idx="105">
                  <c:v>0.98</c:v>
                </c:pt>
                <c:pt idx="106">
                  <c:v>0.97</c:v>
                </c:pt>
                <c:pt idx="107">
                  <c:v>0.97</c:v>
                </c:pt>
                <c:pt idx="108">
                  <c:v>0.96</c:v>
                </c:pt>
                <c:pt idx="109">
                  <c:v>0.96</c:v>
                </c:pt>
                <c:pt idx="110">
                  <c:v>0.95</c:v>
                </c:pt>
                <c:pt idx="111">
                  <c:v>0.94</c:v>
                </c:pt>
                <c:pt idx="112">
                  <c:v>0.94</c:v>
                </c:pt>
                <c:pt idx="113">
                  <c:v>0.93</c:v>
                </c:pt>
                <c:pt idx="114">
                  <c:v>0.93</c:v>
                </c:pt>
                <c:pt idx="115">
                  <c:v>0.92</c:v>
                </c:pt>
                <c:pt idx="116">
                  <c:v>0.91</c:v>
                </c:pt>
                <c:pt idx="117">
                  <c:v>0.91</c:v>
                </c:pt>
                <c:pt idx="118">
                  <c:v>0.9</c:v>
                </c:pt>
                <c:pt idx="119">
                  <c:v>0.9</c:v>
                </c:pt>
                <c:pt idx="120">
                  <c:v>0.66</c:v>
                </c:pt>
                <c:pt idx="121">
                  <c:v>0.51</c:v>
                </c:pt>
                <c:pt idx="122">
                  <c:v>0.4</c:v>
                </c:pt>
                <c:pt idx="123">
                  <c:v>0.33</c:v>
                </c:pt>
                <c:pt idx="124">
                  <c:v>0.27</c:v>
                </c:pt>
                <c:pt idx="125">
                  <c:v>0.23</c:v>
                </c:pt>
                <c:pt idx="126">
                  <c:v>0.19</c:v>
                </c:pt>
                <c:pt idx="127">
                  <c:v>0.16</c:v>
                </c:pt>
                <c:pt idx="128">
                  <c:v>0.14000000000000001</c:v>
                </c:pt>
                <c:pt idx="129">
                  <c:v>0.12</c:v>
                </c:pt>
                <c:pt idx="130">
                  <c:v>0.1</c:v>
                </c:pt>
                <c:pt idx="131">
                  <c:v>0.09</c:v>
                </c:pt>
                <c:pt idx="132">
                  <c:v>7.0000000000000007E-2</c:v>
                </c:pt>
                <c:pt idx="133">
                  <c:v>0.06</c:v>
                </c:pt>
                <c:pt idx="134">
                  <c:v>0.05</c:v>
                </c:pt>
                <c:pt idx="135">
                  <c:v>0.05</c:v>
                </c:pt>
                <c:pt idx="136">
                  <c:v>0.04</c:v>
                </c:pt>
                <c:pt idx="137">
                  <c:v>0.03</c:v>
                </c:pt>
                <c:pt idx="138">
                  <c:v>0.03</c:v>
                </c:pt>
                <c:pt idx="139">
                  <c:v>0.02</c:v>
                </c:pt>
                <c:pt idx="140">
                  <c:v>0.02</c:v>
                </c:pt>
                <c:pt idx="141">
                  <c:v>0.02</c:v>
                </c:pt>
                <c:pt idx="142">
                  <c:v>0.01</c:v>
                </c:pt>
                <c:pt idx="143">
                  <c:v>0.01</c:v>
                </c:pt>
                <c:pt idx="144">
                  <c:v>0.01</c:v>
                </c:pt>
                <c:pt idx="145">
                  <c:v>0.01</c:v>
                </c:pt>
                <c:pt idx="146">
                  <c:v>0.01</c:v>
                </c:pt>
                <c:pt idx="147">
                  <c:v>0.01</c:v>
                </c:pt>
                <c:pt idx="148">
                  <c:v>0.01</c:v>
                </c:pt>
                <c:pt idx="149">
                  <c:v>0.01</c:v>
                </c:pt>
                <c:pt idx="150">
                  <c:v>0.01</c:v>
                </c:pt>
                <c:pt idx="151">
                  <c:v>0.01</c:v>
                </c:pt>
                <c:pt idx="152">
                  <c:v>0.01</c:v>
                </c:pt>
                <c:pt idx="153">
                  <c:v>0.01</c:v>
                </c:pt>
                <c:pt idx="154">
                  <c:v>0.01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B27-4139-BB42-E3ADACF8763D}"/>
            </c:ext>
          </c:extLst>
        </c:ser>
        <c:ser>
          <c:idx val="3"/>
          <c:order val="3"/>
          <c:tx>
            <c:v>2-yr: Outflow</c:v>
          </c:tx>
          <c:spPr>
            <a:ln w="19050" cap="rnd">
              <a:solidFill>
                <a:srgbClr val="00B05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Sheet1!$M$5:$M$724</c:f>
              <c:numCache>
                <c:formatCode>h:mm:ss</c:formatCode>
                <c:ptCount val="720"/>
                <c:pt idx="0">
                  <c:v>6.9444444444444447E-4</c:v>
                </c:pt>
                <c:pt idx="1">
                  <c:v>1.3888888888888889E-3</c:v>
                </c:pt>
                <c:pt idx="2">
                  <c:v>2.0833333333333333E-3</c:v>
                </c:pt>
                <c:pt idx="3">
                  <c:v>2.7777777777777779E-3</c:v>
                </c:pt>
                <c:pt idx="4">
                  <c:v>3.472222222222222E-3</c:v>
                </c:pt>
                <c:pt idx="5">
                  <c:v>4.1666666666666666E-3</c:v>
                </c:pt>
                <c:pt idx="6">
                  <c:v>4.8611111111111112E-3</c:v>
                </c:pt>
                <c:pt idx="7">
                  <c:v>5.5555555555555558E-3</c:v>
                </c:pt>
                <c:pt idx="8">
                  <c:v>6.2499999999999995E-3</c:v>
                </c:pt>
                <c:pt idx="9">
                  <c:v>6.9444444444444441E-3</c:v>
                </c:pt>
                <c:pt idx="10">
                  <c:v>7.6388888888888886E-3</c:v>
                </c:pt>
                <c:pt idx="11">
                  <c:v>8.3333333333333332E-3</c:v>
                </c:pt>
                <c:pt idx="12">
                  <c:v>9.0277777777777787E-3</c:v>
                </c:pt>
                <c:pt idx="13">
                  <c:v>9.7222222222222224E-3</c:v>
                </c:pt>
                <c:pt idx="14">
                  <c:v>1.0416666666666666E-2</c:v>
                </c:pt>
                <c:pt idx="15">
                  <c:v>1.1111111111111112E-2</c:v>
                </c:pt>
                <c:pt idx="16">
                  <c:v>1.1805555555555555E-2</c:v>
                </c:pt>
                <c:pt idx="17">
                  <c:v>1.2499999999999999E-2</c:v>
                </c:pt>
                <c:pt idx="18">
                  <c:v>1.3194444444444444E-2</c:v>
                </c:pt>
                <c:pt idx="19">
                  <c:v>1.3888888888888888E-2</c:v>
                </c:pt>
                <c:pt idx="20">
                  <c:v>1.4583333333333332E-2</c:v>
                </c:pt>
                <c:pt idx="21">
                  <c:v>1.5277777777777777E-2</c:v>
                </c:pt>
                <c:pt idx="22">
                  <c:v>1.5972222222222224E-2</c:v>
                </c:pt>
                <c:pt idx="23">
                  <c:v>1.6666666666666666E-2</c:v>
                </c:pt>
                <c:pt idx="24">
                  <c:v>1.7361111111111112E-2</c:v>
                </c:pt>
                <c:pt idx="25">
                  <c:v>1.8055555555555557E-2</c:v>
                </c:pt>
                <c:pt idx="26">
                  <c:v>1.8749999999999999E-2</c:v>
                </c:pt>
                <c:pt idx="27">
                  <c:v>1.9444444444444445E-2</c:v>
                </c:pt>
                <c:pt idx="28">
                  <c:v>2.013888888888889E-2</c:v>
                </c:pt>
                <c:pt idx="29">
                  <c:v>2.0833333333333332E-2</c:v>
                </c:pt>
                <c:pt idx="30">
                  <c:v>2.1527777777777781E-2</c:v>
                </c:pt>
                <c:pt idx="31">
                  <c:v>2.2222222222222223E-2</c:v>
                </c:pt>
                <c:pt idx="32">
                  <c:v>2.2916666666666669E-2</c:v>
                </c:pt>
                <c:pt idx="33">
                  <c:v>2.361111111111111E-2</c:v>
                </c:pt>
                <c:pt idx="34">
                  <c:v>2.4305555555555556E-2</c:v>
                </c:pt>
                <c:pt idx="35">
                  <c:v>2.4999999999999998E-2</c:v>
                </c:pt>
                <c:pt idx="36">
                  <c:v>2.5694444444444447E-2</c:v>
                </c:pt>
                <c:pt idx="37">
                  <c:v>2.6388888888888889E-2</c:v>
                </c:pt>
                <c:pt idx="38">
                  <c:v>2.7083333333333334E-2</c:v>
                </c:pt>
                <c:pt idx="39">
                  <c:v>2.7777777777777776E-2</c:v>
                </c:pt>
                <c:pt idx="40">
                  <c:v>2.8472222222222222E-2</c:v>
                </c:pt>
                <c:pt idx="41">
                  <c:v>2.9166666666666664E-2</c:v>
                </c:pt>
                <c:pt idx="42">
                  <c:v>2.9861111111111113E-2</c:v>
                </c:pt>
                <c:pt idx="43">
                  <c:v>3.0555555555555555E-2</c:v>
                </c:pt>
                <c:pt idx="44">
                  <c:v>3.125E-2</c:v>
                </c:pt>
                <c:pt idx="45">
                  <c:v>3.1944444444444449E-2</c:v>
                </c:pt>
                <c:pt idx="46">
                  <c:v>3.2638888888888891E-2</c:v>
                </c:pt>
                <c:pt idx="47">
                  <c:v>3.3333333333333333E-2</c:v>
                </c:pt>
                <c:pt idx="48">
                  <c:v>3.4027777777777775E-2</c:v>
                </c:pt>
                <c:pt idx="49">
                  <c:v>3.4722222222222224E-2</c:v>
                </c:pt>
                <c:pt idx="50">
                  <c:v>3.5416666666666666E-2</c:v>
                </c:pt>
                <c:pt idx="51">
                  <c:v>3.6111111111111115E-2</c:v>
                </c:pt>
                <c:pt idx="52">
                  <c:v>3.6805555555555557E-2</c:v>
                </c:pt>
                <c:pt idx="53">
                  <c:v>3.7499999999999999E-2</c:v>
                </c:pt>
                <c:pt idx="54">
                  <c:v>3.8194444444444441E-2</c:v>
                </c:pt>
                <c:pt idx="55">
                  <c:v>3.888888888888889E-2</c:v>
                </c:pt>
                <c:pt idx="56">
                  <c:v>3.9583333333333331E-2</c:v>
                </c:pt>
                <c:pt idx="57">
                  <c:v>4.027777777777778E-2</c:v>
                </c:pt>
                <c:pt idx="58">
                  <c:v>4.0972222222222222E-2</c:v>
                </c:pt>
                <c:pt idx="59">
                  <c:v>4.1666666666666664E-2</c:v>
                </c:pt>
                <c:pt idx="60">
                  <c:v>4.2361111111111106E-2</c:v>
                </c:pt>
                <c:pt idx="61">
                  <c:v>4.3055555555555562E-2</c:v>
                </c:pt>
                <c:pt idx="62">
                  <c:v>4.3750000000000004E-2</c:v>
                </c:pt>
                <c:pt idx="63">
                  <c:v>4.4444444444444446E-2</c:v>
                </c:pt>
                <c:pt idx="64">
                  <c:v>4.5138888888888888E-2</c:v>
                </c:pt>
                <c:pt idx="65">
                  <c:v>4.5833333333333337E-2</c:v>
                </c:pt>
                <c:pt idx="66">
                  <c:v>4.6527777777777779E-2</c:v>
                </c:pt>
                <c:pt idx="67">
                  <c:v>4.7222222222222221E-2</c:v>
                </c:pt>
                <c:pt idx="68">
                  <c:v>4.7916666666666663E-2</c:v>
                </c:pt>
                <c:pt idx="69">
                  <c:v>4.8611111111111112E-2</c:v>
                </c:pt>
                <c:pt idx="70">
                  <c:v>4.9305555555555554E-2</c:v>
                </c:pt>
                <c:pt idx="71">
                  <c:v>4.9999999999999996E-2</c:v>
                </c:pt>
                <c:pt idx="72">
                  <c:v>5.0694444444444452E-2</c:v>
                </c:pt>
                <c:pt idx="73">
                  <c:v>5.1388888888888894E-2</c:v>
                </c:pt>
                <c:pt idx="74">
                  <c:v>5.2083333333333336E-2</c:v>
                </c:pt>
                <c:pt idx="75">
                  <c:v>5.2777777777777778E-2</c:v>
                </c:pt>
                <c:pt idx="76">
                  <c:v>5.347222222222222E-2</c:v>
                </c:pt>
                <c:pt idx="77">
                  <c:v>5.4166666666666669E-2</c:v>
                </c:pt>
                <c:pt idx="78">
                  <c:v>5.486111111111111E-2</c:v>
                </c:pt>
                <c:pt idx="79">
                  <c:v>5.5555555555555552E-2</c:v>
                </c:pt>
                <c:pt idx="80">
                  <c:v>5.6250000000000001E-2</c:v>
                </c:pt>
                <c:pt idx="81">
                  <c:v>5.6944444444444443E-2</c:v>
                </c:pt>
                <c:pt idx="82">
                  <c:v>5.7638888888888885E-2</c:v>
                </c:pt>
                <c:pt idx="83">
                  <c:v>5.8333333333333327E-2</c:v>
                </c:pt>
                <c:pt idx="84">
                  <c:v>5.9027777777777783E-2</c:v>
                </c:pt>
                <c:pt idx="85">
                  <c:v>5.9722222222222225E-2</c:v>
                </c:pt>
                <c:pt idx="86">
                  <c:v>6.0416666666666667E-2</c:v>
                </c:pt>
                <c:pt idx="87">
                  <c:v>6.1111111111111116E-2</c:v>
                </c:pt>
                <c:pt idx="88">
                  <c:v>6.1805555555555558E-2</c:v>
                </c:pt>
                <c:pt idx="89">
                  <c:v>6.25E-2</c:v>
                </c:pt>
                <c:pt idx="90">
                  <c:v>6.3194444444444442E-2</c:v>
                </c:pt>
                <c:pt idx="91">
                  <c:v>6.3888888888888884E-2</c:v>
                </c:pt>
                <c:pt idx="92">
                  <c:v>6.458333333333334E-2</c:v>
                </c:pt>
                <c:pt idx="93">
                  <c:v>6.5277777777777782E-2</c:v>
                </c:pt>
                <c:pt idx="94">
                  <c:v>6.5972222222222224E-2</c:v>
                </c:pt>
                <c:pt idx="95">
                  <c:v>6.6666666666666666E-2</c:v>
                </c:pt>
                <c:pt idx="96">
                  <c:v>6.7361111111111108E-2</c:v>
                </c:pt>
                <c:pt idx="97">
                  <c:v>6.805555555555555E-2</c:v>
                </c:pt>
                <c:pt idx="98">
                  <c:v>6.8749999999999992E-2</c:v>
                </c:pt>
                <c:pt idx="99">
                  <c:v>6.9444444444444434E-2</c:v>
                </c:pt>
                <c:pt idx="100">
                  <c:v>7.013888888888889E-2</c:v>
                </c:pt>
                <c:pt idx="101">
                  <c:v>7.0833333333333331E-2</c:v>
                </c:pt>
                <c:pt idx="102">
                  <c:v>7.1527777777777787E-2</c:v>
                </c:pt>
                <c:pt idx="103">
                  <c:v>7.2222222222222229E-2</c:v>
                </c:pt>
                <c:pt idx="104">
                  <c:v>7.2916666666666671E-2</c:v>
                </c:pt>
                <c:pt idx="105">
                  <c:v>7.3611111111111113E-2</c:v>
                </c:pt>
                <c:pt idx="106">
                  <c:v>7.4305555555555555E-2</c:v>
                </c:pt>
                <c:pt idx="107">
                  <c:v>7.4999999999999997E-2</c:v>
                </c:pt>
                <c:pt idx="108">
                  <c:v>7.5694444444444439E-2</c:v>
                </c:pt>
                <c:pt idx="109">
                  <c:v>7.6388888888888895E-2</c:v>
                </c:pt>
                <c:pt idx="110">
                  <c:v>7.7083333333333337E-2</c:v>
                </c:pt>
                <c:pt idx="111">
                  <c:v>7.7777777777777779E-2</c:v>
                </c:pt>
                <c:pt idx="112">
                  <c:v>7.8472222222222221E-2</c:v>
                </c:pt>
                <c:pt idx="113">
                  <c:v>7.9166666666666663E-2</c:v>
                </c:pt>
                <c:pt idx="114">
                  <c:v>7.9861111111111105E-2</c:v>
                </c:pt>
                <c:pt idx="115">
                  <c:v>8.0555555555555561E-2</c:v>
                </c:pt>
                <c:pt idx="116">
                  <c:v>8.1250000000000003E-2</c:v>
                </c:pt>
                <c:pt idx="117">
                  <c:v>8.1944444444444445E-2</c:v>
                </c:pt>
                <c:pt idx="118">
                  <c:v>8.2638888888888887E-2</c:v>
                </c:pt>
                <c:pt idx="119">
                  <c:v>8.3333333333333329E-2</c:v>
                </c:pt>
                <c:pt idx="120">
                  <c:v>8.4027777777777771E-2</c:v>
                </c:pt>
                <c:pt idx="121">
                  <c:v>8.4722222222222213E-2</c:v>
                </c:pt>
                <c:pt idx="122">
                  <c:v>8.5416666666666655E-2</c:v>
                </c:pt>
                <c:pt idx="123">
                  <c:v>8.6111111111111124E-2</c:v>
                </c:pt>
                <c:pt idx="124">
                  <c:v>8.6805555555555566E-2</c:v>
                </c:pt>
                <c:pt idx="125">
                  <c:v>8.7500000000000008E-2</c:v>
                </c:pt>
                <c:pt idx="126">
                  <c:v>8.819444444444445E-2</c:v>
                </c:pt>
                <c:pt idx="127">
                  <c:v>8.8888888888888892E-2</c:v>
                </c:pt>
                <c:pt idx="128">
                  <c:v>8.9583333333333334E-2</c:v>
                </c:pt>
                <c:pt idx="129">
                  <c:v>9.0277777777777776E-2</c:v>
                </c:pt>
                <c:pt idx="130">
                  <c:v>9.0972222222222218E-2</c:v>
                </c:pt>
                <c:pt idx="131">
                  <c:v>9.1666666666666674E-2</c:v>
                </c:pt>
                <c:pt idx="132">
                  <c:v>9.2361111111111116E-2</c:v>
                </c:pt>
                <c:pt idx="133">
                  <c:v>9.3055555555555558E-2</c:v>
                </c:pt>
                <c:pt idx="134">
                  <c:v>9.375E-2</c:v>
                </c:pt>
                <c:pt idx="135">
                  <c:v>9.4444444444444442E-2</c:v>
                </c:pt>
                <c:pt idx="136">
                  <c:v>9.5138888888888884E-2</c:v>
                </c:pt>
                <c:pt idx="137">
                  <c:v>9.5833333333333326E-2</c:v>
                </c:pt>
                <c:pt idx="138">
                  <c:v>9.6527777777777768E-2</c:v>
                </c:pt>
                <c:pt idx="139">
                  <c:v>9.7222222222222224E-2</c:v>
                </c:pt>
                <c:pt idx="140">
                  <c:v>9.7916666666666666E-2</c:v>
                </c:pt>
                <c:pt idx="141">
                  <c:v>9.8611111111111108E-2</c:v>
                </c:pt>
                <c:pt idx="142">
                  <c:v>9.930555555555555E-2</c:v>
                </c:pt>
                <c:pt idx="143">
                  <c:v>9.9999999999999992E-2</c:v>
                </c:pt>
                <c:pt idx="144">
                  <c:v>0.10069444444444443</c:v>
                </c:pt>
                <c:pt idx="145">
                  <c:v>0.1013888888888889</c:v>
                </c:pt>
                <c:pt idx="146">
                  <c:v>0.10208333333333335</c:v>
                </c:pt>
                <c:pt idx="147">
                  <c:v>0.10277777777777779</c:v>
                </c:pt>
                <c:pt idx="148">
                  <c:v>0.10347222222222223</c:v>
                </c:pt>
                <c:pt idx="149">
                  <c:v>0.10416666666666667</c:v>
                </c:pt>
                <c:pt idx="150">
                  <c:v>0.10486111111111111</c:v>
                </c:pt>
                <c:pt idx="151">
                  <c:v>0.10555555555555556</c:v>
                </c:pt>
                <c:pt idx="152">
                  <c:v>0.10625</c:v>
                </c:pt>
                <c:pt idx="153">
                  <c:v>0.10694444444444444</c:v>
                </c:pt>
                <c:pt idx="154">
                  <c:v>0.1076388888888889</c:v>
                </c:pt>
                <c:pt idx="155">
                  <c:v>0.10833333333333334</c:v>
                </c:pt>
                <c:pt idx="156">
                  <c:v>0.10902777777777778</c:v>
                </c:pt>
                <c:pt idx="157">
                  <c:v>0.10972222222222222</c:v>
                </c:pt>
                <c:pt idx="158">
                  <c:v>0.11041666666666666</c:v>
                </c:pt>
                <c:pt idx="159">
                  <c:v>0.1111111111111111</c:v>
                </c:pt>
                <c:pt idx="160">
                  <c:v>0.11180555555555556</c:v>
                </c:pt>
                <c:pt idx="161">
                  <c:v>0.1125</c:v>
                </c:pt>
                <c:pt idx="162">
                  <c:v>0.11319444444444444</c:v>
                </c:pt>
                <c:pt idx="163">
                  <c:v>0.11388888888888889</c:v>
                </c:pt>
                <c:pt idx="164">
                  <c:v>0.11458333333333333</c:v>
                </c:pt>
                <c:pt idx="165">
                  <c:v>0.11527777777777777</c:v>
                </c:pt>
                <c:pt idx="166">
                  <c:v>0.11597222222222221</c:v>
                </c:pt>
                <c:pt idx="167">
                  <c:v>0.11666666666666665</c:v>
                </c:pt>
                <c:pt idx="168">
                  <c:v>0.1173611111111111</c:v>
                </c:pt>
                <c:pt idx="169">
                  <c:v>0.11805555555555557</c:v>
                </c:pt>
                <c:pt idx="170">
                  <c:v>0.11875000000000001</c:v>
                </c:pt>
                <c:pt idx="171">
                  <c:v>0.11944444444444445</c:v>
                </c:pt>
                <c:pt idx="172">
                  <c:v>0.12013888888888889</c:v>
                </c:pt>
                <c:pt idx="173">
                  <c:v>0.12083333333333333</c:v>
                </c:pt>
                <c:pt idx="174">
                  <c:v>0.12152777777777778</c:v>
                </c:pt>
                <c:pt idx="175">
                  <c:v>0.12222222222222223</c:v>
                </c:pt>
                <c:pt idx="176">
                  <c:v>0.12291666666666667</c:v>
                </c:pt>
                <c:pt idx="177">
                  <c:v>0.12361111111111112</c:v>
                </c:pt>
                <c:pt idx="178">
                  <c:v>0.12430555555555556</c:v>
                </c:pt>
                <c:pt idx="179">
                  <c:v>0.125</c:v>
                </c:pt>
                <c:pt idx="180">
                  <c:v>0.12569444444444444</c:v>
                </c:pt>
                <c:pt idx="181">
                  <c:v>0.12638888888888888</c:v>
                </c:pt>
                <c:pt idx="182">
                  <c:v>0.12708333333333333</c:v>
                </c:pt>
                <c:pt idx="183">
                  <c:v>0.1277777777777778</c:v>
                </c:pt>
                <c:pt idx="184">
                  <c:v>0.12847222222222224</c:v>
                </c:pt>
                <c:pt idx="185">
                  <c:v>0.12916666666666668</c:v>
                </c:pt>
                <c:pt idx="186">
                  <c:v>0.12986111111111112</c:v>
                </c:pt>
                <c:pt idx="187">
                  <c:v>0.13055555555555556</c:v>
                </c:pt>
                <c:pt idx="188">
                  <c:v>0.13125000000000001</c:v>
                </c:pt>
                <c:pt idx="189">
                  <c:v>0.13194444444444445</c:v>
                </c:pt>
                <c:pt idx="190">
                  <c:v>0.13263888888888889</c:v>
                </c:pt>
                <c:pt idx="191">
                  <c:v>0.13333333333333333</c:v>
                </c:pt>
                <c:pt idx="192">
                  <c:v>0.13402777777777777</c:v>
                </c:pt>
                <c:pt idx="193">
                  <c:v>0.13472222222222222</c:v>
                </c:pt>
                <c:pt idx="194">
                  <c:v>0.13541666666666666</c:v>
                </c:pt>
                <c:pt idx="195">
                  <c:v>0.1361111111111111</c:v>
                </c:pt>
                <c:pt idx="196">
                  <c:v>0.13680555555555554</c:v>
                </c:pt>
                <c:pt idx="197">
                  <c:v>0.13749999999999998</c:v>
                </c:pt>
                <c:pt idx="198">
                  <c:v>0.13819444444444443</c:v>
                </c:pt>
                <c:pt idx="199">
                  <c:v>0.1388888888888889</c:v>
                </c:pt>
                <c:pt idx="200">
                  <c:v>0.13958333333333334</c:v>
                </c:pt>
                <c:pt idx="201">
                  <c:v>0.14027777777777778</c:v>
                </c:pt>
                <c:pt idx="202">
                  <c:v>0.14097222222222222</c:v>
                </c:pt>
                <c:pt idx="203">
                  <c:v>0.14166666666666666</c:v>
                </c:pt>
                <c:pt idx="204">
                  <c:v>0.1423611111111111</c:v>
                </c:pt>
                <c:pt idx="205">
                  <c:v>0.14305555555555557</c:v>
                </c:pt>
                <c:pt idx="206">
                  <c:v>0.14375000000000002</c:v>
                </c:pt>
                <c:pt idx="207">
                  <c:v>0.14444444444444446</c:v>
                </c:pt>
                <c:pt idx="208">
                  <c:v>0.1451388888888889</c:v>
                </c:pt>
                <c:pt idx="209">
                  <c:v>0.14583333333333334</c:v>
                </c:pt>
                <c:pt idx="210">
                  <c:v>0.14652777777777778</c:v>
                </c:pt>
                <c:pt idx="211">
                  <c:v>0.14722222222222223</c:v>
                </c:pt>
                <c:pt idx="212">
                  <c:v>0.14791666666666667</c:v>
                </c:pt>
                <c:pt idx="213">
                  <c:v>0.14861111111111111</c:v>
                </c:pt>
                <c:pt idx="214">
                  <c:v>0.14930555555555555</c:v>
                </c:pt>
                <c:pt idx="215">
                  <c:v>0.15</c:v>
                </c:pt>
                <c:pt idx="216">
                  <c:v>0.15069444444444444</c:v>
                </c:pt>
                <c:pt idx="217">
                  <c:v>0.15138888888888888</c:v>
                </c:pt>
                <c:pt idx="218">
                  <c:v>0.15208333333333332</c:v>
                </c:pt>
                <c:pt idx="219">
                  <c:v>0.15277777777777776</c:v>
                </c:pt>
                <c:pt idx="220">
                  <c:v>0.15347222222222223</c:v>
                </c:pt>
                <c:pt idx="221">
                  <c:v>0.15416666666666667</c:v>
                </c:pt>
                <c:pt idx="222">
                  <c:v>0.15486111111111112</c:v>
                </c:pt>
                <c:pt idx="223">
                  <c:v>0.15555555555555556</c:v>
                </c:pt>
                <c:pt idx="224">
                  <c:v>0.15625</c:v>
                </c:pt>
                <c:pt idx="225">
                  <c:v>0.15694444444444444</c:v>
                </c:pt>
                <c:pt idx="226">
                  <c:v>0.15763888888888888</c:v>
                </c:pt>
                <c:pt idx="227">
                  <c:v>0.15833333333333333</c:v>
                </c:pt>
                <c:pt idx="228">
                  <c:v>0.15902777777777777</c:v>
                </c:pt>
                <c:pt idx="229">
                  <c:v>0.15972222222222224</c:v>
                </c:pt>
                <c:pt idx="230">
                  <c:v>0.16041666666666668</c:v>
                </c:pt>
                <c:pt idx="231">
                  <c:v>0.16111111111111112</c:v>
                </c:pt>
                <c:pt idx="232">
                  <c:v>0.16180555555555556</c:v>
                </c:pt>
                <c:pt idx="233">
                  <c:v>0.16250000000000001</c:v>
                </c:pt>
                <c:pt idx="234">
                  <c:v>0.16319444444444445</c:v>
                </c:pt>
                <c:pt idx="235">
                  <c:v>0.16388888888888889</c:v>
                </c:pt>
                <c:pt idx="236">
                  <c:v>0.16458333333333333</c:v>
                </c:pt>
                <c:pt idx="237">
                  <c:v>0.16527777777777777</c:v>
                </c:pt>
                <c:pt idx="238">
                  <c:v>0.16597222222222222</c:v>
                </c:pt>
                <c:pt idx="239">
                  <c:v>0.16666666666666666</c:v>
                </c:pt>
                <c:pt idx="240">
                  <c:v>0.1673611111111111</c:v>
                </c:pt>
                <c:pt idx="241">
                  <c:v>0.16805555555555554</c:v>
                </c:pt>
                <c:pt idx="242">
                  <c:v>0.16874999999999998</c:v>
                </c:pt>
                <c:pt idx="243">
                  <c:v>0.16944444444444443</c:v>
                </c:pt>
                <c:pt idx="244">
                  <c:v>0.17013888888888887</c:v>
                </c:pt>
                <c:pt idx="245">
                  <c:v>0.17083333333333331</c:v>
                </c:pt>
                <c:pt idx="246">
                  <c:v>0.17152777777777775</c:v>
                </c:pt>
                <c:pt idx="247">
                  <c:v>0.17222222222222225</c:v>
                </c:pt>
                <c:pt idx="248">
                  <c:v>0.17291666666666669</c:v>
                </c:pt>
                <c:pt idx="249">
                  <c:v>0.17361111111111113</c:v>
                </c:pt>
                <c:pt idx="250">
                  <c:v>0.17430555555555557</c:v>
                </c:pt>
                <c:pt idx="251">
                  <c:v>0.17500000000000002</c:v>
                </c:pt>
                <c:pt idx="252">
                  <c:v>0.17569444444444446</c:v>
                </c:pt>
                <c:pt idx="253">
                  <c:v>0.1763888888888889</c:v>
                </c:pt>
                <c:pt idx="254">
                  <c:v>0.17708333333333334</c:v>
                </c:pt>
                <c:pt idx="255">
                  <c:v>0.17777777777777778</c:v>
                </c:pt>
                <c:pt idx="256">
                  <c:v>0.17847222222222223</c:v>
                </c:pt>
                <c:pt idx="257">
                  <c:v>0.17916666666666667</c:v>
                </c:pt>
                <c:pt idx="258">
                  <c:v>0.17986111111111111</c:v>
                </c:pt>
                <c:pt idx="259">
                  <c:v>0.18055555555555555</c:v>
                </c:pt>
                <c:pt idx="260">
                  <c:v>0.18124999999999999</c:v>
                </c:pt>
                <c:pt idx="261">
                  <c:v>0.18194444444444444</c:v>
                </c:pt>
                <c:pt idx="262">
                  <c:v>0.18263888888888891</c:v>
                </c:pt>
                <c:pt idx="263">
                  <c:v>0.18333333333333335</c:v>
                </c:pt>
                <c:pt idx="264">
                  <c:v>0.18402777777777779</c:v>
                </c:pt>
                <c:pt idx="265">
                  <c:v>0.18472222222222223</c:v>
                </c:pt>
                <c:pt idx="266">
                  <c:v>0.18541666666666667</c:v>
                </c:pt>
                <c:pt idx="267">
                  <c:v>0.18611111111111112</c:v>
                </c:pt>
                <c:pt idx="268">
                  <c:v>0.18680555555555556</c:v>
                </c:pt>
                <c:pt idx="269">
                  <c:v>0.1875</c:v>
                </c:pt>
                <c:pt idx="270">
                  <c:v>0.18819444444444444</c:v>
                </c:pt>
                <c:pt idx="271">
                  <c:v>0.18888888888888888</c:v>
                </c:pt>
                <c:pt idx="272">
                  <c:v>0.18958333333333333</c:v>
                </c:pt>
                <c:pt idx="273">
                  <c:v>0.19027777777777777</c:v>
                </c:pt>
                <c:pt idx="274">
                  <c:v>0.19097222222222221</c:v>
                </c:pt>
                <c:pt idx="275">
                  <c:v>0.19166666666666665</c:v>
                </c:pt>
                <c:pt idx="276">
                  <c:v>0.19236111111111112</c:v>
                </c:pt>
                <c:pt idx="277">
                  <c:v>0.19305555555555554</c:v>
                </c:pt>
                <c:pt idx="278">
                  <c:v>0.19375000000000001</c:v>
                </c:pt>
                <c:pt idx="279">
                  <c:v>0.19444444444444445</c:v>
                </c:pt>
                <c:pt idx="280">
                  <c:v>0.19513888888888889</c:v>
                </c:pt>
                <c:pt idx="281">
                  <c:v>0.19583333333333333</c:v>
                </c:pt>
                <c:pt idx="282">
                  <c:v>0.19652777777777777</c:v>
                </c:pt>
                <c:pt idx="283">
                  <c:v>0.19722222222222222</c:v>
                </c:pt>
                <c:pt idx="284">
                  <c:v>0.19791666666666666</c:v>
                </c:pt>
                <c:pt idx="285">
                  <c:v>0.1986111111111111</c:v>
                </c:pt>
                <c:pt idx="286">
                  <c:v>0.19930555555555554</c:v>
                </c:pt>
                <c:pt idx="287">
                  <c:v>0.19999999999999998</c:v>
                </c:pt>
                <c:pt idx="288">
                  <c:v>0.20069444444444443</c:v>
                </c:pt>
                <c:pt idx="289">
                  <c:v>0.20138888888888887</c:v>
                </c:pt>
                <c:pt idx="290">
                  <c:v>0.20208333333333331</c:v>
                </c:pt>
                <c:pt idx="291">
                  <c:v>0.20277777777777781</c:v>
                </c:pt>
                <c:pt idx="292">
                  <c:v>0.20347222222222219</c:v>
                </c:pt>
                <c:pt idx="293">
                  <c:v>0.20416666666666669</c:v>
                </c:pt>
                <c:pt idx="294">
                  <c:v>0.20486111111111113</c:v>
                </c:pt>
                <c:pt idx="295">
                  <c:v>0.20555555555555557</c:v>
                </c:pt>
                <c:pt idx="296">
                  <c:v>0.20625000000000002</c:v>
                </c:pt>
                <c:pt idx="297">
                  <c:v>0.20694444444444446</c:v>
                </c:pt>
                <c:pt idx="298">
                  <c:v>0.2076388888888889</c:v>
                </c:pt>
                <c:pt idx="299">
                  <c:v>0.20833333333333334</c:v>
                </c:pt>
                <c:pt idx="300">
                  <c:v>0.20902777777777778</c:v>
                </c:pt>
                <c:pt idx="301">
                  <c:v>0.20972222222222223</c:v>
                </c:pt>
                <c:pt idx="302">
                  <c:v>0.21041666666666667</c:v>
                </c:pt>
                <c:pt idx="303">
                  <c:v>0.21111111111111111</c:v>
                </c:pt>
                <c:pt idx="304">
                  <c:v>0.21180555555555555</c:v>
                </c:pt>
                <c:pt idx="305">
                  <c:v>0.21249999999999999</c:v>
                </c:pt>
                <c:pt idx="306">
                  <c:v>0.21319444444444444</c:v>
                </c:pt>
                <c:pt idx="307">
                  <c:v>0.21388888888888891</c:v>
                </c:pt>
                <c:pt idx="308">
                  <c:v>0.21458333333333335</c:v>
                </c:pt>
                <c:pt idx="309">
                  <c:v>0.21527777777777779</c:v>
                </c:pt>
                <c:pt idx="310">
                  <c:v>0.21597222222222223</c:v>
                </c:pt>
                <c:pt idx="311">
                  <c:v>0.21666666666666667</c:v>
                </c:pt>
                <c:pt idx="312">
                  <c:v>0.21736111111111112</c:v>
                </c:pt>
                <c:pt idx="313">
                  <c:v>0.21805555555555556</c:v>
                </c:pt>
                <c:pt idx="314">
                  <c:v>0.21875</c:v>
                </c:pt>
                <c:pt idx="315">
                  <c:v>0.21944444444444444</c:v>
                </c:pt>
                <c:pt idx="316">
                  <c:v>0.22013888888888888</c:v>
                </c:pt>
                <c:pt idx="317">
                  <c:v>0.22083333333333333</c:v>
                </c:pt>
                <c:pt idx="318">
                  <c:v>0.22152777777777777</c:v>
                </c:pt>
                <c:pt idx="319">
                  <c:v>0.22222222222222221</c:v>
                </c:pt>
                <c:pt idx="320">
                  <c:v>0.22291666666666665</c:v>
                </c:pt>
                <c:pt idx="321">
                  <c:v>0.22361111111111109</c:v>
                </c:pt>
                <c:pt idx="322">
                  <c:v>0.22430555555555556</c:v>
                </c:pt>
                <c:pt idx="323">
                  <c:v>0.22500000000000001</c:v>
                </c:pt>
                <c:pt idx="324">
                  <c:v>0.22569444444444445</c:v>
                </c:pt>
                <c:pt idx="325">
                  <c:v>0.22638888888888889</c:v>
                </c:pt>
                <c:pt idx="326">
                  <c:v>0.22708333333333333</c:v>
                </c:pt>
                <c:pt idx="327">
                  <c:v>0.22777777777777777</c:v>
                </c:pt>
                <c:pt idx="328">
                  <c:v>0.22847222222222222</c:v>
                </c:pt>
                <c:pt idx="329">
                  <c:v>0.22916666666666666</c:v>
                </c:pt>
                <c:pt idx="330">
                  <c:v>0.2298611111111111</c:v>
                </c:pt>
                <c:pt idx="331">
                  <c:v>0.23055555555555554</c:v>
                </c:pt>
                <c:pt idx="332">
                  <c:v>0.23124999999999998</c:v>
                </c:pt>
                <c:pt idx="333">
                  <c:v>0.23194444444444443</c:v>
                </c:pt>
                <c:pt idx="334">
                  <c:v>0.23263888888888887</c:v>
                </c:pt>
                <c:pt idx="335">
                  <c:v>0.23333333333333331</c:v>
                </c:pt>
                <c:pt idx="336">
                  <c:v>0.23402777777777781</c:v>
                </c:pt>
                <c:pt idx="337">
                  <c:v>0.23472222222222219</c:v>
                </c:pt>
                <c:pt idx="338">
                  <c:v>0.23541666666666669</c:v>
                </c:pt>
                <c:pt idx="339">
                  <c:v>0.23611111111111113</c:v>
                </c:pt>
                <c:pt idx="340">
                  <c:v>0.23680555555555557</c:v>
                </c:pt>
                <c:pt idx="341">
                  <c:v>0.23750000000000002</c:v>
                </c:pt>
                <c:pt idx="342">
                  <c:v>0.23819444444444446</c:v>
                </c:pt>
                <c:pt idx="343">
                  <c:v>0.2388888888888889</c:v>
                </c:pt>
                <c:pt idx="344">
                  <c:v>0.23958333333333334</c:v>
                </c:pt>
                <c:pt idx="345">
                  <c:v>0.24027777777777778</c:v>
                </c:pt>
                <c:pt idx="346">
                  <c:v>0.24097222222222223</c:v>
                </c:pt>
                <c:pt idx="347">
                  <c:v>0.24166666666666667</c:v>
                </c:pt>
                <c:pt idx="348">
                  <c:v>0.24236111111111111</c:v>
                </c:pt>
                <c:pt idx="349">
                  <c:v>0.24305555555555555</c:v>
                </c:pt>
                <c:pt idx="350">
                  <c:v>0.24374999999999999</c:v>
                </c:pt>
                <c:pt idx="351">
                  <c:v>0.24444444444444446</c:v>
                </c:pt>
                <c:pt idx="352">
                  <c:v>0.24513888888888888</c:v>
                </c:pt>
                <c:pt idx="353">
                  <c:v>0.24583333333333335</c:v>
                </c:pt>
                <c:pt idx="354">
                  <c:v>0.24652777777777779</c:v>
                </c:pt>
                <c:pt idx="355">
                  <c:v>0.24722222222222223</c:v>
                </c:pt>
                <c:pt idx="356">
                  <c:v>0.24791666666666667</c:v>
                </c:pt>
                <c:pt idx="357">
                  <c:v>0.24861111111111112</c:v>
                </c:pt>
                <c:pt idx="358">
                  <c:v>0.24930555555555556</c:v>
                </c:pt>
                <c:pt idx="359">
                  <c:v>0.25</c:v>
                </c:pt>
                <c:pt idx="360">
                  <c:v>0.25069444444444444</c:v>
                </c:pt>
                <c:pt idx="361">
                  <c:v>0.25138888888888888</c:v>
                </c:pt>
                <c:pt idx="362">
                  <c:v>0.25208333333333333</c:v>
                </c:pt>
                <c:pt idx="363">
                  <c:v>0.25277777777777777</c:v>
                </c:pt>
                <c:pt idx="364">
                  <c:v>0.25347222222222221</c:v>
                </c:pt>
                <c:pt idx="365">
                  <c:v>0.25416666666666665</c:v>
                </c:pt>
                <c:pt idx="366">
                  <c:v>0.25486111111111109</c:v>
                </c:pt>
                <c:pt idx="367">
                  <c:v>0.25555555555555559</c:v>
                </c:pt>
                <c:pt idx="368">
                  <c:v>0.25625000000000003</c:v>
                </c:pt>
                <c:pt idx="369">
                  <c:v>0.25694444444444448</c:v>
                </c:pt>
                <c:pt idx="370">
                  <c:v>0.25763888888888892</c:v>
                </c:pt>
                <c:pt idx="371">
                  <c:v>0.25833333333333336</c:v>
                </c:pt>
                <c:pt idx="372">
                  <c:v>0.2590277777777778</c:v>
                </c:pt>
                <c:pt idx="373">
                  <c:v>0.25972222222222224</c:v>
                </c:pt>
                <c:pt idx="374">
                  <c:v>0.26041666666666669</c:v>
                </c:pt>
                <c:pt idx="375">
                  <c:v>0.26111111111111113</c:v>
                </c:pt>
                <c:pt idx="376">
                  <c:v>0.26180555555555557</c:v>
                </c:pt>
                <c:pt idx="377">
                  <c:v>0.26250000000000001</c:v>
                </c:pt>
                <c:pt idx="378">
                  <c:v>0.26319444444444445</c:v>
                </c:pt>
                <c:pt idx="379">
                  <c:v>0.2638888888888889</c:v>
                </c:pt>
                <c:pt idx="380">
                  <c:v>0.26458333333333334</c:v>
                </c:pt>
                <c:pt idx="381">
                  <c:v>0.26527777777777778</c:v>
                </c:pt>
                <c:pt idx="382">
                  <c:v>0.26597222222222222</c:v>
                </c:pt>
                <c:pt idx="383">
                  <c:v>0.26666666666666666</c:v>
                </c:pt>
                <c:pt idx="384">
                  <c:v>0.2673611111111111</c:v>
                </c:pt>
                <c:pt idx="385">
                  <c:v>0.26805555555555555</c:v>
                </c:pt>
                <c:pt idx="386">
                  <c:v>0.26874999999999999</c:v>
                </c:pt>
                <c:pt idx="387">
                  <c:v>0.26944444444444443</c:v>
                </c:pt>
                <c:pt idx="388">
                  <c:v>0.27013888888888887</c:v>
                </c:pt>
                <c:pt idx="389">
                  <c:v>0.27083333333333331</c:v>
                </c:pt>
                <c:pt idx="390">
                  <c:v>0.27152777777777776</c:v>
                </c:pt>
                <c:pt idx="391">
                  <c:v>0.2722222222222222</c:v>
                </c:pt>
                <c:pt idx="392">
                  <c:v>0.27291666666666664</c:v>
                </c:pt>
                <c:pt idx="393">
                  <c:v>0.27361111111111108</c:v>
                </c:pt>
                <c:pt idx="394">
                  <c:v>0.27430555555555552</c:v>
                </c:pt>
                <c:pt idx="395">
                  <c:v>0.27499999999999997</c:v>
                </c:pt>
                <c:pt idx="396">
                  <c:v>0.27569444444444446</c:v>
                </c:pt>
                <c:pt idx="397">
                  <c:v>0.27638888888888885</c:v>
                </c:pt>
                <c:pt idx="398">
                  <c:v>0.27708333333333335</c:v>
                </c:pt>
                <c:pt idx="399">
                  <c:v>0.27777777777777779</c:v>
                </c:pt>
                <c:pt idx="400">
                  <c:v>0.27847222222222223</c:v>
                </c:pt>
                <c:pt idx="401">
                  <c:v>0.27916666666666667</c:v>
                </c:pt>
                <c:pt idx="402">
                  <c:v>0.27986111111111112</c:v>
                </c:pt>
                <c:pt idx="403">
                  <c:v>0.28055555555555556</c:v>
                </c:pt>
                <c:pt idx="404">
                  <c:v>0.28125</c:v>
                </c:pt>
                <c:pt idx="405">
                  <c:v>0.28194444444444444</c:v>
                </c:pt>
                <c:pt idx="406">
                  <c:v>0.28263888888888888</c:v>
                </c:pt>
                <c:pt idx="407">
                  <c:v>0.28333333333333333</c:v>
                </c:pt>
                <c:pt idx="408">
                  <c:v>0.28402777777777777</c:v>
                </c:pt>
                <c:pt idx="409">
                  <c:v>0.28472222222222221</c:v>
                </c:pt>
                <c:pt idx="410">
                  <c:v>0.28541666666666665</c:v>
                </c:pt>
                <c:pt idx="411">
                  <c:v>0.28611111111111115</c:v>
                </c:pt>
                <c:pt idx="412">
                  <c:v>0.28680555555555554</c:v>
                </c:pt>
                <c:pt idx="413">
                  <c:v>0.28750000000000003</c:v>
                </c:pt>
                <c:pt idx="414">
                  <c:v>0.28819444444444448</c:v>
                </c:pt>
                <c:pt idx="415">
                  <c:v>0.28888888888888892</c:v>
                </c:pt>
                <c:pt idx="416">
                  <c:v>0.28958333333333336</c:v>
                </c:pt>
                <c:pt idx="417">
                  <c:v>0.2902777777777778</c:v>
                </c:pt>
                <c:pt idx="418">
                  <c:v>0.29097222222222224</c:v>
                </c:pt>
                <c:pt idx="419">
                  <c:v>0.29166666666666669</c:v>
                </c:pt>
                <c:pt idx="420">
                  <c:v>0.29236111111111113</c:v>
                </c:pt>
                <c:pt idx="421">
                  <c:v>0.29305555555555557</c:v>
                </c:pt>
                <c:pt idx="422">
                  <c:v>0.29375000000000001</c:v>
                </c:pt>
                <c:pt idx="423">
                  <c:v>0.29444444444444445</c:v>
                </c:pt>
                <c:pt idx="424">
                  <c:v>0.2951388888888889</c:v>
                </c:pt>
                <c:pt idx="425">
                  <c:v>0.29583333333333334</c:v>
                </c:pt>
                <c:pt idx="426">
                  <c:v>0.29652777777777778</c:v>
                </c:pt>
                <c:pt idx="427">
                  <c:v>0.29722222222222222</c:v>
                </c:pt>
                <c:pt idx="428">
                  <c:v>0.29791666666666666</c:v>
                </c:pt>
                <c:pt idx="429">
                  <c:v>0.2986111111111111</c:v>
                </c:pt>
                <c:pt idx="430">
                  <c:v>0.29930555555555555</c:v>
                </c:pt>
                <c:pt idx="431">
                  <c:v>0.3</c:v>
                </c:pt>
                <c:pt idx="432">
                  <c:v>0.30069444444444443</c:v>
                </c:pt>
                <c:pt idx="433">
                  <c:v>0.30138888888888887</c:v>
                </c:pt>
                <c:pt idx="434">
                  <c:v>0.30208333333333331</c:v>
                </c:pt>
                <c:pt idx="435">
                  <c:v>0.30277777777777776</c:v>
                </c:pt>
                <c:pt idx="436">
                  <c:v>0.3034722222222222</c:v>
                </c:pt>
                <c:pt idx="437">
                  <c:v>0.30416666666666664</c:v>
                </c:pt>
                <c:pt idx="438">
                  <c:v>0.30486111111111108</c:v>
                </c:pt>
                <c:pt idx="439">
                  <c:v>0.30555555555555552</c:v>
                </c:pt>
                <c:pt idx="440">
                  <c:v>0.30624999999999997</c:v>
                </c:pt>
                <c:pt idx="441">
                  <c:v>0.30694444444444441</c:v>
                </c:pt>
                <c:pt idx="442">
                  <c:v>0.30763888888888891</c:v>
                </c:pt>
                <c:pt idx="443">
                  <c:v>0.30833333333333335</c:v>
                </c:pt>
                <c:pt idx="444">
                  <c:v>0.30902777777777779</c:v>
                </c:pt>
                <c:pt idx="445">
                  <c:v>0.30972222222222223</c:v>
                </c:pt>
                <c:pt idx="446">
                  <c:v>0.31041666666666667</c:v>
                </c:pt>
                <c:pt idx="447">
                  <c:v>0.31111111111111112</c:v>
                </c:pt>
                <c:pt idx="448">
                  <c:v>0.31180555555555556</c:v>
                </c:pt>
                <c:pt idx="449">
                  <c:v>0.3125</c:v>
                </c:pt>
                <c:pt idx="450">
                  <c:v>0.31319444444444444</c:v>
                </c:pt>
                <c:pt idx="451">
                  <c:v>0.31388888888888888</c:v>
                </c:pt>
                <c:pt idx="452">
                  <c:v>0.31458333333333333</c:v>
                </c:pt>
                <c:pt idx="453">
                  <c:v>0.31527777777777777</c:v>
                </c:pt>
                <c:pt idx="454">
                  <c:v>0.31597222222222221</c:v>
                </c:pt>
                <c:pt idx="455">
                  <c:v>0.31666666666666665</c:v>
                </c:pt>
                <c:pt idx="456">
                  <c:v>0.31736111111111115</c:v>
                </c:pt>
                <c:pt idx="457">
                  <c:v>0.31805555555555554</c:v>
                </c:pt>
                <c:pt idx="458">
                  <c:v>0.31875000000000003</c:v>
                </c:pt>
                <c:pt idx="459">
                  <c:v>0.31944444444444448</c:v>
                </c:pt>
                <c:pt idx="460">
                  <c:v>0.32013888888888892</c:v>
                </c:pt>
                <c:pt idx="461">
                  <c:v>0.32083333333333336</c:v>
                </c:pt>
                <c:pt idx="462">
                  <c:v>0.3215277777777778</c:v>
                </c:pt>
                <c:pt idx="463">
                  <c:v>0.32222222222222224</c:v>
                </c:pt>
                <c:pt idx="464">
                  <c:v>0.32291666666666669</c:v>
                </c:pt>
                <c:pt idx="465">
                  <c:v>0.32361111111111113</c:v>
                </c:pt>
                <c:pt idx="466">
                  <c:v>0.32430555555555557</c:v>
                </c:pt>
                <c:pt idx="467">
                  <c:v>0.32500000000000001</c:v>
                </c:pt>
                <c:pt idx="468">
                  <c:v>0.32569444444444445</c:v>
                </c:pt>
                <c:pt idx="469">
                  <c:v>0.3263888888888889</c:v>
                </c:pt>
                <c:pt idx="470">
                  <c:v>0.32708333333333334</c:v>
                </c:pt>
                <c:pt idx="471">
                  <c:v>0.32777777777777778</c:v>
                </c:pt>
                <c:pt idx="472">
                  <c:v>0.32847222222222222</c:v>
                </c:pt>
                <c:pt idx="473">
                  <c:v>0.32916666666666666</c:v>
                </c:pt>
                <c:pt idx="474">
                  <c:v>0.3298611111111111</c:v>
                </c:pt>
                <c:pt idx="475">
                  <c:v>0.33055555555555555</c:v>
                </c:pt>
                <c:pt idx="476">
                  <c:v>0.33124999999999999</c:v>
                </c:pt>
                <c:pt idx="477">
                  <c:v>0.33194444444444443</c:v>
                </c:pt>
                <c:pt idx="478">
                  <c:v>0.33263888888888887</c:v>
                </c:pt>
                <c:pt idx="479">
                  <c:v>0.33333333333333331</c:v>
                </c:pt>
                <c:pt idx="480">
                  <c:v>0.33402777777777781</c:v>
                </c:pt>
                <c:pt idx="481">
                  <c:v>0.3347222222222222</c:v>
                </c:pt>
                <c:pt idx="482">
                  <c:v>0.3354166666666667</c:v>
                </c:pt>
                <c:pt idx="483">
                  <c:v>0.33611111111111108</c:v>
                </c:pt>
                <c:pt idx="484">
                  <c:v>0.33680555555555558</c:v>
                </c:pt>
                <c:pt idx="485">
                  <c:v>0.33749999999999997</c:v>
                </c:pt>
                <c:pt idx="486">
                  <c:v>0.33819444444444446</c:v>
                </c:pt>
                <c:pt idx="487">
                  <c:v>0.33888888888888885</c:v>
                </c:pt>
                <c:pt idx="488">
                  <c:v>0.33958333333333335</c:v>
                </c:pt>
                <c:pt idx="489">
                  <c:v>0.34027777777777773</c:v>
                </c:pt>
                <c:pt idx="490">
                  <c:v>0.34097222222222223</c:v>
                </c:pt>
                <c:pt idx="491">
                  <c:v>0.34166666666666662</c:v>
                </c:pt>
                <c:pt idx="492">
                  <c:v>0.34236111111111112</c:v>
                </c:pt>
                <c:pt idx="493">
                  <c:v>0.3430555555555555</c:v>
                </c:pt>
                <c:pt idx="494">
                  <c:v>0.34375</c:v>
                </c:pt>
                <c:pt idx="495">
                  <c:v>0.3444444444444445</c:v>
                </c:pt>
                <c:pt idx="496">
                  <c:v>0.34513888888888888</c:v>
                </c:pt>
                <c:pt idx="497">
                  <c:v>0.34583333333333338</c:v>
                </c:pt>
                <c:pt idx="498">
                  <c:v>0.34652777777777777</c:v>
                </c:pt>
                <c:pt idx="499">
                  <c:v>0.34722222222222227</c:v>
                </c:pt>
                <c:pt idx="500">
                  <c:v>0.34791666666666665</c:v>
                </c:pt>
                <c:pt idx="501">
                  <c:v>0.34861111111111115</c:v>
                </c:pt>
                <c:pt idx="502">
                  <c:v>0.34930555555555554</c:v>
                </c:pt>
                <c:pt idx="503">
                  <c:v>0.35000000000000003</c:v>
                </c:pt>
                <c:pt idx="504">
                  <c:v>0.35069444444444442</c:v>
                </c:pt>
                <c:pt idx="505">
                  <c:v>0.35138888888888892</c:v>
                </c:pt>
                <c:pt idx="506">
                  <c:v>0.3520833333333333</c:v>
                </c:pt>
                <c:pt idx="507">
                  <c:v>0.3527777777777778</c:v>
                </c:pt>
                <c:pt idx="508">
                  <c:v>0.35347222222222219</c:v>
                </c:pt>
                <c:pt idx="509">
                  <c:v>0.35416666666666669</c:v>
                </c:pt>
                <c:pt idx="510">
                  <c:v>0.35486111111111113</c:v>
                </c:pt>
                <c:pt idx="511">
                  <c:v>0.35555555555555557</c:v>
                </c:pt>
                <c:pt idx="512">
                  <c:v>0.35625000000000001</c:v>
                </c:pt>
                <c:pt idx="513">
                  <c:v>0.35694444444444445</c:v>
                </c:pt>
                <c:pt idx="514">
                  <c:v>0.3576388888888889</c:v>
                </c:pt>
                <c:pt idx="515">
                  <c:v>0.35833333333333334</c:v>
                </c:pt>
                <c:pt idx="516">
                  <c:v>0.35902777777777778</c:v>
                </c:pt>
                <c:pt idx="517">
                  <c:v>0.35972222222222222</c:v>
                </c:pt>
                <c:pt idx="518">
                  <c:v>0.36041666666666666</c:v>
                </c:pt>
                <c:pt idx="519">
                  <c:v>0.3611111111111111</c:v>
                </c:pt>
                <c:pt idx="520">
                  <c:v>0.36180555555555555</c:v>
                </c:pt>
                <c:pt idx="521">
                  <c:v>0.36249999999999999</c:v>
                </c:pt>
                <c:pt idx="522">
                  <c:v>0.36319444444444443</c:v>
                </c:pt>
                <c:pt idx="523">
                  <c:v>0.36388888888888887</c:v>
                </c:pt>
                <c:pt idx="524">
                  <c:v>0.36458333333333331</c:v>
                </c:pt>
                <c:pt idx="525">
                  <c:v>0.36527777777777781</c:v>
                </c:pt>
                <c:pt idx="526">
                  <c:v>0.3659722222222222</c:v>
                </c:pt>
                <c:pt idx="527">
                  <c:v>0.3666666666666667</c:v>
                </c:pt>
                <c:pt idx="528">
                  <c:v>0.36736111111111108</c:v>
                </c:pt>
                <c:pt idx="529">
                  <c:v>0.36805555555555558</c:v>
                </c:pt>
                <c:pt idx="530">
                  <c:v>0.36874999999999997</c:v>
                </c:pt>
                <c:pt idx="531">
                  <c:v>0.36944444444444446</c:v>
                </c:pt>
                <c:pt idx="532">
                  <c:v>0.37013888888888885</c:v>
                </c:pt>
                <c:pt idx="533">
                  <c:v>0.37083333333333335</c:v>
                </c:pt>
                <c:pt idx="534">
                  <c:v>0.37152777777777773</c:v>
                </c:pt>
                <c:pt idx="535">
                  <c:v>0.37222222222222223</c:v>
                </c:pt>
                <c:pt idx="536">
                  <c:v>0.37291666666666662</c:v>
                </c:pt>
                <c:pt idx="537">
                  <c:v>0.37361111111111112</c:v>
                </c:pt>
                <c:pt idx="538">
                  <c:v>0.3743055555555555</c:v>
                </c:pt>
                <c:pt idx="539">
                  <c:v>0.375</c:v>
                </c:pt>
                <c:pt idx="540">
                  <c:v>0.3756944444444445</c:v>
                </c:pt>
                <c:pt idx="541">
                  <c:v>0.37638888888888888</c:v>
                </c:pt>
                <c:pt idx="542">
                  <c:v>0.37708333333333338</c:v>
                </c:pt>
                <c:pt idx="543">
                  <c:v>0.37777777777777777</c:v>
                </c:pt>
                <c:pt idx="544">
                  <c:v>0.37847222222222227</c:v>
                </c:pt>
                <c:pt idx="545">
                  <c:v>0.37916666666666665</c:v>
                </c:pt>
                <c:pt idx="546">
                  <c:v>0.37986111111111115</c:v>
                </c:pt>
                <c:pt idx="547">
                  <c:v>0.38055555555555554</c:v>
                </c:pt>
                <c:pt idx="548">
                  <c:v>0.38125000000000003</c:v>
                </c:pt>
                <c:pt idx="549">
                  <c:v>0.38194444444444442</c:v>
                </c:pt>
                <c:pt idx="550">
                  <c:v>0.38263888888888892</c:v>
                </c:pt>
                <c:pt idx="551">
                  <c:v>0.3833333333333333</c:v>
                </c:pt>
                <c:pt idx="552">
                  <c:v>0.3840277777777778</c:v>
                </c:pt>
                <c:pt idx="553">
                  <c:v>0.38472222222222219</c:v>
                </c:pt>
                <c:pt idx="554">
                  <c:v>0.38541666666666669</c:v>
                </c:pt>
                <c:pt idx="555">
                  <c:v>0.38611111111111113</c:v>
                </c:pt>
                <c:pt idx="556">
                  <c:v>0.38680555555555557</c:v>
                </c:pt>
                <c:pt idx="557">
                  <c:v>0.38750000000000001</c:v>
                </c:pt>
                <c:pt idx="558">
                  <c:v>0.38819444444444445</c:v>
                </c:pt>
                <c:pt idx="559">
                  <c:v>0.3888888888888889</c:v>
                </c:pt>
                <c:pt idx="560">
                  <c:v>0.38958333333333334</c:v>
                </c:pt>
                <c:pt idx="561">
                  <c:v>0.39027777777777778</c:v>
                </c:pt>
                <c:pt idx="562">
                  <c:v>0.39097222222222222</c:v>
                </c:pt>
                <c:pt idx="563">
                  <c:v>0.39166666666666666</c:v>
                </c:pt>
                <c:pt idx="564">
                  <c:v>0.3923611111111111</c:v>
                </c:pt>
                <c:pt idx="565">
                  <c:v>0.39305555555555555</c:v>
                </c:pt>
                <c:pt idx="566">
                  <c:v>0.39374999999999999</c:v>
                </c:pt>
                <c:pt idx="567">
                  <c:v>0.39444444444444443</c:v>
                </c:pt>
                <c:pt idx="568">
                  <c:v>0.39513888888888887</c:v>
                </c:pt>
                <c:pt idx="569">
                  <c:v>0.39583333333333331</c:v>
                </c:pt>
                <c:pt idx="570">
                  <c:v>0.39652777777777781</c:v>
                </c:pt>
                <c:pt idx="571">
                  <c:v>0.3972222222222222</c:v>
                </c:pt>
                <c:pt idx="572">
                  <c:v>0.3979166666666667</c:v>
                </c:pt>
                <c:pt idx="573">
                  <c:v>0.39861111111111108</c:v>
                </c:pt>
                <c:pt idx="574">
                  <c:v>0.39930555555555558</c:v>
                </c:pt>
                <c:pt idx="575">
                  <c:v>0.39999999999999997</c:v>
                </c:pt>
                <c:pt idx="576">
                  <c:v>0.40069444444444446</c:v>
                </c:pt>
                <c:pt idx="577">
                  <c:v>0.40138888888888885</c:v>
                </c:pt>
                <c:pt idx="578">
                  <c:v>0.40208333333333335</c:v>
                </c:pt>
                <c:pt idx="579">
                  <c:v>0.40277777777777773</c:v>
                </c:pt>
                <c:pt idx="580">
                  <c:v>0.40347222222222223</c:v>
                </c:pt>
                <c:pt idx="581">
                  <c:v>0.40416666666666662</c:v>
                </c:pt>
                <c:pt idx="582">
                  <c:v>0.40486111111111112</c:v>
                </c:pt>
                <c:pt idx="583">
                  <c:v>0.4055555555555555</c:v>
                </c:pt>
                <c:pt idx="584">
                  <c:v>0.40625</c:v>
                </c:pt>
                <c:pt idx="585">
                  <c:v>0.4069444444444445</c:v>
                </c:pt>
                <c:pt idx="586">
                  <c:v>0.40763888888888888</c:v>
                </c:pt>
                <c:pt idx="587">
                  <c:v>0.40833333333333338</c:v>
                </c:pt>
                <c:pt idx="588">
                  <c:v>0.40902777777777777</c:v>
                </c:pt>
                <c:pt idx="589">
                  <c:v>0.40972222222222227</c:v>
                </c:pt>
                <c:pt idx="590">
                  <c:v>0.41041666666666665</c:v>
                </c:pt>
                <c:pt idx="591">
                  <c:v>0.41111111111111115</c:v>
                </c:pt>
                <c:pt idx="592">
                  <c:v>0.41180555555555554</c:v>
                </c:pt>
                <c:pt idx="593">
                  <c:v>0.41250000000000003</c:v>
                </c:pt>
                <c:pt idx="594">
                  <c:v>0.41319444444444442</c:v>
                </c:pt>
                <c:pt idx="595">
                  <c:v>0.41388888888888892</c:v>
                </c:pt>
                <c:pt idx="596">
                  <c:v>0.4145833333333333</c:v>
                </c:pt>
                <c:pt idx="597">
                  <c:v>0.4152777777777778</c:v>
                </c:pt>
                <c:pt idx="598">
                  <c:v>0.41597222222222219</c:v>
                </c:pt>
                <c:pt idx="599">
                  <c:v>0.41666666666666669</c:v>
                </c:pt>
                <c:pt idx="600">
                  <c:v>0.41736111111111113</c:v>
                </c:pt>
                <c:pt idx="601">
                  <c:v>0.41805555555555557</c:v>
                </c:pt>
                <c:pt idx="602">
                  <c:v>0.41875000000000001</c:v>
                </c:pt>
                <c:pt idx="603">
                  <c:v>0.41944444444444445</c:v>
                </c:pt>
                <c:pt idx="604">
                  <c:v>0.4201388888888889</c:v>
                </c:pt>
                <c:pt idx="605">
                  <c:v>0.42083333333333334</c:v>
                </c:pt>
                <c:pt idx="606">
                  <c:v>0.42152777777777778</c:v>
                </c:pt>
                <c:pt idx="607">
                  <c:v>0.42222222222222222</c:v>
                </c:pt>
                <c:pt idx="608">
                  <c:v>0.42291666666666666</c:v>
                </c:pt>
                <c:pt idx="609">
                  <c:v>0.4236111111111111</c:v>
                </c:pt>
                <c:pt idx="610">
                  <c:v>0.42430555555555555</c:v>
                </c:pt>
                <c:pt idx="611">
                  <c:v>0.42499999999999999</c:v>
                </c:pt>
                <c:pt idx="612">
                  <c:v>0.42569444444444443</c:v>
                </c:pt>
                <c:pt idx="613">
                  <c:v>0.42638888888888887</c:v>
                </c:pt>
                <c:pt idx="614">
                  <c:v>0.42708333333333331</c:v>
                </c:pt>
                <c:pt idx="615">
                  <c:v>0.42777777777777781</c:v>
                </c:pt>
                <c:pt idx="616">
                  <c:v>0.4284722222222222</c:v>
                </c:pt>
                <c:pt idx="617">
                  <c:v>0.4291666666666667</c:v>
                </c:pt>
                <c:pt idx="618">
                  <c:v>0.42986111111111108</c:v>
                </c:pt>
                <c:pt idx="619">
                  <c:v>0.43055555555555558</c:v>
                </c:pt>
                <c:pt idx="620">
                  <c:v>0.43124999999999997</c:v>
                </c:pt>
                <c:pt idx="621">
                  <c:v>0.43194444444444446</c:v>
                </c:pt>
                <c:pt idx="622">
                  <c:v>0.43263888888888885</c:v>
                </c:pt>
                <c:pt idx="623">
                  <c:v>0.43333333333333335</c:v>
                </c:pt>
                <c:pt idx="624">
                  <c:v>0.43402777777777773</c:v>
                </c:pt>
                <c:pt idx="625">
                  <c:v>0.43472222222222223</c:v>
                </c:pt>
                <c:pt idx="626">
                  <c:v>0.43541666666666662</c:v>
                </c:pt>
                <c:pt idx="627">
                  <c:v>0.43611111111111112</c:v>
                </c:pt>
                <c:pt idx="628">
                  <c:v>0.4368055555555555</c:v>
                </c:pt>
                <c:pt idx="629">
                  <c:v>0.4375</c:v>
                </c:pt>
                <c:pt idx="630">
                  <c:v>0.4381944444444445</c:v>
                </c:pt>
                <c:pt idx="631">
                  <c:v>0.43888888888888888</c:v>
                </c:pt>
                <c:pt idx="632">
                  <c:v>0.43958333333333338</c:v>
                </c:pt>
                <c:pt idx="633">
                  <c:v>0.44027777777777777</c:v>
                </c:pt>
                <c:pt idx="634">
                  <c:v>0.44097222222222227</c:v>
                </c:pt>
                <c:pt idx="635">
                  <c:v>0.44166666666666665</c:v>
                </c:pt>
                <c:pt idx="636">
                  <c:v>0.44236111111111115</c:v>
                </c:pt>
                <c:pt idx="637">
                  <c:v>0.44305555555555554</c:v>
                </c:pt>
                <c:pt idx="638">
                  <c:v>0.44375000000000003</c:v>
                </c:pt>
                <c:pt idx="639">
                  <c:v>0.44444444444444442</c:v>
                </c:pt>
                <c:pt idx="640">
                  <c:v>0.44513888888888892</c:v>
                </c:pt>
                <c:pt idx="641">
                  <c:v>0.4458333333333333</c:v>
                </c:pt>
                <c:pt idx="642">
                  <c:v>0.4465277777777778</c:v>
                </c:pt>
                <c:pt idx="643">
                  <c:v>0.44722222222222219</c:v>
                </c:pt>
                <c:pt idx="644">
                  <c:v>0.44791666666666669</c:v>
                </c:pt>
                <c:pt idx="645">
                  <c:v>0.44861111111111113</c:v>
                </c:pt>
                <c:pt idx="646">
                  <c:v>0.44930555555555557</c:v>
                </c:pt>
                <c:pt idx="647">
                  <c:v>0.45</c:v>
                </c:pt>
                <c:pt idx="648">
                  <c:v>0.45069444444444445</c:v>
                </c:pt>
                <c:pt idx="649">
                  <c:v>0.4513888888888889</c:v>
                </c:pt>
                <c:pt idx="650">
                  <c:v>0.45208333333333334</c:v>
                </c:pt>
                <c:pt idx="651">
                  <c:v>0.45277777777777778</c:v>
                </c:pt>
                <c:pt idx="652">
                  <c:v>0.45347222222222222</c:v>
                </c:pt>
                <c:pt idx="653">
                  <c:v>0.45416666666666666</c:v>
                </c:pt>
                <c:pt idx="654">
                  <c:v>0.4548611111111111</c:v>
                </c:pt>
                <c:pt idx="655">
                  <c:v>0.45555555555555555</c:v>
                </c:pt>
                <c:pt idx="656">
                  <c:v>0.45624999999999999</c:v>
                </c:pt>
                <c:pt idx="657">
                  <c:v>0.45694444444444443</c:v>
                </c:pt>
                <c:pt idx="658">
                  <c:v>0.45763888888888887</c:v>
                </c:pt>
                <c:pt idx="659">
                  <c:v>0.45833333333333331</c:v>
                </c:pt>
                <c:pt idx="660">
                  <c:v>0.45902777777777781</c:v>
                </c:pt>
                <c:pt idx="661">
                  <c:v>0.4597222222222222</c:v>
                </c:pt>
                <c:pt idx="662">
                  <c:v>0.4604166666666667</c:v>
                </c:pt>
                <c:pt idx="663">
                  <c:v>0.46111111111111108</c:v>
                </c:pt>
                <c:pt idx="664">
                  <c:v>0.46180555555555558</c:v>
                </c:pt>
                <c:pt idx="665">
                  <c:v>0.46249999999999997</c:v>
                </c:pt>
                <c:pt idx="666">
                  <c:v>0.46319444444444446</c:v>
                </c:pt>
                <c:pt idx="667">
                  <c:v>0.46388888888888885</c:v>
                </c:pt>
                <c:pt idx="668">
                  <c:v>0.46458333333333335</c:v>
                </c:pt>
                <c:pt idx="669">
                  <c:v>0.46527777777777773</c:v>
                </c:pt>
                <c:pt idx="670">
                  <c:v>0.46597222222222223</c:v>
                </c:pt>
                <c:pt idx="671">
                  <c:v>0.46666666666666662</c:v>
                </c:pt>
                <c:pt idx="672">
                  <c:v>0.46736111111111112</c:v>
                </c:pt>
                <c:pt idx="673">
                  <c:v>0.4680555555555555</c:v>
                </c:pt>
                <c:pt idx="674">
                  <c:v>0.46875</c:v>
                </c:pt>
                <c:pt idx="675">
                  <c:v>0.4694444444444445</c:v>
                </c:pt>
                <c:pt idx="676">
                  <c:v>0.47013888888888888</c:v>
                </c:pt>
                <c:pt idx="677">
                  <c:v>0.47083333333333338</c:v>
                </c:pt>
                <c:pt idx="678">
                  <c:v>0.47152777777777777</c:v>
                </c:pt>
                <c:pt idx="679">
                  <c:v>0.47222222222222227</c:v>
                </c:pt>
                <c:pt idx="680">
                  <c:v>0.47291666666666665</c:v>
                </c:pt>
                <c:pt idx="681">
                  <c:v>0.47361111111111115</c:v>
                </c:pt>
                <c:pt idx="682">
                  <c:v>0.47430555555555554</c:v>
                </c:pt>
                <c:pt idx="683">
                  <c:v>0.47500000000000003</c:v>
                </c:pt>
                <c:pt idx="684">
                  <c:v>0.47569444444444442</c:v>
                </c:pt>
                <c:pt idx="685">
                  <c:v>0.47638888888888892</c:v>
                </c:pt>
                <c:pt idx="686">
                  <c:v>0.4770833333333333</c:v>
                </c:pt>
                <c:pt idx="687">
                  <c:v>0.4777777777777778</c:v>
                </c:pt>
                <c:pt idx="688">
                  <c:v>0.47847222222222219</c:v>
                </c:pt>
                <c:pt idx="689">
                  <c:v>0.47916666666666669</c:v>
                </c:pt>
                <c:pt idx="690">
                  <c:v>0.47986111111111113</c:v>
                </c:pt>
                <c:pt idx="691">
                  <c:v>0.48055555555555557</c:v>
                </c:pt>
                <c:pt idx="692">
                  <c:v>0.48125000000000001</c:v>
                </c:pt>
                <c:pt idx="693">
                  <c:v>0.48194444444444445</c:v>
                </c:pt>
                <c:pt idx="694">
                  <c:v>0.4826388888888889</c:v>
                </c:pt>
                <c:pt idx="695">
                  <c:v>0.48333333333333334</c:v>
                </c:pt>
                <c:pt idx="696">
                  <c:v>0.48402777777777778</c:v>
                </c:pt>
                <c:pt idx="697">
                  <c:v>0.48472222222222222</c:v>
                </c:pt>
                <c:pt idx="698">
                  <c:v>0.48541666666666666</c:v>
                </c:pt>
                <c:pt idx="699">
                  <c:v>0.4861111111111111</c:v>
                </c:pt>
                <c:pt idx="700">
                  <c:v>0.48680555555555555</c:v>
                </c:pt>
                <c:pt idx="701">
                  <c:v>0.48749999999999999</c:v>
                </c:pt>
                <c:pt idx="702">
                  <c:v>0.48819444444444443</c:v>
                </c:pt>
                <c:pt idx="703">
                  <c:v>0.48888888888888887</c:v>
                </c:pt>
                <c:pt idx="704">
                  <c:v>0.48958333333333331</c:v>
                </c:pt>
                <c:pt idx="705">
                  <c:v>0.49027777777777781</c:v>
                </c:pt>
                <c:pt idx="706">
                  <c:v>0.4909722222222222</c:v>
                </c:pt>
                <c:pt idx="707">
                  <c:v>0.4916666666666667</c:v>
                </c:pt>
                <c:pt idx="708">
                  <c:v>0.49236111111111108</c:v>
                </c:pt>
                <c:pt idx="709">
                  <c:v>0.49305555555555558</c:v>
                </c:pt>
                <c:pt idx="710">
                  <c:v>0.49374999999999997</c:v>
                </c:pt>
                <c:pt idx="711">
                  <c:v>0.49444444444444446</c:v>
                </c:pt>
                <c:pt idx="712">
                  <c:v>0.49513888888888885</c:v>
                </c:pt>
                <c:pt idx="713">
                  <c:v>0.49583333333333335</c:v>
                </c:pt>
                <c:pt idx="714">
                  <c:v>0.49652777777777773</c:v>
                </c:pt>
                <c:pt idx="715">
                  <c:v>0.49722222222222223</c:v>
                </c:pt>
                <c:pt idx="716">
                  <c:v>0.49791666666666662</c:v>
                </c:pt>
                <c:pt idx="717">
                  <c:v>0.49861111111111112</c:v>
                </c:pt>
                <c:pt idx="718">
                  <c:v>0.4993055555555555</c:v>
                </c:pt>
                <c:pt idx="719">
                  <c:v>0.5</c:v>
                </c:pt>
              </c:numCache>
            </c:numRef>
          </c:xVal>
          <c:yVal>
            <c:numRef>
              <c:f>Sheet1!$N$5:$N$724</c:f>
              <c:numCache>
                <c:formatCode>General</c:formatCode>
                <c:ptCount val="720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0.05</c:v>
                </c:pt>
                <c:pt idx="7">
                  <c:v>0.06</c:v>
                </c:pt>
                <c:pt idx="8">
                  <c:v>0.06</c:v>
                </c:pt>
                <c:pt idx="9">
                  <c:v>7.0000000000000007E-2</c:v>
                </c:pt>
                <c:pt idx="10">
                  <c:v>7.0000000000000007E-2</c:v>
                </c:pt>
                <c:pt idx="11">
                  <c:v>0.09</c:v>
                </c:pt>
                <c:pt idx="12">
                  <c:v>0.12</c:v>
                </c:pt>
                <c:pt idx="13">
                  <c:v>0.16</c:v>
                </c:pt>
                <c:pt idx="14">
                  <c:v>0.2</c:v>
                </c:pt>
                <c:pt idx="15">
                  <c:v>0.3</c:v>
                </c:pt>
                <c:pt idx="16">
                  <c:v>0.39</c:v>
                </c:pt>
                <c:pt idx="17">
                  <c:v>0.45</c:v>
                </c:pt>
                <c:pt idx="18">
                  <c:v>0.5</c:v>
                </c:pt>
                <c:pt idx="19">
                  <c:v>0.54</c:v>
                </c:pt>
                <c:pt idx="20">
                  <c:v>0.62</c:v>
                </c:pt>
                <c:pt idx="21">
                  <c:v>0.67</c:v>
                </c:pt>
                <c:pt idx="22">
                  <c:v>0.71</c:v>
                </c:pt>
                <c:pt idx="23">
                  <c:v>0.73</c:v>
                </c:pt>
                <c:pt idx="24">
                  <c:v>0.75</c:v>
                </c:pt>
                <c:pt idx="25">
                  <c:v>1.03</c:v>
                </c:pt>
                <c:pt idx="26">
                  <c:v>1.22</c:v>
                </c:pt>
                <c:pt idx="27">
                  <c:v>1.34</c:v>
                </c:pt>
                <c:pt idx="28">
                  <c:v>1.41</c:v>
                </c:pt>
                <c:pt idx="29">
                  <c:v>1.45</c:v>
                </c:pt>
                <c:pt idx="30">
                  <c:v>2.04</c:v>
                </c:pt>
                <c:pt idx="31">
                  <c:v>2.38</c:v>
                </c:pt>
                <c:pt idx="32">
                  <c:v>2.56</c:v>
                </c:pt>
                <c:pt idx="33">
                  <c:v>2.65</c:v>
                </c:pt>
                <c:pt idx="34">
                  <c:v>2.69</c:v>
                </c:pt>
                <c:pt idx="35">
                  <c:v>1.91</c:v>
                </c:pt>
                <c:pt idx="36">
                  <c:v>1.55</c:v>
                </c:pt>
                <c:pt idx="37">
                  <c:v>1.37</c:v>
                </c:pt>
                <c:pt idx="38">
                  <c:v>1.27</c:v>
                </c:pt>
                <c:pt idx="39">
                  <c:v>1.21</c:v>
                </c:pt>
                <c:pt idx="40">
                  <c:v>1</c:v>
                </c:pt>
                <c:pt idx="41">
                  <c:v>0.87</c:v>
                </c:pt>
                <c:pt idx="42">
                  <c:v>0.8</c:v>
                </c:pt>
                <c:pt idx="43">
                  <c:v>0.76</c:v>
                </c:pt>
                <c:pt idx="44">
                  <c:v>0.73</c:v>
                </c:pt>
                <c:pt idx="45">
                  <c:v>0.62</c:v>
                </c:pt>
                <c:pt idx="46">
                  <c:v>0.55000000000000004</c:v>
                </c:pt>
                <c:pt idx="47">
                  <c:v>0.5</c:v>
                </c:pt>
                <c:pt idx="48">
                  <c:v>0.47</c:v>
                </c:pt>
                <c:pt idx="49">
                  <c:v>0.45</c:v>
                </c:pt>
                <c:pt idx="50">
                  <c:v>0.41</c:v>
                </c:pt>
                <c:pt idx="51">
                  <c:v>0.39</c:v>
                </c:pt>
                <c:pt idx="52">
                  <c:v>0.38</c:v>
                </c:pt>
                <c:pt idx="53">
                  <c:v>0.36</c:v>
                </c:pt>
                <c:pt idx="54">
                  <c:v>0.36</c:v>
                </c:pt>
                <c:pt idx="55">
                  <c:v>0.34</c:v>
                </c:pt>
                <c:pt idx="56">
                  <c:v>0.32</c:v>
                </c:pt>
                <c:pt idx="57">
                  <c:v>0.31</c:v>
                </c:pt>
                <c:pt idx="58">
                  <c:v>0.31</c:v>
                </c:pt>
                <c:pt idx="59">
                  <c:v>0.3</c:v>
                </c:pt>
                <c:pt idx="60">
                  <c:v>0.27</c:v>
                </c:pt>
                <c:pt idx="61">
                  <c:v>0.25</c:v>
                </c:pt>
                <c:pt idx="62">
                  <c:v>0.24</c:v>
                </c:pt>
                <c:pt idx="63">
                  <c:v>0.23</c:v>
                </c:pt>
                <c:pt idx="64">
                  <c:v>0.22</c:v>
                </c:pt>
                <c:pt idx="65">
                  <c:v>0.21</c:v>
                </c:pt>
                <c:pt idx="66">
                  <c:v>0.2</c:v>
                </c:pt>
                <c:pt idx="67">
                  <c:v>0.2</c:v>
                </c:pt>
                <c:pt idx="68">
                  <c:v>0.19</c:v>
                </c:pt>
                <c:pt idx="69">
                  <c:v>0.19</c:v>
                </c:pt>
                <c:pt idx="70">
                  <c:v>0.19</c:v>
                </c:pt>
                <c:pt idx="71">
                  <c:v>0.18</c:v>
                </c:pt>
                <c:pt idx="72">
                  <c:v>0.18</c:v>
                </c:pt>
                <c:pt idx="73">
                  <c:v>0.18</c:v>
                </c:pt>
                <c:pt idx="74">
                  <c:v>0.18</c:v>
                </c:pt>
                <c:pt idx="75">
                  <c:v>0.17</c:v>
                </c:pt>
                <c:pt idx="76">
                  <c:v>0.17</c:v>
                </c:pt>
                <c:pt idx="77">
                  <c:v>0.17</c:v>
                </c:pt>
                <c:pt idx="78">
                  <c:v>0.17</c:v>
                </c:pt>
                <c:pt idx="79">
                  <c:v>0.17</c:v>
                </c:pt>
                <c:pt idx="80">
                  <c:v>0.17</c:v>
                </c:pt>
                <c:pt idx="81">
                  <c:v>0.17</c:v>
                </c:pt>
                <c:pt idx="82">
                  <c:v>0.16</c:v>
                </c:pt>
                <c:pt idx="83">
                  <c:v>0.16</c:v>
                </c:pt>
                <c:pt idx="84">
                  <c:v>0.16</c:v>
                </c:pt>
                <c:pt idx="85">
                  <c:v>0.16</c:v>
                </c:pt>
                <c:pt idx="86">
                  <c:v>0.16</c:v>
                </c:pt>
                <c:pt idx="87">
                  <c:v>0.16</c:v>
                </c:pt>
                <c:pt idx="88">
                  <c:v>0.16</c:v>
                </c:pt>
                <c:pt idx="89">
                  <c:v>0.16</c:v>
                </c:pt>
                <c:pt idx="90">
                  <c:v>0.15</c:v>
                </c:pt>
                <c:pt idx="91">
                  <c:v>0.15</c:v>
                </c:pt>
                <c:pt idx="92">
                  <c:v>0.15</c:v>
                </c:pt>
                <c:pt idx="93">
                  <c:v>0.15</c:v>
                </c:pt>
                <c:pt idx="94">
                  <c:v>0.15</c:v>
                </c:pt>
                <c:pt idx="95">
                  <c:v>0.15</c:v>
                </c:pt>
                <c:pt idx="96">
                  <c:v>0.15</c:v>
                </c:pt>
                <c:pt idx="97">
                  <c:v>0.15</c:v>
                </c:pt>
                <c:pt idx="98">
                  <c:v>0.15</c:v>
                </c:pt>
                <c:pt idx="99">
                  <c:v>0.14000000000000001</c:v>
                </c:pt>
                <c:pt idx="100">
                  <c:v>0.14000000000000001</c:v>
                </c:pt>
                <c:pt idx="101">
                  <c:v>0.14000000000000001</c:v>
                </c:pt>
                <c:pt idx="102">
                  <c:v>0.14000000000000001</c:v>
                </c:pt>
                <c:pt idx="103">
                  <c:v>0.14000000000000001</c:v>
                </c:pt>
                <c:pt idx="104">
                  <c:v>0.14000000000000001</c:v>
                </c:pt>
                <c:pt idx="105">
                  <c:v>0.14000000000000001</c:v>
                </c:pt>
                <c:pt idx="106">
                  <c:v>0.14000000000000001</c:v>
                </c:pt>
                <c:pt idx="107">
                  <c:v>0.14000000000000001</c:v>
                </c:pt>
                <c:pt idx="108">
                  <c:v>0.14000000000000001</c:v>
                </c:pt>
                <c:pt idx="109">
                  <c:v>0.14000000000000001</c:v>
                </c:pt>
                <c:pt idx="110">
                  <c:v>0.13</c:v>
                </c:pt>
                <c:pt idx="111">
                  <c:v>0.13</c:v>
                </c:pt>
                <c:pt idx="112">
                  <c:v>0.13</c:v>
                </c:pt>
                <c:pt idx="113">
                  <c:v>0.13</c:v>
                </c:pt>
                <c:pt idx="114">
                  <c:v>0.13</c:v>
                </c:pt>
                <c:pt idx="115">
                  <c:v>0.13</c:v>
                </c:pt>
                <c:pt idx="116">
                  <c:v>0.13</c:v>
                </c:pt>
                <c:pt idx="117">
                  <c:v>0.13</c:v>
                </c:pt>
                <c:pt idx="118">
                  <c:v>0.13</c:v>
                </c:pt>
                <c:pt idx="119">
                  <c:v>0.13</c:v>
                </c:pt>
                <c:pt idx="120">
                  <c:v>0.1</c:v>
                </c:pt>
                <c:pt idx="121">
                  <c:v>0.08</c:v>
                </c:pt>
                <c:pt idx="122">
                  <c:v>7.0000000000000007E-2</c:v>
                </c:pt>
                <c:pt idx="123">
                  <c:v>0.06</c:v>
                </c:pt>
                <c:pt idx="124">
                  <c:v>0.05</c:v>
                </c:pt>
                <c:pt idx="125">
                  <c:v>0.04</c:v>
                </c:pt>
                <c:pt idx="126">
                  <c:v>0.04</c:v>
                </c:pt>
                <c:pt idx="127">
                  <c:v>0.03</c:v>
                </c:pt>
                <c:pt idx="128">
                  <c:v>0.03</c:v>
                </c:pt>
                <c:pt idx="129">
                  <c:v>0.03</c:v>
                </c:pt>
                <c:pt idx="130">
                  <c:v>0.02</c:v>
                </c:pt>
                <c:pt idx="131">
                  <c:v>0.02</c:v>
                </c:pt>
                <c:pt idx="132">
                  <c:v>0.02</c:v>
                </c:pt>
                <c:pt idx="133">
                  <c:v>0.02</c:v>
                </c:pt>
                <c:pt idx="134">
                  <c:v>0.02</c:v>
                </c:pt>
                <c:pt idx="135">
                  <c:v>0.01</c:v>
                </c:pt>
                <c:pt idx="136">
                  <c:v>0.01</c:v>
                </c:pt>
                <c:pt idx="137">
                  <c:v>0.01</c:v>
                </c:pt>
                <c:pt idx="138">
                  <c:v>0.01</c:v>
                </c:pt>
                <c:pt idx="139">
                  <c:v>0.01</c:v>
                </c:pt>
                <c:pt idx="140">
                  <c:v>0.01</c:v>
                </c:pt>
                <c:pt idx="141">
                  <c:v>0.01</c:v>
                </c:pt>
                <c:pt idx="142">
                  <c:v>0.01</c:v>
                </c:pt>
                <c:pt idx="143">
                  <c:v>0.01</c:v>
                </c:pt>
                <c:pt idx="144">
                  <c:v>0.01</c:v>
                </c:pt>
                <c:pt idx="145">
                  <c:v>0.01</c:v>
                </c:pt>
                <c:pt idx="146">
                  <c:v>0.01</c:v>
                </c:pt>
                <c:pt idx="147">
                  <c:v>0.01</c:v>
                </c:pt>
                <c:pt idx="148">
                  <c:v>0.01</c:v>
                </c:pt>
                <c:pt idx="149">
                  <c:v>0.01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9B27-4139-BB42-E3ADACF8763D}"/>
            </c:ext>
          </c:extLst>
        </c:ser>
        <c:ser>
          <c:idx val="1"/>
          <c:order val="4"/>
          <c:tx>
            <c:v>10-yr, Outflow</c:v>
          </c:tx>
          <c:spPr>
            <a:ln w="19050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Sheet1!$E$5:$E$724</c:f>
              <c:numCache>
                <c:formatCode>h:mm:ss</c:formatCode>
                <c:ptCount val="720"/>
                <c:pt idx="0">
                  <c:v>6.9444444444444447E-4</c:v>
                </c:pt>
                <c:pt idx="1">
                  <c:v>1.3888888888888889E-3</c:v>
                </c:pt>
                <c:pt idx="2">
                  <c:v>2.0833333333333333E-3</c:v>
                </c:pt>
                <c:pt idx="3">
                  <c:v>2.7777777777777779E-3</c:v>
                </c:pt>
                <c:pt idx="4">
                  <c:v>3.472222222222222E-3</c:v>
                </c:pt>
                <c:pt idx="5">
                  <c:v>4.1666666666666666E-3</c:v>
                </c:pt>
                <c:pt idx="6">
                  <c:v>4.8611111111111112E-3</c:v>
                </c:pt>
                <c:pt idx="7">
                  <c:v>5.5555555555555558E-3</c:v>
                </c:pt>
                <c:pt idx="8">
                  <c:v>6.2499999999999995E-3</c:v>
                </c:pt>
                <c:pt idx="9">
                  <c:v>6.9444444444444441E-3</c:v>
                </c:pt>
                <c:pt idx="10">
                  <c:v>7.6388888888888886E-3</c:v>
                </c:pt>
                <c:pt idx="11">
                  <c:v>8.3333333333333332E-3</c:v>
                </c:pt>
                <c:pt idx="12">
                  <c:v>9.0277777777777787E-3</c:v>
                </c:pt>
                <c:pt idx="13">
                  <c:v>9.7222222222222224E-3</c:v>
                </c:pt>
                <c:pt idx="14">
                  <c:v>1.0416666666666666E-2</c:v>
                </c:pt>
                <c:pt idx="15">
                  <c:v>1.1111111111111112E-2</c:v>
                </c:pt>
                <c:pt idx="16">
                  <c:v>1.1805555555555555E-2</c:v>
                </c:pt>
                <c:pt idx="17">
                  <c:v>1.2499999999999999E-2</c:v>
                </c:pt>
                <c:pt idx="18">
                  <c:v>1.3194444444444444E-2</c:v>
                </c:pt>
                <c:pt idx="19">
                  <c:v>1.3888888888888888E-2</c:v>
                </c:pt>
                <c:pt idx="20">
                  <c:v>1.4583333333333332E-2</c:v>
                </c:pt>
                <c:pt idx="21">
                  <c:v>1.5277777777777777E-2</c:v>
                </c:pt>
                <c:pt idx="22">
                  <c:v>1.5972222222222224E-2</c:v>
                </c:pt>
                <c:pt idx="23">
                  <c:v>1.6666666666666666E-2</c:v>
                </c:pt>
                <c:pt idx="24">
                  <c:v>1.7361111111111112E-2</c:v>
                </c:pt>
                <c:pt idx="25">
                  <c:v>1.8055555555555557E-2</c:v>
                </c:pt>
                <c:pt idx="26">
                  <c:v>1.8749999999999999E-2</c:v>
                </c:pt>
                <c:pt idx="27">
                  <c:v>1.9444444444444445E-2</c:v>
                </c:pt>
                <c:pt idx="28">
                  <c:v>2.013888888888889E-2</c:v>
                </c:pt>
                <c:pt idx="29">
                  <c:v>2.0833333333333332E-2</c:v>
                </c:pt>
                <c:pt idx="30">
                  <c:v>2.1527777777777781E-2</c:v>
                </c:pt>
                <c:pt idx="31">
                  <c:v>2.2222222222222223E-2</c:v>
                </c:pt>
                <c:pt idx="32">
                  <c:v>2.2916666666666669E-2</c:v>
                </c:pt>
                <c:pt idx="33">
                  <c:v>2.361111111111111E-2</c:v>
                </c:pt>
                <c:pt idx="34">
                  <c:v>2.4305555555555556E-2</c:v>
                </c:pt>
                <c:pt idx="35">
                  <c:v>2.4999999999999998E-2</c:v>
                </c:pt>
                <c:pt idx="36">
                  <c:v>2.5694444444444447E-2</c:v>
                </c:pt>
                <c:pt idx="37">
                  <c:v>2.6388888888888889E-2</c:v>
                </c:pt>
                <c:pt idx="38">
                  <c:v>2.7083333333333334E-2</c:v>
                </c:pt>
                <c:pt idx="39">
                  <c:v>2.7777777777777776E-2</c:v>
                </c:pt>
                <c:pt idx="40">
                  <c:v>2.8472222222222222E-2</c:v>
                </c:pt>
                <c:pt idx="41">
                  <c:v>2.9166666666666664E-2</c:v>
                </c:pt>
                <c:pt idx="42">
                  <c:v>2.9861111111111113E-2</c:v>
                </c:pt>
                <c:pt idx="43">
                  <c:v>3.0555555555555555E-2</c:v>
                </c:pt>
                <c:pt idx="44">
                  <c:v>3.125E-2</c:v>
                </c:pt>
                <c:pt idx="45">
                  <c:v>3.1944444444444449E-2</c:v>
                </c:pt>
                <c:pt idx="46">
                  <c:v>3.2638888888888891E-2</c:v>
                </c:pt>
                <c:pt idx="47">
                  <c:v>3.3333333333333333E-2</c:v>
                </c:pt>
                <c:pt idx="48">
                  <c:v>3.4027777777777775E-2</c:v>
                </c:pt>
                <c:pt idx="49">
                  <c:v>3.4722222222222224E-2</c:v>
                </c:pt>
                <c:pt idx="50">
                  <c:v>3.5416666666666666E-2</c:v>
                </c:pt>
                <c:pt idx="51">
                  <c:v>3.6111111111111115E-2</c:v>
                </c:pt>
                <c:pt idx="52">
                  <c:v>3.6805555555555557E-2</c:v>
                </c:pt>
                <c:pt idx="53">
                  <c:v>3.7499999999999999E-2</c:v>
                </c:pt>
                <c:pt idx="54">
                  <c:v>3.8194444444444441E-2</c:v>
                </c:pt>
                <c:pt idx="55">
                  <c:v>3.888888888888889E-2</c:v>
                </c:pt>
                <c:pt idx="56">
                  <c:v>3.9583333333333331E-2</c:v>
                </c:pt>
                <c:pt idx="57">
                  <c:v>4.027777777777778E-2</c:v>
                </c:pt>
                <c:pt idx="58">
                  <c:v>4.0972222222222222E-2</c:v>
                </c:pt>
                <c:pt idx="59">
                  <c:v>4.1666666666666664E-2</c:v>
                </c:pt>
                <c:pt idx="60">
                  <c:v>4.2361111111111106E-2</c:v>
                </c:pt>
                <c:pt idx="61">
                  <c:v>4.3055555555555562E-2</c:v>
                </c:pt>
                <c:pt idx="62">
                  <c:v>4.3750000000000004E-2</c:v>
                </c:pt>
                <c:pt idx="63">
                  <c:v>4.4444444444444446E-2</c:v>
                </c:pt>
                <c:pt idx="64">
                  <c:v>4.5138888888888888E-2</c:v>
                </c:pt>
                <c:pt idx="65">
                  <c:v>4.5833333333333337E-2</c:v>
                </c:pt>
                <c:pt idx="66">
                  <c:v>4.6527777777777779E-2</c:v>
                </c:pt>
                <c:pt idx="67">
                  <c:v>4.7222222222222221E-2</c:v>
                </c:pt>
                <c:pt idx="68">
                  <c:v>4.7916666666666663E-2</c:v>
                </c:pt>
                <c:pt idx="69">
                  <c:v>4.8611111111111112E-2</c:v>
                </c:pt>
                <c:pt idx="70">
                  <c:v>4.9305555555555554E-2</c:v>
                </c:pt>
                <c:pt idx="71">
                  <c:v>4.9999999999999996E-2</c:v>
                </c:pt>
                <c:pt idx="72">
                  <c:v>5.0694444444444452E-2</c:v>
                </c:pt>
                <c:pt idx="73">
                  <c:v>5.1388888888888894E-2</c:v>
                </c:pt>
                <c:pt idx="74">
                  <c:v>5.2083333333333336E-2</c:v>
                </c:pt>
                <c:pt idx="75">
                  <c:v>5.2777777777777778E-2</c:v>
                </c:pt>
                <c:pt idx="76">
                  <c:v>5.347222222222222E-2</c:v>
                </c:pt>
                <c:pt idx="77">
                  <c:v>5.4166666666666669E-2</c:v>
                </c:pt>
                <c:pt idx="78">
                  <c:v>5.486111111111111E-2</c:v>
                </c:pt>
                <c:pt idx="79">
                  <c:v>5.5555555555555552E-2</c:v>
                </c:pt>
                <c:pt idx="80">
                  <c:v>5.6250000000000001E-2</c:v>
                </c:pt>
                <c:pt idx="81">
                  <c:v>5.6944444444444443E-2</c:v>
                </c:pt>
                <c:pt idx="82">
                  <c:v>5.7638888888888885E-2</c:v>
                </c:pt>
                <c:pt idx="83">
                  <c:v>5.8333333333333327E-2</c:v>
                </c:pt>
                <c:pt idx="84">
                  <c:v>5.9027777777777783E-2</c:v>
                </c:pt>
                <c:pt idx="85">
                  <c:v>5.9722222222222225E-2</c:v>
                </c:pt>
                <c:pt idx="86">
                  <c:v>6.0416666666666667E-2</c:v>
                </c:pt>
                <c:pt idx="87">
                  <c:v>6.1111111111111116E-2</c:v>
                </c:pt>
                <c:pt idx="88">
                  <c:v>6.1805555555555558E-2</c:v>
                </c:pt>
                <c:pt idx="89">
                  <c:v>6.25E-2</c:v>
                </c:pt>
                <c:pt idx="90">
                  <c:v>6.3194444444444442E-2</c:v>
                </c:pt>
                <c:pt idx="91">
                  <c:v>6.3888888888888884E-2</c:v>
                </c:pt>
                <c:pt idx="92">
                  <c:v>6.458333333333334E-2</c:v>
                </c:pt>
                <c:pt idx="93">
                  <c:v>6.5277777777777782E-2</c:v>
                </c:pt>
                <c:pt idx="94">
                  <c:v>6.5972222222222224E-2</c:v>
                </c:pt>
                <c:pt idx="95">
                  <c:v>6.6666666666666666E-2</c:v>
                </c:pt>
                <c:pt idx="96">
                  <c:v>6.7361111111111108E-2</c:v>
                </c:pt>
                <c:pt idx="97">
                  <c:v>6.805555555555555E-2</c:v>
                </c:pt>
                <c:pt idx="98">
                  <c:v>6.8749999999999992E-2</c:v>
                </c:pt>
                <c:pt idx="99">
                  <c:v>6.9444444444444434E-2</c:v>
                </c:pt>
                <c:pt idx="100">
                  <c:v>7.013888888888889E-2</c:v>
                </c:pt>
                <c:pt idx="101">
                  <c:v>7.0833333333333331E-2</c:v>
                </c:pt>
                <c:pt idx="102">
                  <c:v>7.1527777777777787E-2</c:v>
                </c:pt>
                <c:pt idx="103">
                  <c:v>7.2222222222222229E-2</c:v>
                </c:pt>
                <c:pt idx="104">
                  <c:v>7.2916666666666671E-2</c:v>
                </c:pt>
                <c:pt idx="105">
                  <c:v>7.3611111111111113E-2</c:v>
                </c:pt>
                <c:pt idx="106">
                  <c:v>7.4305555555555555E-2</c:v>
                </c:pt>
                <c:pt idx="107">
                  <c:v>7.4999999999999997E-2</c:v>
                </c:pt>
                <c:pt idx="108">
                  <c:v>7.5694444444444439E-2</c:v>
                </c:pt>
                <c:pt idx="109">
                  <c:v>7.6388888888888895E-2</c:v>
                </c:pt>
                <c:pt idx="110">
                  <c:v>7.7083333333333337E-2</c:v>
                </c:pt>
                <c:pt idx="111">
                  <c:v>7.7777777777777779E-2</c:v>
                </c:pt>
                <c:pt idx="112">
                  <c:v>7.8472222222222221E-2</c:v>
                </c:pt>
                <c:pt idx="113">
                  <c:v>7.9166666666666663E-2</c:v>
                </c:pt>
                <c:pt idx="114">
                  <c:v>7.9861111111111105E-2</c:v>
                </c:pt>
                <c:pt idx="115">
                  <c:v>8.0555555555555561E-2</c:v>
                </c:pt>
                <c:pt idx="116">
                  <c:v>8.1250000000000003E-2</c:v>
                </c:pt>
                <c:pt idx="117">
                  <c:v>8.1944444444444445E-2</c:v>
                </c:pt>
                <c:pt idx="118">
                  <c:v>8.2638888888888887E-2</c:v>
                </c:pt>
                <c:pt idx="119">
                  <c:v>8.3333333333333329E-2</c:v>
                </c:pt>
                <c:pt idx="120">
                  <c:v>8.4027777777777771E-2</c:v>
                </c:pt>
                <c:pt idx="121">
                  <c:v>8.4722222222222213E-2</c:v>
                </c:pt>
                <c:pt idx="122">
                  <c:v>8.5416666666666655E-2</c:v>
                </c:pt>
                <c:pt idx="123">
                  <c:v>8.6111111111111124E-2</c:v>
                </c:pt>
                <c:pt idx="124">
                  <c:v>8.6805555555555566E-2</c:v>
                </c:pt>
                <c:pt idx="125">
                  <c:v>8.7500000000000008E-2</c:v>
                </c:pt>
                <c:pt idx="126">
                  <c:v>8.819444444444445E-2</c:v>
                </c:pt>
                <c:pt idx="127">
                  <c:v>8.8888888888888892E-2</c:v>
                </c:pt>
                <c:pt idx="128">
                  <c:v>8.9583333333333334E-2</c:v>
                </c:pt>
                <c:pt idx="129">
                  <c:v>9.0277777777777776E-2</c:v>
                </c:pt>
                <c:pt idx="130">
                  <c:v>9.0972222222222218E-2</c:v>
                </c:pt>
                <c:pt idx="131">
                  <c:v>9.1666666666666674E-2</c:v>
                </c:pt>
                <c:pt idx="132">
                  <c:v>9.2361111111111116E-2</c:v>
                </c:pt>
                <c:pt idx="133">
                  <c:v>9.3055555555555558E-2</c:v>
                </c:pt>
                <c:pt idx="134">
                  <c:v>9.375E-2</c:v>
                </c:pt>
                <c:pt idx="135">
                  <c:v>9.4444444444444442E-2</c:v>
                </c:pt>
                <c:pt idx="136">
                  <c:v>9.5138888888888884E-2</c:v>
                </c:pt>
                <c:pt idx="137">
                  <c:v>9.5833333333333326E-2</c:v>
                </c:pt>
                <c:pt idx="138">
                  <c:v>9.6527777777777768E-2</c:v>
                </c:pt>
                <c:pt idx="139">
                  <c:v>9.7222222222222224E-2</c:v>
                </c:pt>
                <c:pt idx="140">
                  <c:v>9.7916666666666666E-2</c:v>
                </c:pt>
                <c:pt idx="141">
                  <c:v>9.8611111111111108E-2</c:v>
                </c:pt>
                <c:pt idx="142">
                  <c:v>9.930555555555555E-2</c:v>
                </c:pt>
                <c:pt idx="143">
                  <c:v>9.9999999999999992E-2</c:v>
                </c:pt>
                <c:pt idx="144">
                  <c:v>0.10069444444444443</c:v>
                </c:pt>
                <c:pt idx="145">
                  <c:v>0.1013888888888889</c:v>
                </c:pt>
                <c:pt idx="146">
                  <c:v>0.10208333333333335</c:v>
                </c:pt>
                <c:pt idx="147">
                  <c:v>0.10277777777777779</c:v>
                </c:pt>
                <c:pt idx="148">
                  <c:v>0.10347222222222223</c:v>
                </c:pt>
                <c:pt idx="149">
                  <c:v>0.10416666666666667</c:v>
                </c:pt>
                <c:pt idx="150">
                  <c:v>0.10486111111111111</c:v>
                </c:pt>
                <c:pt idx="151">
                  <c:v>0.10555555555555556</c:v>
                </c:pt>
                <c:pt idx="152">
                  <c:v>0.10625</c:v>
                </c:pt>
                <c:pt idx="153">
                  <c:v>0.10694444444444444</c:v>
                </c:pt>
                <c:pt idx="154">
                  <c:v>0.1076388888888889</c:v>
                </c:pt>
                <c:pt idx="155">
                  <c:v>0.10833333333333334</c:v>
                </c:pt>
                <c:pt idx="156">
                  <c:v>0.10902777777777778</c:v>
                </c:pt>
                <c:pt idx="157">
                  <c:v>0.10972222222222222</c:v>
                </c:pt>
                <c:pt idx="158">
                  <c:v>0.11041666666666666</c:v>
                </c:pt>
                <c:pt idx="159">
                  <c:v>0.1111111111111111</c:v>
                </c:pt>
                <c:pt idx="160">
                  <c:v>0.11180555555555556</c:v>
                </c:pt>
                <c:pt idx="161">
                  <c:v>0.1125</c:v>
                </c:pt>
                <c:pt idx="162">
                  <c:v>0.11319444444444444</c:v>
                </c:pt>
                <c:pt idx="163">
                  <c:v>0.11388888888888889</c:v>
                </c:pt>
                <c:pt idx="164">
                  <c:v>0.11458333333333333</c:v>
                </c:pt>
                <c:pt idx="165">
                  <c:v>0.11527777777777777</c:v>
                </c:pt>
                <c:pt idx="166">
                  <c:v>0.11597222222222221</c:v>
                </c:pt>
                <c:pt idx="167">
                  <c:v>0.11666666666666665</c:v>
                </c:pt>
                <c:pt idx="168">
                  <c:v>0.1173611111111111</c:v>
                </c:pt>
                <c:pt idx="169">
                  <c:v>0.11805555555555557</c:v>
                </c:pt>
                <c:pt idx="170">
                  <c:v>0.11875000000000001</c:v>
                </c:pt>
                <c:pt idx="171">
                  <c:v>0.11944444444444445</c:v>
                </c:pt>
                <c:pt idx="172">
                  <c:v>0.12013888888888889</c:v>
                </c:pt>
                <c:pt idx="173">
                  <c:v>0.12083333333333333</c:v>
                </c:pt>
                <c:pt idx="174">
                  <c:v>0.12152777777777778</c:v>
                </c:pt>
                <c:pt idx="175">
                  <c:v>0.12222222222222223</c:v>
                </c:pt>
                <c:pt idx="176">
                  <c:v>0.12291666666666667</c:v>
                </c:pt>
                <c:pt idx="177">
                  <c:v>0.12361111111111112</c:v>
                </c:pt>
                <c:pt idx="178">
                  <c:v>0.12430555555555556</c:v>
                </c:pt>
                <c:pt idx="179">
                  <c:v>0.125</c:v>
                </c:pt>
                <c:pt idx="180">
                  <c:v>0.12569444444444444</c:v>
                </c:pt>
                <c:pt idx="181">
                  <c:v>0.12638888888888888</c:v>
                </c:pt>
                <c:pt idx="182">
                  <c:v>0.12708333333333333</c:v>
                </c:pt>
                <c:pt idx="183">
                  <c:v>0.1277777777777778</c:v>
                </c:pt>
                <c:pt idx="184">
                  <c:v>0.12847222222222224</c:v>
                </c:pt>
                <c:pt idx="185">
                  <c:v>0.12916666666666668</c:v>
                </c:pt>
                <c:pt idx="186">
                  <c:v>0.12986111111111112</c:v>
                </c:pt>
                <c:pt idx="187">
                  <c:v>0.13055555555555556</c:v>
                </c:pt>
                <c:pt idx="188">
                  <c:v>0.13125000000000001</c:v>
                </c:pt>
                <c:pt idx="189">
                  <c:v>0.13194444444444445</c:v>
                </c:pt>
                <c:pt idx="190">
                  <c:v>0.13263888888888889</c:v>
                </c:pt>
                <c:pt idx="191">
                  <c:v>0.13333333333333333</c:v>
                </c:pt>
                <c:pt idx="192">
                  <c:v>0.13402777777777777</c:v>
                </c:pt>
                <c:pt idx="193">
                  <c:v>0.13472222222222222</c:v>
                </c:pt>
                <c:pt idx="194">
                  <c:v>0.13541666666666666</c:v>
                </c:pt>
                <c:pt idx="195">
                  <c:v>0.1361111111111111</c:v>
                </c:pt>
                <c:pt idx="196">
                  <c:v>0.13680555555555554</c:v>
                </c:pt>
                <c:pt idx="197">
                  <c:v>0.13749999999999998</c:v>
                </c:pt>
                <c:pt idx="198">
                  <c:v>0.13819444444444443</c:v>
                </c:pt>
                <c:pt idx="199">
                  <c:v>0.1388888888888889</c:v>
                </c:pt>
                <c:pt idx="200">
                  <c:v>0.13958333333333334</c:v>
                </c:pt>
                <c:pt idx="201">
                  <c:v>0.14027777777777778</c:v>
                </c:pt>
                <c:pt idx="202">
                  <c:v>0.14097222222222222</c:v>
                </c:pt>
                <c:pt idx="203">
                  <c:v>0.14166666666666666</c:v>
                </c:pt>
                <c:pt idx="204">
                  <c:v>0.1423611111111111</c:v>
                </c:pt>
                <c:pt idx="205">
                  <c:v>0.14305555555555557</c:v>
                </c:pt>
                <c:pt idx="206">
                  <c:v>0.14375000000000002</c:v>
                </c:pt>
                <c:pt idx="207">
                  <c:v>0.14444444444444446</c:v>
                </c:pt>
                <c:pt idx="208">
                  <c:v>0.1451388888888889</c:v>
                </c:pt>
                <c:pt idx="209">
                  <c:v>0.14583333333333334</c:v>
                </c:pt>
                <c:pt idx="210">
                  <c:v>0.14652777777777778</c:v>
                </c:pt>
                <c:pt idx="211">
                  <c:v>0.14722222222222223</c:v>
                </c:pt>
                <c:pt idx="212">
                  <c:v>0.14791666666666667</c:v>
                </c:pt>
                <c:pt idx="213">
                  <c:v>0.14861111111111111</c:v>
                </c:pt>
                <c:pt idx="214">
                  <c:v>0.14930555555555555</c:v>
                </c:pt>
                <c:pt idx="215">
                  <c:v>0.15</c:v>
                </c:pt>
                <c:pt idx="216">
                  <c:v>0.15069444444444444</c:v>
                </c:pt>
                <c:pt idx="217">
                  <c:v>0.15138888888888888</c:v>
                </c:pt>
                <c:pt idx="218">
                  <c:v>0.15208333333333332</c:v>
                </c:pt>
                <c:pt idx="219">
                  <c:v>0.15277777777777776</c:v>
                </c:pt>
                <c:pt idx="220">
                  <c:v>0.15347222222222223</c:v>
                </c:pt>
                <c:pt idx="221">
                  <c:v>0.15416666666666667</c:v>
                </c:pt>
                <c:pt idx="222">
                  <c:v>0.15486111111111112</c:v>
                </c:pt>
                <c:pt idx="223">
                  <c:v>0.15555555555555556</c:v>
                </c:pt>
                <c:pt idx="224">
                  <c:v>0.15625</c:v>
                </c:pt>
                <c:pt idx="225">
                  <c:v>0.15694444444444444</c:v>
                </c:pt>
                <c:pt idx="226">
                  <c:v>0.15763888888888888</c:v>
                </c:pt>
                <c:pt idx="227">
                  <c:v>0.15833333333333333</c:v>
                </c:pt>
                <c:pt idx="228">
                  <c:v>0.15902777777777777</c:v>
                </c:pt>
                <c:pt idx="229">
                  <c:v>0.15972222222222224</c:v>
                </c:pt>
                <c:pt idx="230">
                  <c:v>0.16041666666666668</c:v>
                </c:pt>
                <c:pt idx="231">
                  <c:v>0.16111111111111112</c:v>
                </c:pt>
                <c:pt idx="232">
                  <c:v>0.16180555555555556</c:v>
                </c:pt>
                <c:pt idx="233">
                  <c:v>0.16250000000000001</c:v>
                </c:pt>
                <c:pt idx="234">
                  <c:v>0.16319444444444445</c:v>
                </c:pt>
                <c:pt idx="235">
                  <c:v>0.16388888888888889</c:v>
                </c:pt>
                <c:pt idx="236">
                  <c:v>0.16458333333333333</c:v>
                </c:pt>
                <c:pt idx="237">
                  <c:v>0.16527777777777777</c:v>
                </c:pt>
                <c:pt idx="238">
                  <c:v>0.16597222222222222</c:v>
                </c:pt>
                <c:pt idx="239">
                  <c:v>0.16666666666666666</c:v>
                </c:pt>
                <c:pt idx="240">
                  <c:v>0.1673611111111111</c:v>
                </c:pt>
                <c:pt idx="241">
                  <c:v>0.16805555555555554</c:v>
                </c:pt>
                <c:pt idx="242">
                  <c:v>0.16874999999999998</c:v>
                </c:pt>
                <c:pt idx="243">
                  <c:v>0.16944444444444443</c:v>
                </c:pt>
                <c:pt idx="244">
                  <c:v>0.17013888888888887</c:v>
                </c:pt>
                <c:pt idx="245">
                  <c:v>0.17083333333333331</c:v>
                </c:pt>
                <c:pt idx="246">
                  <c:v>0.17152777777777775</c:v>
                </c:pt>
                <c:pt idx="247">
                  <c:v>0.17222222222222225</c:v>
                </c:pt>
                <c:pt idx="248">
                  <c:v>0.17291666666666669</c:v>
                </c:pt>
                <c:pt idx="249">
                  <c:v>0.17361111111111113</c:v>
                </c:pt>
                <c:pt idx="250">
                  <c:v>0.17430555555555557</c:v>
                </c:pt>
                <c:pt idx="251">
                  <c:v>0.17500000000000002</c:v>
                </c:pt>
                <c:pt idx="252">
                  <c:v>0.17569444444444446</c:v>
                </c:pt>
                <c:pt idx="253">
                  <c:v>0.1763888888888889</c:v>
                </c:pt>
                <c:pt idx="254">
                  <c:v>0.17708333333333334</c:v>
                </c:pt>
                <c:pt idx="255">
                  <c:v>0.17777777777777778</c:v>
                </c:pt>
                <c:pt idx="256">
                  <c:v>0.17847222222222223</c:v>
                </c:pt>
                <c:pt idx="257">
                  <c:v>0.17916666666666667</c:v>
                </c:pt>
                <c:pt idx="258">
                  <c:v>0.17986111111111111</c:v>
                </c:pt>
                <c:pt idx="259">
                  <c:v>0.18055555555555555</c:v>
                </c:pt>
                <c:pt idx="260">
                  <c:v>0.18124999999999999</c:v>
                </c:pt>
                <c:pt idx="261">
                  <c:v>0.18194444444444444</c:v>
                </c:pt>
                <c:pt idx="262">
                  <c:v>0.18263888888888891</c:v>
                </c:pt>
                <c:pt idx="263">
                  <c:v>0.18333333333333335</c:v>
                </c:pt>
                <c:pt idx="264">
                  <c:v>0.18402777777777779</c:v>
                </c:pt>
                <c:pt idx="265">
                  <c:v>0.18472222222222223</c:v>
                </c:pt>
                <c:pt idx="266">
                  <c:v>0.18541666666666667</c:v>
                </c:pt>
                <c:pt idx="267">
                  <c:v>0.18611111111111112</c:v>
                </c:pt>
                <c:pt idx="268">
                  <c:v>0.18680555555555556</c:v>
                </c:pt>
                <c:pt idx="269">
                  <c:v>0.1875</c:v>
                </c:pt>
                <c:pt idx="270">
                  <c:v>0.18819444444444444</c:v>
                </c:pt>
                <c:pt idx="271">
                  <c:v>0.18888888888888888</c:v>
                </c:pt>
                <c:pt idx="272">
                  <c:v>0.18958333333333333</c:v>
                </c:pt>
                <c:pt idx="273">
                  <c:v>0.19027777777777777</c:v>
                </c:pt>
                <c:pt idx="274">
                  <c:v>0.19097222222222221</c:v>
                </c:pt>
                <c:pt idx="275">
                  <c:v>0.19166666666666665</c:v>
                </c:pt>
                <c:pt idx="276">
                  <c:v>0.19236111111111112</c:v>
                </c:pt>
                <c:pt idx="277">
                  <c:v>0.19305555555555554</c:v>
                </c:pt>
                <c:pt idx="278">
                  <c:v>0.19375000000000001</c:v>
                </c:pt>
                <c:pt idx="279">
                  <c:v>0.19444444444444445</c:v>
                </c:pt>
                <c:pt idx="280">
                  <c:v>0.19513888888888889</c:v>
                </c:pt>
                <c:pt idx="281">
                  <c:v>0.19583333333333333</c:v>
                </c:pt>
                <c:pt idx="282">
                  <c:v>0.19652777777777777</c:v>
                </c:pt>
                <c:pt idx="283">
                  <c:v>0.19722222222222222</c:v>
                </c:pt>
                <c:pt idx="284">
                  <c:v>0.19791666666666666</c:v>
                </c:pt>
                <c:pt idx="285">
                  <c:v>0.1986111111111111</c:v>
                </c:pt>
                <c:pt idx="286">
                  <c:v>0.19930555555555554</c:v>
                </c:pt>
                <c:pt idx="287">
                  <c:v>0.19999999999999998</c:v>
                </c:pt>
                <c:pt idx="288">
                  <c:v>0.20069444444444443</c:v>
                </c:pt>
                <c:pt idx="289">
                  <c:v>0.20138888888888887</c:v>
                </c:pt>
                <c:pt idx="290">
                  <c:v>0.20208333333333331</c:v>
                </c:pt>
                <c:pt idx="291">
                  <c:v>0.20277777777777781</c:v>
                </c:pt>
                <c:pt idx="292">
                  <c:v>0.20347222222222219</c:v>
                </c:pt>
                <c:pt idx="293">
                  <c:v>0.20416666666666669</c:v>
                </c:pt>
                <c:pt idx="294">
                  <c:v>0.20486111111111113</c:v>
                </c:pt>
                <c:pt idx="295">
                  <c:v>0.20555555555555557</c:v>
                </c:pt>
                <c:pt idx="296">
                  <c:v>0.20625000000000002</c:v>
                </c:pt>
                <c:pt idx="297">
                  <c:v>0.20694444444444446</c:v>
                </c:pt>
                <c:pt idx="298">
                  <c:v>0.2076388888888889</c:v>
                </c:pt>
                <c:pt idx="299">
                  <c:v>0.20833333333333334</c:v>
                </c:pt>
                <c:pt idx="300">
                  <c:v>0.20902777777777778</c:v>
                </c:pt>
                <c:pt idx="301">
                  <c:v>0.20972222222222223</c:v>
                </c:pt>
                <c:pt idx="302">
                  <c:v>0.21041666666666667</c:v>
                </c:pt>
                <c:pt idx="303">
                  <c:v>0.21111111111111111</c:v>
                </c:pt>
                <c:pt idx="304">
                  <c:v>0.21180555555555555</c:v>
                </c:pt>
                <c:pt idx="305">
                  <c:v>0.21249999999999999</c:v>
                </c:pt>
                <c:pt idx="306">
                  <c:v>0.21319444444444444</c:v>
                </c:pt>
                <c:pt idx="307">
                  <c:v>0.21388888888888891</c:v>
                </c:pt>
                <c:pt idx="308">
                  <c:v>0.21458333333333335</c:v>
                </c:pt>
                <c:pt idx="309">
                  <c:v>0.21527777777777779</c:v>
                </c:pt>
                <c:pt idx="310">
                  <c:v>0.21597222222222223</c:v>
                </c:pt>
                <c:pt idx="311">
                  <c:v>0.21666666666666667</c:v>
                </c:pt>
                <c:pt idx="312">
                  <c:v>0.21736111111111112</c:v>
                </c:pt>
                <c:pt idx="313">
                  <c:v>0.21805555555555556</c:v>
                </c:pt>
                <c:pt idx="314">
                  <c:v>0.21875</c:v>
                </c:pt>
                <c:pt idx="315">
                  <c:v>0.21944444444444444</c:v>
                </c:pt>
                <c:pt idx="316">
                  <c:v>0.22013888888888888</c:v>
                </c:pt>
                <c:pt idx="317">
                  <c:v>0.22083333333333333</c:v>
                </c:pt>
                <c:pt idx="318">
                  <c:v>0.22152777777777777</c:v>
                </c:pt>
                <c:pt idx="319">
                  <c:v>0.22222222222222221</c:v>
                </c:pt>
                <c:pt idx="320">
                  <c:v>0.22291666666666665</c:v>
                </c:pt>
                <c:pt idx="321">
                  <c:v>0.22361111111111109</c:v>
                </c:pt>
                <c:pt idx="322">
                  <c:v>0.22430555555555556</c:v>
                </c:pt>
                <c:pt idx="323">
                  <c:v>0.22500000000000001</c:v>
                </c:pt>
                <c:pt idx="324">
                  <c:v>0.22569444444444445</c:v>
                </c:pt>
                <c:pt idx="325">
                  <c:v>0.22638888888888889</c:v>
                </c:pt>
                <c:pt idx="326">
                  <c:v>0.22708333333333333</c:v>
                </c:pt>
                <c:pt idx="327">
                  <c:v>0.22777777777777777</c:v>
                </c:pt>
                <c:pt idx="328">
                  <c:v>0.22847222222222222</c:v>
                </c:pt>
                <c:pt idx="329">
                  <c:v>0.22916666666666666</c:v>
                </c:pt>
                <c:pt idx="330">
                  <c:v>0.2298611111111111</c:v>
                </c:pt>
                <c:pt idx="331">
                  <c:v>0.23055555555555554</c:v>
                </c:pt>
                <c:pt idx="332">
                  <c:v>0.23124999999999998</c:v>
                </c:pt>
                <c:pt idx="333">
                  <c:v>0.23194444444444443</c:v>
                </c:pt>
                <c:pt idx="334">
                  <c:v>0.23263888888888887</c:v>
                </c:pt>
                <c:pt idx="335">
                  <c:v>0.23333333333333331</c:v>
                </c:pt>
                <c:pt idx="336">
                  <c:v>0.23402777777777781</c:v>
                </c:pt>
                <c:pt idx="337">
                  <c:v>0.23472222222222219</c:v>
                </c:pt>
                <c:pt idx="338">
                  <c:v>0.23541666666666669</c:v>
                </c:pt>
                <c:pt idx="339">
                  <c:v>0.23611111111111113</c:v>
                </c:pt>
                <c:pt idx="340">
                  <c:v>0.23680555555555557</c:v>
                </c:pt>
                <c:pt idx="341">
                  <c:v>0.23750000000000002</c:v>
                </c:pt>
                <c:pt idx="342">
                  <c:v>0.23819444444444446</c:v>
                </c:pt>
                <c:pt idx="343">
                  <c:v>0.2388888888888889</c:v>
                </c:pt>
                <c:pt idx="344">
                  <c:v>0.23958333333333334</c:v>
                </c:pt>
                <c:pt idx="345">
                  <c:v>0.24027777777777778</c:v>
                </c:pt>
                <c:pt idx="346">
                  <c:v>0.24097222222222223</c:v>
                </c:pt>
                <c:pt idx="347">
                  <c:v>0.24166666666666667</c:v>
                </c:pt>
                <c:pt idx="348">
                  <c:v>0.24236111111111111</c:v>
                </c:pt>
                <c:pt idx="349">
                  <c:v>0.24305555555555555</c:v>
                </c:pt>
                <c:pt idx="350">
                  <c:v>0.24374999999999999</c:v>
                </c:pt>
                <c:pt idx="351">
                  <c:v>0.24444444444444446</c:v>
                </c:pt>
                <c:pt idx="352">
                  <c:v>0.24513888888888888</c:v>
                </c:pt>
                <c:pt idx="353">
                  <c:v>0.24583333333333335</c:v>
                </c:pt>
                <c:pt idx="354">
                  <c:v>0.24652777777777779</c:v>
                </c:pt>
                <c:pt idx="355">
                  <c:v>0.24722222222222223</c:v>
                </c:pt>
                <c:pt idx="356">
                  <c:v>0.24791666666666667</c:v>
                </c:pt>
                <c:pt idx="357">
                  <c:v>0.24861111111111112</c:v>
                </c:pt>
                <c:pt idx="358">
                  <c:v>0.24930555555555556</c:v>
                </c:pt>
                <c:pt idx="359">
                  <c:v>0.25</c:v>
                </c:pt>
                <c:pt idx="360">
                  <c:v>0.25069444444444444</c:v>
                </c:pt>
                <c:pt idx="361">
                  <c:v>0.25138888888888888</c:v>
                </c:pt>
                <c:pt idx="362">
                  <c:v>0.25208333333333333</c:v>
                </c:pt>
                <c:pt idx="363">
                  <c:v>0.25277777777777777</c:v>
                </c:pt>
                <c:pt idx="364">
                  <c:v>0.25347222222222221</c:v>
                </c:pt>
                <c:pt idx="365">
                  <c:v>0.25416666666666665</c:v>
                </c:pt>
                <c:pt idx="366">
                  <c:v>0.25486111111111109</c:v>
                </c:pt>
                <c:pt idx="367">
                  <c:v>0.25555555555555559</c:v>
                </c:pt>
                <c:pt idx="368">
                  <c:v>0.25625000000000003</c:v>
                </c:pt>
                <c:pt idx="369">
                  <c:v>0.25694444444444448</c:v>
                </c:pt>
                <c:pt idx="370">
                  <c:v>0.25763888888888892</c:v>
                </c:pt>
                <c:pt idx="371">
                  <c:v>0.25833333333333336</c:v>
                </c:pt>
                <c:pt idx="372">
                  <c:v>0.2590277777777778</c:v>
                </c:pt>
                <c:pt idx="373">
                  <c:v>0.25972222222222224</c:v>
                </c:pt>
                <c:pt idx="374">
                  <c:v>0.26041666666666669</c:v>
                </c:pt>
                <c:pt idx="375">
                  <c:v>0.26111111111111113</c:v>
                </c:pt>
                <c:pt idx="376">
                  <c:v>0.26180555555555557</c:v>
                </c:pt>
                <c:pt idx="377">
                  <c:v>0.26250000000000001</c:v>
                </c:pt>
                <c:pt idx="378">
                  <c:v>0.26319444444444445</c:v>
                </c:pt>
                <c:pt idx="379">
                  <c:v>0.2638888888888889</c:v>
                </c:pt>
                <c:pt idx="380">
                  <c:v>0.26458333333333334</c:v>
                </c:pt>
                <c:pt idx="381">
                  <c:v>0.26527777777777778</c:v>
                </c:pt>
                <c:pt idx="382">
                  <c:v>0.26597222222222222</c:v>
                </c:pt>
                <c:pt idx="383">
                  <c:v>0.26666666666666666</c:v>
                </c:pt>
                <c:pt idx="384">
                  <c:v>0.2673611111111111</c:v>
                </c:pt>
                <c:pt idx="385">
                  <c:v>0.26805555555555555</c:v>
                </c:pt>
                <c:pt idx="386">
                  <c:v>0.26874999999999999</c:v>
                </c:pt>
                <c:pt idx="387">
                  <c:v>0.26944444444444443</c:v>
                </c:pt>
                <c:pt idx="388">
                  <c:v>0.27013888888888887</c:v>
                </c:pt>
                <c:pt idx="389">
                  <c:v>0.27083333333333331</c:v>
                </c:pt>
                <c:pt idx="390">
                  <c:v>0.27152777777777776</c:v>
                </c:pt>
                <c:pt idx="391">
                  <c:v>0.2722222222222222</c:v>
                </c:pt>
                <c:pt idx="392">
                  <c:v>0.27291666666666664</c:v>
                </c:pt>
                <c:pt idx="393">
                  <c:v>0.27361111111111108</c:v>
                </c:pt>
                <c:pt idx="394">
                  <c:v>0.27430555555555552</c:v>
                </c:pt>
                <c:pt idx="395">
                  <c:v>0.27499999999999997</c:v>
                </c:pt>
                <c:pt idx="396">
                  <c:v>0.27569444444444446</c:v>
                </c:pt>
                <c:pt idx="397">
                  <c:v>0.27638888888888885</c:v>
                </c:pt>
                <c:pt idx="398">
                  <c:v>0.27708333333333335</c:v>
                </c:pt>
                <c:pt idx="399">
                  <c:v>0.27777777777777779</c:v>
                </c:pt>
                <c:pt idx="400">
                  <c:v>0.27847222222222223</c:v>
                </c:pt>
                <c:pt idx="401">
                  <c:v>0.27916666666666667</c:v>
                </c:pt>
                <c:pt idx="402">
                  <c:v>0.27986111111111112</c:v>
                </c:pt>
                <c:pt idx="403">
                  <c:v>0.28055555555555556</c:v>
                </c:pt>
                <c:pt idx="404">
                  <c:v>0.28125</c:v>
                </c:pt>
                <c:pt idx="405">
                  <c:v>0.28194444444444444</c:v>
                </c:pt>
                <c:pt idx="406">
                  <c:v>0.28263888888888888</c:v>
                </c:pt>
                <c:pt idx="407">
                  <c:v>0.28333333333333333</c:v>
                </c:pt>
                <c:pt idx="408">
                  <c:v>0.28402777777777777</c:v>
                </c:pt>
                <c:pt idx="409">
                  <c:v>0.28472222222222221</c:v>
                </c:pt>
                <c:pt idx="410">
                  <c:v>0.28541666666666665</c:v>
                </c:pt>
                <c:pt idx="411">
                  <c:v>0.28611111111111115</c:v>
                </c:pt>
                <c:pt idx="412">
                  <c:v>0.28680555555555554</c:v>
                </c:pt>
                <c:pt idx="413">
                  <c:v>0.28750000000000003</c:v>
                </c:pt>
                <c:pt idx="414">
                  <c:v>0.28819444444444448</c:v>
                </c:pt>
                <c:pt idx="415">
                  <c:v>0.28888888888888892</c:v>
                </c:pt>
                <c:pt idx="416">
                  <c:v>0.28958333333333336</c:v>
                </c:pt>
                <c:pt idx="417">
                  <c:v>0.2902777777777778</c:v>
                </c:pt>
                <c:pt idx="418">
                  <c:v>0.29097222222222224</c:v>
                </c:pt>
                <c:pt idx="419">
                  <c:v>0.29166666666666669</c:v>
                </c:pt>
                <c:pt idx="420">
                  <c:v>0.29236111111111113</c:v>
                </c:pt>
                <c:pt idx="421">
                  <c:v>0.29305555555555557</c:v>
                </c:pt>
                <c:pt idx="422">
                  <c:v>0.29375000000000001</c:v>
                </c:pt>
                <c:pt idx="423">
                  <c:v>0.29444444444444445</c:v>
                </c:pt>
                <c:pt idx="424">
                  <c:v>0.2951388888888889</c:v>
                </c:pt>
                <c:pt idx="425">
                  <c:v>0.29583333333333334</c:v>
                </c:pt>
                <c:pt idx="426">
                  <c:v>0.29652777777777778</c:v>
                </c:pt>
                <c:pt idx="427">
                  <c:v>0.29722222222222222</c:v>
                </c:pt>
                <c:pt idx="428">
                  <c:v>0.29791666666666666</c:v>
                </c:pt>
                <c:pt idx="429">
                  <c:v>0.2986111111111111</c:v>
                </c:pt>
                <c:pt idx="430">
                  <c:v>0.29930555555555555</c:v>
                </c:pt>
                <c:pt idx="431">
                  <c:v>0.3</c:v>
                </c:pt>
                <c:pt idx="432">
                  <c:v>0.30069444444444443</c:v>
                </c:pt>
                <c:pt idx="433">
                  <c:v>0.30138888888888887</c:v>
                </c:pt>
                <c:pt idx="434">
                  <c:v>0.30208333333333331</c:v>
                </c:pt>
                <c:pt idx="435">
                  <c:v>0.30277777777777776</c:v>
                </c:pt>
                <c:pt idx="436">
                  <c:v>0.3034722222222222</c:v>
                </c:pt>
                <c:pt idx="437">
                  <c:v>0.30416666666666664</c:v>
                </c:pt>
                <c:pt idx="438">
                  <c:v>0.30486111111111108</c:v>
                </c:pt>
                <c:pt idx="439">
                  <c:v>0.30555555555555552</c:v>
                </c:pt>
                <c:pt idx="440">
                  <c:v>0.30624999999999997</c:v>
                </c:pt>
                <c:pt idx="441">
                  <c:v>0.30694444444444441</c:v>
                </c:pt>
                <c:pt idx="442">
                  <c:v>0.30763888888888891</c:v>
                </c:pt>
                <c:pt idx="443">
                  <c:v>0.30833333333333335</c:v>
                </c:pt>
                <c:pt idx="444">
                  <c:v>0.30902777777777779</c:v>
                </c:pt>
                <c:pt idx="445">
                  <c:v>0.30972222222222223</c:v>
                </c:pt>
                <c:pt idx="446">
                  <c:v>0.31041666666666667</c:v>
                </c:pt>
                <c:pt idx="447">
                  <c:v>0.31111111111111112</c:v>
                </c:pt>
                <c:pt idx="448">
                  <c:v>0.31180555555555556</c:v>
                </c:pt>
                <c:pt idx="449">
                  <c:v>0.3125</c:v>
                </c:pt>
                <c:pt idx="450">
                  <c:v>0.31319444444444444</c:v>
                </c:pt>
                <c:pt idx="451">
                  <c:v>0.31388888888888888</c:v>
                </c:pt>
                <c:pt idx="452">
                  <c:v>0.31458333333333333</c:v>
                </c:pt>
                <c:pt idx="453">
                  <c:v>0.31527777777777777</c:v>
                </c:pt>
                <c:pt idx="454">
                  <c:v>0.31597222222222221</c:v>
                </c:pt>
                <c:pt idx="455">
                  <c:v>0.31666666666666665</c:v>
                </c:pt>
                <c:pt idx="456">
                  <c:v>0.31736111111111115</c:v>
                </c:pt>
                <c:pt idx="457">
                  <c:v>0.31805555555555554</c:v>
                </c:pt>
                <c:pt idx="458">
                  <c:v>0.31875000000000003</c:v>
                </c:pt>
                <c:pt idx="459">
                  <c:v>0.31944444444444448</c:v>
                </c:pt>
                <c:pt idx="460">
                  <c:v>0.32013888888888892</c:v>
                </c:pt>
                <c:pt idx="461">
                  <c:v>0.32083333333333336</c:v>
                </c:pt>
                <c:pt idx="462">
                  <c:v>0.3215277777777778</c:v>
                </c:pt>
                <c:pt idx="463">
                  <c:v>0.32222222222222224</c:v>
                </c:pt>
                <c:pt idx="464">
                  <c:v>0.32291666666666669</c:v>
                </c:pt>
                <c:pt idx="465">
                  <c:v>0.32361111111111113</c:v>
                </c:pt>
                <c:pt idx="466">
                  <c:v>0.32430555555555557</c:v>
                </c:pt>
                <c:pt idx="467">
                  <c:v>0.32500000000000001</c:v>
                </c:pt>
                <c:pt idx="468">
                  <c:v>0.32569444444444445</c:v>
                </c:pt>
                <c:pt idx="469">
                  <c:v>0.3263888888888889</c:v>
                </c:pt>
                <c:pt idx="470">
                  <c:v>0.32708333333333334</c:v>
                </c:pt>
                <c:pt idx="471">
                  <c:v>0.32777777777777778</c:v>
                </c:pt>
                <c:pt idx="472">
                  <c:v>0.32847222222222222</c:v>
                </c:pt>
                <c:pt idx="473">
                  <c:v>0.32916666666666666</c:v>
                </c:pt>
                <c:pt idx="474">
                  <c:v>0.3298611111111111</c:v>
                </c:pt>
                <c:pt idx="475">
                  <c:v>0.33055555555555555</c:v>
                </c:pt>
                <c:pt idx="476">
                  <c:v>0.33124999999999999</c:v>
                </c:pt>
                <c:pt idx="477">
                  <c:v>0.33194444444444443</c:v>
                </c:pt>
                <c:pt idx="478">
                  <c:v>0.33263888888888887</c:v>
                </c:pt>
                <c:pt idx="479">
                  <c:v>0.33333333333333331</c:v>
                </c:pt>
                <c:pt idx="480">
                  <c:v>0.33402777777777781</c:v>
                </c:pt>
                <c:pt idx="481">
                  <c:v>0.3347222222222222</c:v>
                </c:pt>
                <c:pt idx="482">
                  <c:v>0.3354166666666667</c:v>
                </c:pt>
                <c:pt idx="483">
                  <c:v>0.33611111111111108</c:v>
                </c:pt>
                <c:pt idx="484">
                  <c:v>0.33680555555555558</c:v>
                </c:pt>
                <c:pt idx="485">
                  <c:v>0.33749999999999997</c:v>
                </c:pt>
                <c:pt idx="486">
                  <c:v>0.33819444444444446</c:v>
                </c:pt>
                <c:pt idx="487">
                  <c:v>0.33888888888888885</c:v>
                </c:pt>
                <c:pt idx="488">
                  <c:v>0.33958333333333335</c:v>
                </c:pt>
                <c:pt idx="489">
                  <c:v>0.34027777777777773</c:v>
                </c:pt>
                <c:pt idx="490">
                  <c:v>0.34097222222222223</c:v>
                </c:pt>
                <c:pt idx="491">
                  <c:v>0.34166666666666662</c:v>
                </c:pt>
                <c:pt idx="492">
                  <c:v>0.34236111111111112</c:v>
                </c:pt>
                <c:pt idx="493">
                  <c:v>0.3430555555555555</c:v>
                </c:pt>
                <c:pt idx="494">
                  <c:v>0.34375</c:v>
                </c:pt>
                <c:pt idx="495">
                  <c:v>0.3444444444444445</c:v>
                </c:pt>
                <c:pt idx="496">
                  <c:v>0.34513888888888888</c:v>
                </c:pt>
                <c:pt idx="497">
                  <c:v>0.34583333333333338</c:v>
                </c:pt>
                <c:pt idx="498">
                  <c:v>0.34652777777777777</c:v>
                </c:pt>
                <c:pt idx="499">
                  <c:v>0.34722222222222227</c:v>
                </c:pt>
                <c:pt idx="500">
                  <c:v>0.34791666666666665</c:v>
                </c:pt>
                <c:pt idx="501">
                  <c:v>0.34861111111111115</c:v>
                </c:pt>
                <c:pt idx="502">
                  <c:v>0.34930555555555554</c:v>
                </c:pt>
                <c:pt idx="503">
                  <c:v>0.35000000000000003</c:v>
                </c:pt>
                <c:pt idx="504">
                  <c:v>0.35069444444444442</c:v>
                </c:pt>
                <c:pt idx="505">
                  <c:v>0.35138888888888892</c:v>
                </c:pt>
                <c:pt idx="506">
                  <c:v>0.3520833333333333</c:v>
                </c:pt>
                <c:pt idx="507">
                  <c:v>0.3527777777777778</c:v>
                </c:pt>
                <c:pt idx="508">
                  <c:v>0.35347222222222219</c:v>
                </c:pt>
                <c:pt idx="509">
                  <c:v>0.35416666666666669</c:v>
                </c:pt>
                <c:pt idx="510">
                  <c:v>0.35486111111111113</c:v>
                </c:pt>
                <c:pt idx="511">
                  <c:v>0.35555555555555557</c:v>
                </c:pt>
                <c:pt idx="512">
                  <c:v>0.35625000000000001</c:v>
                </c:pt>
                <c:pt idx="513">
                  <c:v>0.35694444444444445</c:v>
                </c:pt>
                <c:pt idx="514">
                  <c:v>0.3576388888888889</c:v>
                </c:pt>
                <c:pt idx="515">
                  <c:v>0.35833333333333334</c:v>
                </c:pt>
                <c:pt idx="516">
                  <c:v>0.35902777777777778</c:v>
                </c:pt>
                <c:pt idx="517">
                  <c:v>0.35972222222222222</c:v>
                </c:pt>
                <c:pt idx="518">
                  <c:v>0.36041666666666666</c:v>
                </c:pt>
                <c:pt idx="519">
                  <c:v>0.3611111111111111</c:v>
                </c:pt>
                <c:pt idx="520">
                  <c:v>0.36180555555555555</c:v>
                </c:pt>
                <c:pt idx="521">
                  <c:v>0.36249999999999999</c:v>
                </c:pt>
                <c:pt idx="522">
                  <c:v>0.36319444444444443</c:v>
                </c:pt>
                <c:pt idx="523">
                  <c:v>0.36388888888888887</c:v>
                </c:pt>
                <c:pt idx="524">
                  <c:v>0.36458333333333331</c:v>
                </c:pt>
                <c:pt idx="525">
                  <c:v>0.36527777777777781</c:v>
                </c:pt>
                <c:pt idx="526">
                  <c:v>0.3659722222222222</c:v>
                </c:pt>
                <c:pt idx="527">
                  <c:v>0.3666666666666667</c:v>
                </c:pt>
                <c:pt idx="528">
                  <c:v>0.36736111111111108</c:v>
                </c:pt>
                <c:pt idx="529">
                  <c:v>0.36805555555555558</c:v>
                </c:pt>
                <c:pt idx="530">
                  <c:v>0.36874999999999997</c:v>
                </c:pt>
                <c:pt idx="531">
                  <c:v>0.36944444444444446</c:v>
                </c:pt>
                <c:pt idx="532">
                  <c:v>0.37013888888888885</c:v>
                </c:pt>
                <c:pt idx="533">
                  <c:v>0.37083333333333335</c:v>
                </c:pt>
                <c:pt idx="534">
                  <c:v>0.37152777777777773</c:v>
                </c:pt>
                <c:pt idx="535">
                  <c:v>0.37222222222222223</c:v>
                </c:pt>
                <c:pt idx="536">
                  <c:v>0.37291666666666662</c:v>
                </c:pt>
                <c:pt idx="537">
                  <c:v>0.37361111111111112</c:v>
                </c:pt>
                <c:pt idx="538">
                  <c:v>0.3743055555555555</c:v>
                </c:pt>
                <c:pt idx="539">
                  <c:v>0.375</c:v>
                </c:pt>
                <c:pt idx="540">
                  <c:v>0.3756944444444445</c:v>
                </c:pt>
                <c:pt idx="541">
                  <c:v>0.37638888888888888</c:v>
                </c:pt>
                <c:pt idx="542">
                  <c:v>0.37708333333333338</c:v>
                </c:pt>
                <c:pt idx="543">
                  <c:v>0.37777777777777777</c:v>
                </c:pt>
                <c:pt idx="544">
                  <c:v>0.37847222222222227</c:v>
                </c:pt>
                <c:pt idx="545">
                  <c:v>0.37916666666666665</c:v>
                </c:pt>
                <c:pt idx="546">
                  <c:v>0.37986111111111115</c:v>
                </c:pt>
                <c:pt idx="547">
                  <c:v>0.38055555555555554</c:v>
                </c:pt>
                <c:pt idx="548">
                  <c:v>0.38125000000000003</c:v>
                </c:pt>
                <c:pt idx="549">
                  <c:v>0.38194444444444442</c:v>
                </c:pt>
                <c:pt idx="550">
                  <c:v>0.38263888888888892</c:v>
                </c:pt>
                <c:pt idx="551">
                  <c:v>0.3833333333333333</c:v>
                </c:pt>
                <c:pt idx="552">
                  <c:v>0.3840277777777778</c:v>
                </c:pt>
                <c:pt idx="553">
                  <c:v>0.38472222222222219</c:v>
                </c:pt>
                <c:pt idx="554">
                  <c:v>0.38541666666666669</c:v>
                </c:pt>
                <c:pt idx="555">
                  <c:v>0.38611111111111113</c:v>
                </c:pt>
                <c:pt idx="556">
                  <c:v>0.38680555555555557</c:v>
                </c:pt>
                <c:pt idx="557">
                  <c:v>0.38750000000000001</c:v>
                </c:pt>
                <c:pt idx="558">
                  <c:v>0.38819444444444445</c:v>
                </c:pt>
                <c:pt idx="559">
                  <c:v>0.3888888888888889</c:v>
                </c:pt>
                <c:pt idx="560">
                  <c:v>0.38958333333333334</c:v>
                </c:pt>
                <c:pt idx="561">
                  <c:v>0.39027777777777778</c:v>
                </c:pt>
                <c:pt idx="562">
                  <c:v>0.39097222222222222</c:v>
                </c:pt>
                <c:pt idx="563">
                  <c:v>0.39166666666666666</c:v>
                </c:pt>
                <c:pt idx="564">
                  <c:v>0.3923611111111111</c:v>
                </c:pt>
                <c:pt idx="565">
                  <c:v>0.39305555555555555</c:v>
                </c:pt>
                <c:pt idx="566">
                  <c:v>0.39374999999999999</c:v>
                </c:pt>
                <c:pt idx="567">
                  <c:v>0.39444444444444443</c:v>
                </c:pt>
                <c:pt idx="568">
                  <c:v>0.39513888888888887</c:v>
                </c:pt>
                <c:pt idx="569">
                  <c:v>0.39583333333333331</c:v>
                </c:pt>
                <c:pt idx="570">
                  <c:v>0.39652777777777781</c:v>
                </c:pt>
                <c:pt idx="571">
                  <c:v>0.3972222222222222</c:v>
                </c:pt>
                <c:pt idx="572">
                  <c:v>0.3979166666666667</c:v>
                </c:pt>
                <c:pt idx="573">
                  <c:v>0.39861111111111108</c:v>
                </c:pt>
                <c:pt idx="574">
                  <c:v>0.39930555555555558</c:v>
                </c:pt>
                <c:pt idx="575">
                  <c:v>0.39999999999999997</c:v>
                </c:pt>
                <c:pt idx="576">
                  <c:v>0.40069444444444446</c:v>
                </c:pt>
                <c:pt idx="577">
                  <c:v>0.40138888888888885</c:v>
                </c:pt>
                <c:pt idx="578">
                  <c:v>0.40208333333333335</c:v>
                </c:pt>
                <c:pt idx="579">
                  <c:v>0.40277777777777773</c:v>
                </c:pt>
                <c:pt idx="580">
                  <c:v>0.40347222222222223</c:v>
                </c:pt>
                <c:pt idx="581">
                  <c:v>0.40416666666666662</c:v>
                </c:pt>
                <c:pt idx="582">
                  <c:v>0.40486111111111112</c:v>
                </c:pt>
                <c:pt idx="583">
                  <c:v>0.4055555555555555</c:v>
                </c:pt>
                <c:pt idx="584">
                  <c:v>0.40625</c:v>
                </c:pt>
                <c:pt idx="585">
                  <c:v>0.4069444444444445</c:v>
                </c:pt>
                <c:pt idx="586">
                  <c:v>0.40763888888888888</c:v>
                </c:pt>
                <c:pt idx="587">
                  <c:v>0.40833333333333338</c:v>
                </c:pt>
                <c:pt idx="588">
                  <c:v>0.40902777777777777</c:v>
                </c:pt>
                <c:pt idx="589">
                  <c:v>0.40972222222222227</c:v>
                </c:pt>
                <c:pt idx="590">
                  <c:v>0.41041666666666665</c:v>
                </c:pt>
                <c:pt idx="591">
                  <c:v>0.41111111111111115</c:v>
                </c:pt>
                <c:pt idx="592">
                  <c:v>0.41180555555555554</c:v>
                </c:pt>
                <c:pt idx="593">
                  <c:v>0.41250000000000003</c:v>
                </c:pt>
                <c:pt idx="594">
                  <c:v>0.41319444444444442</c:v>
                </c:pt>
                <c:pt idx="595">
                  <c:v>0.41388888888888892</c:v>
                </c:pt>
                <c:pt idx="596">
                  <c:v>0.4145833333333333</c:v>
                </c:pt>
                <c:pt idx="597">
                  <c:v>0.4152777777777778</c:v>
                </c:pt>
                <c:pt idx="598">
                  <c:v>0.41597222222222219</c:v>
                </c:pt>
                <c:pt idx="599">
                  <c:v>0.41666666666666669</c:v>
                </c:pt>
                <c:pt idx="600">
                  <c:v>0.41736111111111113</c:v>
                </c:pt>
                <c:pt idx="601">
                  <c:v>0.41805555555555557</c:v>
                </c:pt>
                <c:pt idx="602">
                  <c:v>0.41875000000000001</c:v>
                </c:pt>
                <c:pt idx="603">
                  <c:v>0.41944444444444445</c:v>
                </c:pt>
                <c:pt idx="604">
                  <c:v>0.4201388888888889</c:v>
                </c:pt>
                <c:pt idx="605">
                  <c:v>0.42083333333333334</c:v>
                </c:pt>
                <c:pt idx="606">
                  <c:v>0.42152777777777778</c:v>
                </c:pt>
                <c:pt idx="607">
                  <c:v>0.42222222222222222</c:v>
                </c:pt>
                <c:pt idx="608">
                  <c:v>0.42291666666666666</c:v>
                </c:pt>
                <c:pt idx="609">
                  <c:v>0.4236111111111111</c:v>
                </c:pt>
                <c:pt idx="610">
                  <c:v>0.42430555555555555</c:v>
                </c:pt>
                <c:pt idx="611">
                  <c:v>0.42499999999999999</c:v>
                </c:pt>
                <c:pt idx="612">
                  <c:v>0.42569444444444443</c:v>
                </c:pt>
                <c:pt idx="613">
                  <c:v>0.42638888888888887</c:v>
                </c:pt>
                <c:pt idx="614">
                  <c:v>0.42708333333333331</c:v>
                </c:pt>
                <c:pt idx="615">
                  <c:v>0.42777777777777781</c:v>
                </c:pt>
                <c:pt idx="616">
                  <c:v>0.4284722222222222</c:v>
                </c:pt>
                <c:pt idx="617">
                  <c:v>0.4291666666666667</c:v>
                </c:pt>
                <c:pt idx="618">
                  <c:v>0.42986111111111108</c:v>
                </c:pt>
                <c:pt idx="619">
                  <c:v>0.43055555555555558</c:v>
                </c:pt>
                <c:pt idx="620">
                  <c:v>0.43124999999999997</c:v>
                </c:pt>
                <c:pt idx="621">
                  <c:v>0.43194444444444446</c:v>
                </c:pt>
                <c:pt idx="622">
                  <c:v>0.43263888888888885</c:v>
                </c:pt>
                <c:pt idx="623">
                  <c:v>0.43333333333333335</c:v>
                </c:pt>
                <c:pt idx="624">
                  <c:v>0.43402777777777773</c:v>
                </c:pt>
                <c:pt idx="625">
                  <c:v>0.43472222222222223</c:v>
                </c:pt>
                <c:pt idx="626">
                  <c:v>0.43541666666666662</c:v>
                </c:pt>
                <c:pt idx="627">
                  <c:v>0.43611111111111112</c:v>
                </c:pt>
                <c:pt idx="628">
                  <c:v>0.4368055555555555</c:v>
                </c:pt>
                <c:pt idx="629">
                  <c:v>0.4375</c:v>
                </c:pt>
                <c:pt idx="630">
                  <c:v>0.4381944444444445</c:v>
                </c:pt>
                <c:pt idx="631">
                  <c:v>0.43888888888888888</c:v>
                </c:pt>
                <c:pt idx="632">
                  <c:v>0.43958333333333338</c:v>
                </c:pt>
                <c:pt idx="633">
                  <c:v>0.44027777777777777</c:v>
                </c:pt>
                <c:pt idx="634">
                  <c:v>0.44097222222222227</c:v>
                </c:pt>
                <c:pt idx="635">
                  <c:v>0.44166666666666665</c:v>
                </c:pt>
                <c:pt idx="636">
                  <c:v>0.44236111111111115</c:v>
                </c:pt>
                <c:pt idx="637">
                  <c:v>0.44305555555555554</c:v>
                </c:pt>
                <c:pt idx="638">
                  <c:v>0.44375000000000003</c:v>
                </c:pt>
                <c:pt idx="639">
                  <c:v>0.44444444444444442</c:v>
                </c:pt>
                <c:pt idx="640">
                  <c:v>0.44513888888888892</c:v>
                </c:pt>
                <c:pt idx="641">
                  <c:v>0.4458333333333333</c:v>
                </c:pt>
                <c:pt idx="642">
                  <c:v>0.4465277777777778</c:v>
                </c:pt>
                <c:pt idx="643">
                  <c:v>0.44722222222222219</c:v>
                </c:pt>
                <c:pt idx="644">
                  <c:v>0.44791666666666669</c:v>
                </c:pt>
                <c:pt idx="645">
                  <c:v>0.44861111111111113</c:v>
                </c:pt>
                <c:pt idx="646">
                  <c:v>0.44930555555555557</c:v>
                </c:pt>
                <c:pt idx="647">
                  <c:v>0.45</c:v>
                </c:pt>
                <c:pt idx="648">
                  <c:v>0.45069444444444445</c:v>
                </c:pt>
                <c:pt idx="649">
                  <c:v>0.4513888888888889</c:v>
                </c:pt>
                <c:pt idx="650">
                  <c:v>0.45208333333333334</c:v>
                </c:pt>
                <c:pt idx="651">
                  <c:v>0.45277777777777778</c:v>
                </c:pt>
                <c:pt idx="652">
                  <c:v>0.45347222222222222</c:v>
                </c:pt>
                <c:pt idx="653">
                  <c:v>0.45416666666666666</c:v>
                </c:pt>
                <c:pt idx="654">
                  <c:v>0.4548611111111111</c:v>
                </c:pt>
                <c:pt idx="655">
                  <c:v>0.45555555555555555</c:v>
                </c:pt>
                <c:pt idx="656">
                  <c:v>0.45624999999999999</c:v>
                </c:pt>
                <c:pt idx="657">
                  <c:v>0.45694444444444443</c:v>
                </c:pt>
                <c:pt idx="658">
                  <c:v>0.45763888888888887</c:v>
                </c:pt>
                <c:pt idx="659">
                  <c:v>0.45833333333333331</c:v>
                </c:pt>
                <c:pt idx="660">
                  <c:v>0.45902777777777781</c:v>
                </c:pt>
                <c:pt idx="661">
                  <c:v>0.4597222222222222</c:v>
                </c:pt>
                <c:pt idx="662">
                  <c:v>0.4604166666666667</c:v>
                </c:pt>
                <c:pt idx="663">
                  <c:v>0.46111111111111108</c:v>
                </c:pt>
                <c:pt idx="664">
                  <c:v>0.46180555555555558</c:v>
                </c:pt>
                <c:pt idx="665">
                  <c:v>0.46249999999999997</c:v>
                </c:pt>
                <c:pt idx="666">
                  <c:v>0.46319444444444446</c:v>
                </c:pt>
                <c:pt idx="667">
                  <c:v>0.46388888888888885</c:v>
                </c:pt>
                <c:pt idx="668">
                  <c:v>0.46458333333333335</c:v>
                </c:pt>
                <c:pt idx="669">
                  <c:v>0.46527777777777773</c:v>
                </c:pt>
                <c:pt idx="670">
                  <c:v>0.46597222222222223</c:v>
                </c:pt>
                <c:pt idx="671">
                  <c:v>0.46666666666666662</c:v>
                </c:pt>
                <c:pt idx="672">
                  <c:v>0.46736111111111112</c:v>
                </c:pt>
                <c:pt idx="673">
                  <c:v>0.4680555555555555</c:v>
                </c:pt>
                <c:pt idx="674">
                  <c:v>0.46875</c:v>
                </c:pt>
                <c:pt idx="675">
                  <c:v>0.4694444444444445</c:v>
                </c:pt>
                <c:pt idx="676">
                  <c:v>0.47013888888888888</c:v>
                </c:pt>
                <c:pt idx="677">
                  <c:v>0.47083333333333338</c:v>
                </c:pt>
                <c:pt idx="678">
                  <c:v>0.47152777777777777</c:v>
                </c:pt>
                <c:pt idx="679">
                  <c:v>0.47222222222222227</c:v>
                </c:pt>
                <c:pt idx="680">
                  <c:v>0.47291666666666665</c:v>
                </c:pt>
                <c:pt idx="681">
                  <c:v>0.47361111111111115</c:v>
                </c:pt>
                <c:pt idx="682">
                  <c:v>0.47430555555555554</c:v>
                </c:pt>
                <c:pt idx="683">
                  <c:v>0.47500000000000003</c:v>
                </c:pt>
                <c:pt idx="684">
                  <c:v>0.47569444444444442</c:v>
                </c:pt>
                <c:pt idx="685">
                  <c:v>0.47638888888888892</c:v>
                </c:pt>
                <c:pt idx="686">
                  <c:v>0.4770833333333333</c:v>
                </c:pt>
                <c:pt idx="687">
                  <c:v>0.4777777777777778</c:v>
                </c:pt>
                <c:pt idx="688">
                  <c:v>0.47847222222222219</c:v>
                </c:pt>
                <c:pt idx="689">
                  <c:v>0.47916666666666669</c:v>
                </c:pt>
                <c:pt idx="690">
                  <c:v>0.47986111111111113</c:v>
                </c:pt>
                <c:pt idx="691">
                  <c:v>0.48055555555555557</c:v>
                </c:pt>
                <c:pt idx="692">
                  <c:v>0.48125000000000001</c:v>
                </c:pt>
                <c:pt idx="693">
                  <c:v>0.48194444444444445</c:v>
                </c:pt>
                <c:pt idx="694">
                  <c:v>0.4826388888888889</c:v>
                </c:pt>
                <c:pt idx="695">
                  <c:v>0.48333333333333334</c:v>
                </c:pt>
                <c:pt idx="696">
                  <c:v>0.48402777777777778</c:v>
                </c:pt>
                <c:pt idx="697">
                  <c:v>0.48472222222222222</c:v>
                </c:pt>
                <c:pt idx="698">
                  <c:v>0.48541666666666666</c:v>
                </c:pt>
                <c:pt idx="699">
                  <c:v>0.4861111111111111</c:v>
                </c:pt>
                <c:pt idx="700">
                  <c:v>0.48680555555555555</c:v>
                </c:pt>
                <c:pt idx="701">
                  <c:v>0.48749999999999999</c:v>
                </c:pt>
                <c:pt idx="702">
                  <c:v>0.48819444444444443</c:v>
                </c:pt>
                <c:pt idx="703">
                  <c:v>0.48888888888888887</c:v>
                </c:pt>
                <c:pt idx="704">
                  <c:v>0.48958333333333331</c:v>
                </c:pt>
                <c:pt idx="705">
                  <c:v>0.49027777777777781</c:v>
                </c:pt>
                <c:pt idx="706">
                  <c:v>0.4909722222222222</c:v>
                </c:pt>
                <c:pt idx="707">
                  <c:v>0.4916666666666667</c:v>
                </c:pt>
                <c:pt idx="708">
                  <c:v>0.49236111111111108</c:v>
                </c:pt>
                <c:pt idx="709">
                  <c:v>0.49305555555555558</c:v>
                </c:pt>
                <c:pt idx="710">
                  <c:v>0.49374999999999997</c:v>
                </c:pt>
                <c:pt idx="711">
                  <c:v>0.49444444444444446</c:v>
                </c:pt>
                <c:pt idx="712">
                  <c:v>0.49513888888888885</c:v>
                </c:pt>
                <c:pt idx="713">
                  <c:v>0.49583333333333335</c:v>
                </c:pt>
                <c:pt idx="714">
                  <c:v>0.49652777777777773</c:v>
                </c:pt>
                <c:pt idx="715">
                  <c:v>0.49722222222222223</c:v>
                </c:pt>
                <c:pt idx="716">
                  <c:v>0.49791666666666662</c:v>
                </c:pt>
                <c:pt idx="717">
                  <c:v>0.49861111111111112</c:v>
                </c:pt>
                <c:pt idx="718">
                  <c:v>0.4993055555555555</c:v>
                </c:pt>
                <c:pt idx="719">
                  <c:v>0.5</c:v>
                </c:pt>
              </c:numCache>
            </c:numRef>
          </c:xVal>
          <c:yVal>
            <c:numRef>
              <c:f>Sheet1!$F$5:$F$724</c:f>
              <c:numCache>
                <c:formatCode>General</c:formatCode>
                <c:ptCount val="7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0.02</c:v>
                </c:pt>
                <c:pt idx="32">
                  <c:v>0.14000000000000001</c:v>
                </c:pt>
                <c:pt idx="33">
                  <c:v>0.34</c:v>
                </c:pt>
                <c:pt idx="34">
                  <c:v>0.59</c:v>
                </c:pt>
                <c:pt idx="35">
                  <c:v>0.88</c:v>
                </c:pt>
                <c:pt idx="36">
                  <c:v>1.07</c:v>
                </c:pt>
                <c:pt idx="37">
                  <c:v>1.2</c:v>
                </c:pt>
                <c:pt idx="38">
                  <c:v>1.3</c:v>
                </c:pt>
                <c:pt idx="39">
                  <c:v>1.39</c:v>
                </c:pt>
                <c:pt idx="40">
                  <c:v>1.48</c:v>
                </c:pt>
                <c:pt idx="41">
                  <c:v>1.52</c:v>
                </c:pt>
                <c:pt idx="42">
                  <c:v>1.53</c:v>
                </c:pt>
                <c:pt idx="43">
                  <c:v>1.54</c:v>
                </c:pt>
                <c:pt idx="44">
                  <c:v>1.54</c:v>
                </c:pt>
                <c:pt idx="45">
                  <c:v>1.54</c:v>
                </c:pt>
                <c:pt idx="46">
                  <c:v>1.52</c:v>
                </c:pt>
                <c:pt idx="47">
                  <c:v>1.48</c:v>
                </c:pt>
                <c:pt idx="48">
                  <c:v>1.44</c:v>
                </c:pt>
                <c:pt idx="49">
                  <c:v>1.41</c:v>
                </c:pt>
                <c:pt idx="50">
                  <c:v>1.37</c:v>
                </c:pt>
                <c:pt idx="51">
                  <c:v>1.33</c:v>
                </c:pt>
                <c:pt idx="52">
                  <c:v>1.29</c:v>
                </c:pt>
                <c:pt idx="53">
                  <c:v>1.25</c:v>
                </c:pt>
                <c:pt idx="54">
                  <c:v>1.21</c:v>
                </c:pt>
                <c:pt idx="55">
                  <c:v>1.18</c:v>
                </c:pt>
                <c:pt idx="56">
                  <c:v>1.1399999999999999</c:v>
                </c:pt>
                <c:pt idx="57">
                  <c:v>1.1100000000000001</c:v>
                </c:pt>
                <c:pt idx="58">
                  <c:v>1.07</c:v>
                </c:pt>
                <c:pt idx="59">
                  <c:v>1.04</c:v>
                </c:pt>
                <c:pt idx="60">
                  <c:v>1.02</c:v>
                </c:pt>
                <c:pt idx="61">
                  <c:v>0.99</c:v>
                </c:pt>
                <c:pt idx="62">
                  <c:v>0.96</c:v>
                </c:pt>
                <c:pt idx="63">
                  <c:v>0.93</c:v>
                </c:pt>
                <c:pt idx="64">
                  <c:v>0.9</c:v>
                </c:pt>
                <c:pt idx="65">
                  <c:v>0.87</c:v>
                </c:pt>
                <c:pt idx="66">
                  <c:v>0.84</c:v>
                </c:pt>
                <c:pt idx="67">
                  <c:v>0.82</c:v>
                </c:pt>
                <c:pt idx="68">
                  <c:v>0.79</c:v>
                </c:pt>
                <c:pt idx="69">
                  <c:v>0.77</c:v>
                </c:pt>
                <c:pt idx="70">
                  <c:v>0.75</c:v>
                </c:pt>
                <c:pt idx="71">
                  <c:v>0.73</c:v>
                </c:pt>
                <c:pt idx="72">
                  <c:v>0.71</c:v>
                </c:pt>
                <c:pt idx="73">
                  <c:v>0.69</c:v>
                </c:pt>
                <c:pt idx="74">
                  <c:v>0.68</c:v>
                </c:pt>
                <c:pt idx="75">
                  <c:v>0.66</c:v>
                </c:pt>
                <c:pt idx="76">
                  <c:v>0.65</c:v>
                </c:pt>
                <c:pt idx="77">
                  <c:v>0.63</c:v>
                </c:pt>
                <c:pt idx="78">
                  <c:v>0.62</c:v>
                </c:pt>
                <c:pt idx="79">
                  <c:v>0.6</c:v>
                </c:pt>
                <c:pt idx="80">
                  <c:v>0.59</c:v>
                </c:pt>
                <c:pt idx="81">
                  <c:v>0.57999999999999996</c:v>
                </c:pt>
                <c:pt idx="82">
                  <c:v>0.56999999999999995</c:v>
                </c:pt>
                <c:pt idx="83">
                  <c:v>0.56000000000000005</c:v>
                </c:pt>
                <c:pt idx="84">
                  <c:v>0.55000000000000004</c:v>
                </c:pt>
                <c:pt idx="85">
                  <c:v>0.54</c:v>
                </c:pt>
                <c:pt idx="86">
                  <c:v>0.53</c:v>
                </c:pt>
                <c:pt idx="87">
                  <c:v>0.52</c:v>
                </c:pt>
                <c:pt idx="88">
                  <c:v>0.51</c:v>
                </c:pt>
                <c:pt idx="89">
                  <c:v>0.5</c:v>
                </c:pt>
                <c:pt idx="90">
                  <c:v>0.49</c:v>
                </c:pt>
                <c:pt idx="91">
                  <c:v>0.49</c:v>
                </c:pt>
                <c:pt idx="92">
                  <c:v>0.48</c:v>
                </c:pt>
                <c:pt idx="93">
                  <c:v>0.47</c:v>
                </c:pt>
                <c:pt idx="94">
                  <c:v>0.46</c:v>
                </c:pt>
                <c:pt idx="95">
                  <c:v>0.46</c:v>
                </c:pt>
                <c:pt idx="96">
                  <c:v>0.45</c:v>
                </c:pt>
                <c:pt idx="97">
                  <c:v>0.45</c:v>
                </c:pt>
                <c:pt idx="98">
                  <c:v>0.44</c:v>
                </c:pt>
                <c:pt idx="99">
                  <c:v>0.43</c:v>
                </c:pt>
                <c:pt idx="100">
                  <c:v>0.43</c:v>
                </c:pt>
                <c:pt idx="101">
                  <c:v>0.42</c:v>
                </c:pt>
                <c:pt idx="102">
                  <c:v>0.42</c:v>
                </c:pt>
                <c:pt idx="103">
                  <c:v>0.41</c:v>
                </c:pt>
                <c:pt idx="104">
                  <c:v>0.41</c:v>
                </c:pt>
                <c:pt idx="105">
                  <c:v>0.4</c:v>
                </c:pt>
                <c:pt idx="106">
                  <c:v>0.4</c:v>
                </c:pt>
                <c:pt idx="107">
                  <c:v>0.39</c:v>
                </c:pt>
                <c:pt idx="108">
                  <c:v>0.39</c:v>
                </c:pt>
                <c:pt idx="109">
                  <c:v>0.38</c:v>
                </c:pt>
                <c:pt idx="110">
                  <c:v>0.38</c:v>
                </c:pt>
                <c:pt idx="111">
                  <c:v>0.38</c:v>
                </c:pt>
                <c:pt idx="112">
                  <c:v>0.37</c:v>
                </c:pt>
                <c:pt idx="113">
                  <c:v>0.37</c:v>
                </c:pt>
                <c:pt idx="114">
                  <c:v>0.36</c:v>
                </c:pt>
                <c:pt idx="115">
                  <c:v>0.36</c:v>
                </c:pt>
                <c:pt idx="116">
                  <c:v>0.36</c:v>
                </c:pt>
                <c:pt idx="117">
                  <c:v>0.35</c:v>
                </c:pt>
                <c:pt idx="118">
                  <c:v>0.35</c:v>
                </c:pt>
                <c:pt idx="119">
                  <c:v>0.35</c:v>
                </c:pt>
                <c:pt idx="120">
                  <c:v>0.34</c:v>
                </c:pt>
                <c:pt idx="121">
                  <c:v>0.34</c:v>
                </c:pt>
                <c:pt idx="122">
                  <c:v>0.33</c:v>
                </c:pt>
                <c:pt idx="123">
                  <c:v>0.32</c:v>
                </c:pt>
                <c:pt idx="124">
                  <c:v>0.31</c:v>
                </c:pt>
                <c:pt idx="125">
                  <c:v>0.3</c:v>
                </c:pt>
                <c:pt idx="126">
                  <c:v>0.28000000000000003</c:v>
                </c:pt>
                <c:pt idx="127">
                  <c:v>0.27</c:v>
                </c:pt>
                <c:pt idx="128">
                  <c:v>0.26</c:v>
                </c:pt>
                <c:pt idx="129">
                  <c:v>0.25</c:v>
                </c:pt>
                <c:pt idx="130">
                  <c:v>0.24</c:v>
                </c:pt>
                <c:pt idx="131">
                  <c:v>0.23</c:v>
                </c:pt>
                <c:pt idx="132">
                  <c:v>0.22</c:v>
                </c:pt>
                <c:pt idx="133">
                  <c:v>0.21</c:v>
                </c:pt>
                <c:pt idx="134">
                  <c:v>0.21</c:v>
                </c:pt>
                <c:pt idx="135">
                  <c:v>0.2</c:v>
                </c:pt>
                <c:pt idx="136">
                  <c:v>0.19</c:v>
                </c:pt>
                <c:pt idx="137">
                  <c:v>0.18</c:v>
                </c:pt>
                <c:pt idx="138">
                  <c:v>0.17</c:v>
                </c:pt>
                <c:pt idx="139">
                  <c:v>0.17</c:v>
                </c:pt>
                <c:pt idx="140">
                  <c:v>0.16</c:v>
                </c:pt>
                <c:pt idx="141">
                  <c:v>0.16</c:v>
                </c:pt>
                <c:pt idx="142">
                  <c:v>0.15</c:v>
                </c:pt>
                <c:pt idx="143">
                  <c:v>0.14000000000000001</c:v>
                </c:pt>
                <c:pt idx="144">
                  <c:v>0.14000000000000001</c:v>
                </c:pt>
                <c:pt idx="145">
                  <c:v>0.13</c:v>
                </c:pt>
                <c:pt idx="146">
                  <c:v>0.13</c:v>
                </c:pt>
                <c:pt idx="147">
                  <c:v>0.12</c:v>
                </c:pt>
                <c:pt idx="148">
                  <c:v>0.12</c:v>
                </c:pt>
                <c:pt idx="149">
                  <c:v>0.12</c:v>
                </c:pt>
                <c:pt idx="150">
                  <c:v>0.11</c:v>
                </c:pt>
                <c:pt idx="151">
                  <c:v>0.11</c:v>
                </c:pt>
                <c:pt idx="152">
                  <c:v>0.1</c:v>
                </c:pt>
                <c:pt idx="153">
                  <c:v>0.1</c:v>
                </c:pt>
                <c:pt idx="154">
                  <c:v>0.1</c:v>
                </c:pt>
                <c:pt idx="155">
                  <c:v>0.09</c:v>
                </c:pt>
                <c:pt idx="156">
                  <c:v>0.09</c:v>
                </c:pt>
                <c:pt idx="157">
                  <c:v>0.09</c:v>
                </c:pt>
                <c:pt idx="158">
                  <c:v>0.09</c:v>
                </c:pt>
                <c:pt idx="159">
                  <c:v>0.08</c:v>
                </c:pt>
                <c:pt idx="160">
                  <c:v>0.08</c:v>
                </c:pt>
                <c:pt idx="161">
                  <c:v>0.08</c:v>
                </c:pt>
                <c:pt idx="162">
                  <c:v>0.08</c:v>
                </c:pt>
                <c:pt idx="163">
                  <c:v>7.0000000000000007E-2</c:v>
                </c:pt>
                <c:pt idx="164">
                  <c:v>7.0000000000000007E-2</c:v>
                </c:pt>
                <c:pt idx="165">
                  <c:v>7.0000000000000007E-2</c:v>
                </c:pt>
                <c:pt idx="166">
                  <c:v>7.0000000000000007E-2</c:v>
                </c:pt>
                <c:pt idx="167">
                  <c:v>7.0000000000000007E-2</c:v>
                </c:pt>
                <c:pt idx="168">
                  <c:v>0.06</c:v>
                </c:pt>
                <c:pt idx="169">
                  <c:v>0.06</c:v>
                </c:pt>
                <c:pt idx="170">
                  <c:v>0.06</c:v>
                </c:pt>
                <c:pt idx="171">
                  <c:v>0.06</c:v>
                </c:pt>
                <c:pt idx="172">
                  <c:v>0.06</c:v>
                </c:pt>
                <c:pt idx="173">
                  <c:v>0.05</c:v>
                </c:pt>
                <c:pt idx="174">
                  <c:v>0.05</c:v>
                </c:pt>
                <c:pt idx="175">
                  <c:v>0.05</c:v>
                </c:pt>
                <c:pt idx="176">
                  <c:v>0.05</c:v>
                </c:pt>
                <c:pt idx="177">
                  <c:v>0.05</c:v>
                </c:pt>
                <c:pt idx="178">
                  <c:v>0.05</c:v>
                </c:pt>
                <c:pt idx="179">
                  <c:v>0.05</c:v>
                </c:pt>
                <c:pt idx="180">
                  <c:v>0.05</c:v>
                </c:pt>
                <c:pt idx="181">
                  <c:v>0.04</c:v>
                </c:pt>
                <c:pt idx="182">
                  <c:v>0.04</c:v>
                </c:pt>
                <c:pt idx="183">
                  <c:v>0.04</c:v>
                </c:pt>
                <c:pt idx="184">
                  <c:v>0.04</c:v>
                </c:pt>
                <c:pt idx="185">
                  <c:v>0.04</c:v>
                </c:pt>
                <c:pt idx="186">
                  <c:v>0.04</c:v>
                </c:pt>
                <c:pt idx="187">
                  <c:v>0.04</c:v>
                </c:pt>
                <c:pt idx="188">
                  <c:v>0.04</c:v>
                </c:pt>
                <c:pt idx="189">
                  <c:v>0.04</c:v>
                </c:pt>
                <c:pt idx="190">
                  <c:v>0.03</c:v>
                </c:pt>
                <c:pt idx="191">
                  <c:v>0.03</c:v>
                </c:pt>
                <c:pt idx="192">
                  <c:v>0.03</c:v>
                </c:pt>
                <c:pt idx="193">
                  <c:v>0.03</c:v>
                </c:pt>
                <c:pt idx="194">
                  <c:v>0.03</c:v>
                </c:pt>
                <c:pt idx="195">
                  <c:v>0.03</c:v>
                </c:pt>
                <c:pt idx="196">
                  <c:v>0.03</c:v>
                </c:pt>
                <c:pt idx="197">
                  <c:v>0.03</c:v>
                </c:pt>
                <c:pt idx="198">
                  <c:v>0.03</c:v>
                </c:pt>
                <c:pt idx="199">
                  <c:v>0.03</c:v>
                </c:pt>
                <c:pt idx="200">
                  <c:v>0.03</c:v>
                </c:pt>
                <c:pt idx="201">
                  <c:v>0.03</c:v>
                </c:pt>
                <c:pt idx="202">
                  <c:v>0.03</c:v>
                </c:pt>
                <c:pt idx="203">
                  <c:v>0.03</c:v>
                </c:pt>
                <c:pt idx="204">
                  <c:v>0.02</c:v>
                </c:pt>
                <c:pt idx="205">
                  <c:v>0.02</c:v>
                </c:pt>
                <c:pt idx="206">
                  <c:v>0.02</c:v>
                </c:pt>
                <c:pt idx="207">
                  <c:v>0.02</c:v>
                </c:pt>
                <c:pt idx="208">
                  <c:v>0.02</c:v>
                </c:pt>
                <c:pt idx="209">
                  <c:v>0.02</c:v>
                </c:pt>
                <c:pt idx="210">
                  <c:v>0.02</c:v>
                </c:pt>
                <c:pt idx="211">
                  <c:v>0.02</c:v>
                </c:pt>
                <c:pt idx="212">
                  <c:v>0.02</c:v>
                </c:pt>
                <c:pt idx="213">
                  <c:v>0.02</c:v>
                </c:pt>
                <c:pt idx="214">
                  <c:v>0.02</c:v>
                </c:pt>
                <c:pt idx="215">
                  <c:v>0.02</c:v>
                </c:pt>
                <c:pt idx="216">
                  <c:v>0.02</c:v>
                </c:pt>
                <c:pt idx="217">
                  <c:v>0.02</c:v>
                </c:pt>
                <c:pt idx="218">
                  <c:v>0.02</c:v>
                </c:pt>
                <c:pt idx="219">
                  <c:v>0.02</c:v>
                </c:pt>
                <c:pt idx="220">
                  <c:v>0.02</c:v>
                </c:pt>
                <c:pt idx="221">
                  <c:v>0.02</c:v>
                </c:pt>
                <c:pt idx="222">
                  <c:v>0.02</c:v>
                </c:pt>
                <c:pt idx="223">
                  <c:v>0.02</c:v>
                </c:pt>
                <c:pt idx="224">
                  <c:v>0.02</c:v>
                </c:pt>
                <c:pt idx="225">
                  <c:v>0.02</c:v>
                </c:pt>
                <c:pt idx="226">
                  <c:v>0.02</c:v>
                </c:pt>
                <c:pt idx="227">
                  <c:v>0.01</c:v>
                </c:pt>
                <c:pt idx="228">
                  <c:v>0.01</c:v>
                </c:pt>
                <c:pt idx="229">
                  <c:v>0.01</c:v>
                </c:pt>
                <c:pt idx="230">
                  <c:v>0.01</c:v>
                </c:pt>
                <c:pt idx="231">
                  <c:v>0.01</c:v>
                </c:pt>
                <c:pt idx="232">
                  <c:v>0.01</c:v>
                </c:pt>
                <c:pt idx="233">
                  <c:v>0.01</c:v>
                </c:pt>
                <c:pt idx="234">
                  <c:v>0.01</c:v>
                </c:pt>
                <c:pt idx="235">
                  <c:v>0.01</c:v>
                </c:pt>
                <c:pt idx="236">
                  <c:v>0.01</c:v>
                </c:pt>
                <c:pt idx="237">
                  <c:v>0.01</c:v>
                </c:pt>
                <c:pt idx="238">
                  <c:v>0.01</c:v>
                </c:pt>
                <c:pt idx="239">
                  <c:v>0.01</c:v>
                </c:pt>
                <c:pt idx="240">
                  <c:v>0.01</c:v>
                </c:pt>
                <c:pt idx="241">
                  <c:v>0.01</c:v>
                </c:pt>
                <c:pt idx="242">
                  <c:v>0.01</c:v>
                </c:pt>
                <c:pt idx="243">
                  <c:v>0.01</c:v>
                </c:pt>
                <c:pt idx="244">
                  <c:v>0.01</c:v>
                </c:pt>
                <c:pt idx="245">
                  <c:v>0.01</c:v>
                </c:pt>
                <c:pt idx="246">
                  <c:v>0.01</c:v>
                </c:pt>
                <c:pt idx="247">
                  <c:v>0.01</c:v>
                </c:pt>
                <c:pt idx="248">
                  <c:v>0.01</c:v>
                </c:pt>
                <c:pt idx="249">
                  <c:v>0.01</c:v>
                </c:pt>
                <c:pt idx="250">
                  <c:v>0.01</c:v>
                </c:pt>
                <c:pt idx="251">
                  <c:v>0.01</c:v>
                </c:pt>
                <c:pt idx="252">
                  <c:v>0.01</c:v>
                </c:pt>
                <c:pt idx="253">
                  <c:v>0.01</c:v>
                </c:pt>
                <c:pt idx="254">
                  <c:v>0.01</c:v>
                </c:pt>
                <c:pt idx="255">
                  <c:v>0.01</c:v>
                </c:pt>
                <c:pt idx="256">
                  <c:v>0.01</c:v>
                </c:pt>
                <c:pt idx="257">
                  <c:v>0.01</c:v>
                </c:pt>
                <c:pt idx="258">
                  <c:v>0.01</c:v>
                </c:pt>
                <c:pt idx="259">
                  <c:v>0.01</c:v>
                </c:pt>
                <c:pt idx="260">
                  <c:v>0.01</c:v>
                </c:pt>
                <c:pt idx="261">
                  <c:v>0.01</c:v>
                </c:pt>
                <c:pt idx="262">
                  <c:v>0.01</c:v>
                </c:pt>
                <c:pt idx="263">
                  <c:v>0.01</c:v>
                </c:pt>
                <c:pt idx="264">
                  <c:v>0.01</c:v>
                </c:pt>
                <c:pt idx="265">
                  <c:v>0.01</c:v>
                </c:pt>
                <c:pt idx="266">
                  <c:v>0.01</c:v>
                </c:pt>
                <c:pt idx="267">
                  <c:v>0.01</c:v>
                </c:pt>
                <c:pt idx="268">
                  <c:v>0.01</c:v>
                </c:pt>
                <c:pt idx="269">
                  <c:v>0.01</c:v>
                </c:pt>
                <c:pt idx="270">
                  <c:v>0.01</c:v>
                </c:pt>
                <c:pt idx="271">
                  <c:v>0.01</c:v>
                </c:pt>
                <c:pt idx="272">
                  <c:v>0.01</c:v>
                </c:pt>
                <c:pt idx="273">
                  <c:v>0.01</c:v>
                </c:pt>
                <c:pt idx="274">
                  <c:v>0.01</c:v>
                </c:pt>
                <c:pt idx="275">
                  <c:v>0.01</c:v>
                </c:pt>
                <c:pt idx="276">
                  <c:v>0.01</c:v>
                </c:pt>
                <c:pt idx="277">
                  <c:v>0.01</c:v>
                </c:pt>
                <c:pt idx="278">
                  <c:v>0.01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9B27-4139-BB42-E3ADACF8763D}"/>
            </c:ext>
          </c:extLst>
        </c:ser>
        <c:ser>
          <c:idx val="2"/>
          <c:order val="5"/>
          <c:tx>
            <c:v>100-Year, Outflow</c:v>
          </c:tx>
          <c:spPr>
            <a:ln w="19050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Sheet1!$H$5:$H$724</c:f>
              <c:numCache>
                <c:formatCode>h:mm:ss</c:formatCode>
                <c:ptCount val="720"/>
                <c:pt idx="0">
                  <c:v>6.9444444444444447E-4</c:v>
                </c:pt>
                <c:pt idx="1">
                  <c:v>1.3888888888888889E-3</c:v>
                </c:pt>
                <c:pt idx="2">
                  <c:v>2.0833333333333333E-3</c:v>
                </c:pt>
                <c:pt idx="3">
                  <c:v>2.7777777777777779E-3</c:v>
                </c:pt>
                <c:pt idx="4">
                  <c:v>3.472222222222222E-3</c:v>
                </c:pt>
                <c:pt idx="5">
                  <c:v>4.1666666666666666E-3</c:v>
                </c:pt>
                <c:pt idx="6">
                  <c:v>4.8611111111111112E-3</c:v>
                </c:pt>
                <c:pt idx="7">
                  <c:v>5.5555555555555558E-3</c:v>
                </c:pt>
                <c:pt idx="8">
                  <c:v>6.2499999999999995E-3</c:v>
                </c:pt>
                <c:pt idx="9">
                  <c:v>6.9444444444444441E-3</c:v>
                </c:pt>
                <c:pt idx="10">
                  <c:v>7.6388888888888886E-3</c:v>
                </c:pt>
                <c:pt idx="11">
                  <c:v>8.3333333333333332E-3</c:v>
                </c:pt>
                <c:pt idx="12">
                  <c:v>9.0277777777777787E-3</c:v>
                </c:pt>
                <c:pt idx="13">
                  <c:v>9.7222222222222224E-3</c:v>
                </c:pt>
                <c:pt idx="14">
                  <c:v>1.0416666666666666E-2</c:v>
                </c:pt>
                <c:pt idx="15">
                  <c:v>1.1111111111111112E-2</c:v>
                </c:pt>
                <c:pt idx="16">
                  <c:v>1.1805555555555555E-2</c:v>
                </c:pt>
                <c:pt idx="17">
                  <c:v>1.2499999999999999E-2</c:v>
                </c:pt>
                <c:pt idx="18">
                  <c:v>1.3194444444444444E-2</c:v>
                </c:pt>
                <c:pt idx="19">
                  <c:v>1.3888888888888888E-2</c:v>
                </c:pt>
                <c:pt idx="20">
                  <c:v>1.4583333333333332E-2</c:v>
                </c:pt>
                <c:pt idx="21">
                  <c:v>1.5277777777777777E-2</c:v>
                </c:pt>
                <c:pt idx="22">
                  <c:v>1.5972222222222224E-2</c:v>
                </c:pt>
                <c:pt idx="23">
                  <c:v>1.6666666666666666E-2</c:v>
                </c:pt>
                <c:pt idx="24">
                  <c:v>1.7361111111111112E-2</c:v>
                </c:pt>
                <c:pt idx="25">
                  <c:v>1.8055555555555557E-2</c:v>
                </c:pt>
                <c:pt idx="26">
                  <c:v>1.8749999999999999E-2</c:v>
                </c:pt>
                <c:pt idx="27">
                  <c:v>1.9444444444444445E-2</c:v>
                </c:pt>
                <c:pt idx="28">
                  <c:v>2.013888888888889E-2</c:v>
                </c:pt>
                <c:pt idx="29">
                  <c:v>2.0833333333333332E-2</c:v>
                </c:pt>
                <c:pt idx="30">
                  <c:v>2.1527777777777781E-2</c:v>
                </c:pt>
                <c:pt idx="31">
                  <c:v>2.2222222222222223E-2</c:v>
                </c:pt>
                <c:pt idx="32">
                  <c:v>2.2916666666666669E-2</c:v>
                </c:pt>
                <c:pt idx="33">
                  <c:v>2.361111111111111E-2</c:v>
                </c:pt>
                <c:pt idx="34">
                  <c:v>2.4305555555555556E-2</c:v>
                </c:pt>
                <c:pt idx="35">
                  <c:v>2.4999999999999998E-2</c:v>
                </c:pt>
                <c:pt idx="36">
                  <c:v>2.5694444444444447E-2</c:v>
                </c:pt>
                <c:pt idx="37">
                  <c:v>2.6388888888888889E-2</c:v>
                </c:pt>
                <c:pt idx="38">
                  <c:v>2.7083333333333334E-2</c:v>
                </c:pt>
                <c:pt idx="39">
                  <c:v>2.7777777777777776E-2</c:v>
                </c:pt>
                <c:pt idx="40">
                  <c:v>2.8472222222222222E-2</c:v>
                </c:pt>
                <c:pt idx="41">
                  <c:v>2.9166666666666664E-2</c:v>
                </c:pt>
                <c:pt idx="42">
                  <c:v>2.9861111111111113E-2</c:v>
                </c:pt>
                <c:pt idx="43">
                  <c:v>3.0555555555555555E-2</c:v>
                </c:pt>
                <c:pt idx="44">
                  <c:v>3.125E-2</c:v>
                </c:pt>
                <c:pt idx="45">
                  <c:v>3.1944444444444449E-2</c:v>
                </c:pt>
                <c:pt idx="46">
                  <c:v>3.2638888888888891E-2</c:v>
                </c:pt>
                <c:pt idx="47">
                  <c:v>3.3333333333333333E-2</c:v>
                </c:pt>
                <c:pt idx="48">
                  <c:v>3.4027777777777775E-2</c:v>
                </c:pt>
                <c:pt idx="49">
                  <c:v>3.4722222222222224E-2</c:v>
                </c:pt>
                <c:pt idx="50">
                  <c:v>3.5416666666666666E-2</c:v>
                </c:pt>
                <c:pt idx="51">
                  <c:v>3.6111111111111115E-2</c:v>
                </c:pt>
                <c:pt idx="52">
                  <c:v>3.6805555555555557E-2</c:v>
                </c:pt>
                <c:pt idx="53">
                  <c:v>3.7499999999999999E-2</c:v>
                </c:pt>
                <c:pt idx="54">
                  <c:v>3.8194444444444441E-2</c:v>
                </c:pt>
                <c:pt idx="55">
                  <c:v>3.888888888888889E-2</c:v>
                </c:pt>
                <c:pt idx="56">
                  <c:v>3.9583333333333331E-2</c:v>
                </c:pt>
                <c:pt idx="57">
                  <c:v>4.027777777777778E-2</c:v>
                </c:pt>
                <c:pt idx="58">
                  <c:v>4.0972222222222222E-2</c:v>
                </c:pt>
                <c:pt idx="59">
                  <c:v>4.1666666666666664E-2</c:v>
                </c:pt>
                <c:pt idx="60">
                  <c:v>4.2361111111111106E-2</c:v>
                </c:pt>
                <c:pt idx="61">
                  <c:v>4.3055555555555562E-2</c:v>
                </c:pt>
                <c:pt idx="62">
                  <c:v>4.3750000000000004E-2</c:v>
                </c:pt>
                <c:pt idx="63">
                  <c:v>4.4444444444444446E-2</c:v>
                </c:pt>
                <c:pt idx="64">
                  <c:v>4.5138888888888888E-2</c:v>
                </c:pt>
                <c:pt idx="65">
                  <c:v>4.5833333333333337E-2</c:v>
                </c:pt>
                <c:pt idx="66">
                  <c:v>4.6527777777777779E-2</c:v>
                </c:pt>
                <c:pt idx="67">
                  <c:v>4.7222222222222221E-2</c:v>
                </c:pt>
                <c:pt idx="68">
                  <c:v>4.7916666666666663E-2</c:v>
                </c:pt>
                <c:pt idx="69">
                  <c:v>4.8611111111111112E-2</c:v>
                </c:pt>
                <c:pt idx="70">
                  <c:v>4.9305555555555554E-2</c:v>
                </c:pt>
                <c:pt idx="71">
                  <c:v>4.9999999999999996E-2</c:v>
                </c:pt>
                <c:pt idx="72">
                  <c:v>5.0694444444444452E-2</c:v>
                </c:pt>
                <c:pt idx="73">
                  <c:v>5.1388888888888894E-2</c:v>
                </c:pt>
                <c:pt idx="74">
                  <c:v>5.2083333333333336E-2</c:v>
                </c:pt>
                <c:pt idx="75">
                  <c:v>5.2777777777777778E-2</c:v>
                </c:pt>
                <c:pt idx="76">
                  <c:v>5.347222222222222E-2</c:v>
                </c:pt>
                <c:pt idx="77">
                  <c:v>5.4166666666666669E-2</c:v>
                </c:pt>
                <c:pt idx="78">
                  <c:v>5.486111111111111E-2</c:v>
                </c:pt>
                <c:pt idx="79">
                  <c:v>5.5555555555555552E-2</c:v>
                </c:pt>
                <c:pt idx="80">
                  <c:v>5.6250000000000001E-2</c:v>
                </c:pt>
                <c:pt idx="81">
                  <c:v>5.6944444444444443E-2</c:v>
                </c:pt>
                <c:pt idx="82">
                  <c:v>5.7638888888888885E-2</c:v>
                </c:pt>
                <c:pt idx="83">
                  <c:v>5.8333333333333327E-2</c:v>
                </c:pt>
                <c:pt idx="84">
                  <c:v>5.9027777777777783E-2</c:v>
                </c:pt>
                <c:pt idx="85">
                  <c:v>5.9722222222222225E-2</c:v>
                </c:pt>
                <c:pt idx="86">
                  <c:v>6.0416666666666667E-2</c:v>
                </c:pt>
                <c:pt idx="87">
                  <c:v>6.1111111111111116E-2</c:v>
                </c:pt>
                <c:pt idx="88">
                  <c:v>6.1805555555555558E-2</c:v>
                </c:pt>
                <c:pt idx="89">
                  <c:v>6.25E-2</c:v>
                </c:pt>
                <c:pt idx="90">
                  <c:v>6.3194444444444442E-2</c:v>
                </c:pt>
                <c:pt idx="91">
                  <c:v>6.3888888888888884E-2</c:v>
                </c:pt>
                <c:pt idx="92">
                  <c:v>6.458333333333334E-2</c:v>
                </c:pt>
                <c:pt idx="93">
                  <c:v>6.5277777777777782E-2</c:v>
                </c:pt>
                <c:pt idx="94">
                  <c:v>6.5972222222222224E-2</c:v>
                </c:pt>
                <c:pt idx="95">
                  <c:v>6.6666666666666666E-2</c:v>
                </c:pt>
                <c:pt idx="96">
                  <c:v>6.7361111111111108E-2</c:v>
                </c:pt>
                <c:pt idx="97">
                  <c:v>6.805555555555555E-2</c:v>
                </c:pt>
                <c:pt idx="98">
                  <c:v>6.8749999999999992E-2</c:v>
                </c:pt>
                <c:pt idx="99">
                  <c:v>6.9444444444444434E-2</c:v>
                </c:pt>
                <c:pt idx="100">
                  <c:v>7.013888888888889E-2</c:v>
                </c:pt>
                <c:pt idx="101">
                  <c:v>7.0833333333333331E-2</c:v>
                </c:pt>
                <c:pt idx="102">
                  <c:v>7.1527777777777787E-2</c:v>
                </c:pt>
                <c:pt idx="103">
                  <c:v>7.2222222222222229E-2</c:v>
                </c:pt>
                <c:pt idx="104">
                  <c:v>7.2916666666666671E-2</c:v>
                </c:pt>
                <c:pt idx="105">
                  <c:v>7.3611111111111113E-2</c:v>
                </c:pt>
                <c:pt idx="106">
                  <c:v>7.4305555555555555E-2</c:v>
                </c:pt>
                <c:pt idx="107">
                  <c:v>7.4999999999999997E-2</c:v>
                </c:pt>
                <c:pt idx="108">
                  <c:v>7.5694444444444439E-2</c:v>
                </c:pt>
                <c:pt idx="109">
                  <c:v>7.6388888888888895E-2</c:v>
                </c:pt>
                <c:pt idx="110">
                  <c:v>7.7083333333333337E-2</c:v>
                </c:pt>
                <c:pt idx="111">
                  <c:v>7.7777777777777779E-2</c:v>
                </c:pt>
                <c:pt idx="112">
                  <c:v>7.8472222222222221E-2</c:v>
                </c:pt>
                <c:pt idx="113">
                  <c:v>7.9166666666666663E-2</c:v>
                </c:pt>
                <c:pt idx="114">
                  <c:v>7.9861111111111105E-2</c:v>
                </c:pt>
                <c:pt idx="115">
                  <c:v>8.0555555555555561E-2</c:v>
                </c:pt>
                <c:pt idx="116">
                  <c:v>8.1250000000000003E-2</c:v>
                </c:pt>
                <c:pt idx="117">
                  <c:v>8.1944444444444445E-2</c:v>
                </c:pt>
                <c:pt idx="118">
                  <c:v>8.2638888888888887E-2</c:v>
                </c:pt>
                <c:pt idx="119">
                  <c:v>8.3333333333333329E-2</c:v>
                </c:pt>
                <c:pt idx="120">
                  <c:v>8.4027777777777771E-2</c:v>
                </c:pt>
                <c:pt idx="121">
                  <c:v>8.4722222222222213E-2</c:v>
                </c:pt>
                <c:pt idx="122">
                  <c:v>8.5416666666666655E-2</c:v>
                </c:pt>
                <c:pt idx="123">
                  <c:v>8.6111111111111124E-2</c:v>
                </c:pt>
                <c:pt idx="124">
                  <c:v>8.6805555555555566E-2</c:v>
                </c:pt>
                <c:pt idx="125">
                  <c:v>8.7500000000000008E-2</c:v>
                </c:pt>
                <c:pt idx="126">
                  <c:v>8.819444444444445E-2</c:v>
                </c:pt>
                <c:pt idx="127">
                  <c:v>8.8888888888888892E-2</c:v>
                </c:pt>
                <c:pt idx="128">
                  <c:v>8.9583333333333334E-2</c:v>
                </c:pt>
                <c:pt idx="129">
                  <c:v>9.0277777777777776E-2</c:v>
                </c:pt>
                <c:pt idx="130">
                  <c:v>9.0972222222222218E-2</c:v>
                </c:pt>
                <c:pt idx="131">
                  <c:v>9.1666666666666674E-2</c:v>
                </c:pt>
                <c:pt idx="132">
                  <c:v>9.2361111111111116E-2</c:v>
                </c:pt>
                <c:pt idx="133">
                  <c:v>9.3055555555555558E-2</c:v>
                </c:pt>
                <c:pt idx="134">
                  <c:v>9.375E-2</c:v>
                </c:pt>
                <c:pt idx="135">
                  <c:v>9.4444444444444442E-2</c:v>
                </c:pt>
                <c:pt idx="136">
                  <c:v>9.5138888888888884E-2</c:v>
                </c:pt>
                <c:pt idx="137">
                  <c:v>9.5833333333333326E-2</c:v>
                </c:pt>
                <c:pt idx="138">
                  <c:v>9.6527777777777768E-2</c:v>
                </c:pt>
                <c:pt idx="139">
                  <c:v>9.7222222222222224E-2</c:v>
                </c:pt>
                <c:pt idx="140">
                  <c:v>9.7916666666666666E-2</c:v>
                </c:pt>
                <c:pt idx="141">
                  <c:v>9.8611111111111108E-2</c:v>
                </c:pt>
                <c:pt idx="142">
                  <c:v>9.930555555555555E-2</c:v>
                </c:pt>
                <c:pt idx="143">
                  <c:v>9.9999999999999992E-2</c:v>
                </c:pt>
                <c:pt idx="144">
                  <c:v>0.10069444444444443</c:v>
                </c:pt>
                <c:pt idx="145">
                  <c:v>0.1013888888888889</c:v>
                </c:pt>
                <c:pt idx="146">
                  <c:v>0.10208333333333335</c:v>
                </c:pt>
                <c:pt idx="147">
                  <c:v>0.10277777777777779</c:v>
                </c:pt>
                <c:pt idx="148">
                  <c:v>0.10347222222222223</c:v>
                </c:pt>
                <c:pt idx="149">
                  <c:v>0.10416666666666667</c:v>
                </c:pt>
                <c:pt idx="150">
                  <c:v>0.10486111111111111</c:v>
                </c:pt>
                <c:pt idx="151">
                  <c:v>0.10555555555555556</c:v>
                </c:pt>
                <c:pt idx="152">
                  <c:v>0.10625</c:v>
                </c:pt>
                <c:pt idx="153">
                  <c:v>0.10694444444444444</c:v>
                </c:pt>
                <c:pt idx="154">
                  <c:v>0.1076388888888889</c:v>
                </c:pt>
                <c:pt idx="155">
                  <c:v>0.10833333333333334</c:v>
                </c:pt>
                <c:pt idx="156">
                  <c:v>0.10902777777777778</c:v>
                </c:pt>
                <c:pt idx="157">
                  <c:v>0.10972222222222222</c:v>
                </c:pt>
                <c:pt idx="158">
                  <c:v>0.11041666666666666</c:v>
                </c:pt>
                <c:pt idx="159">
                  <c:v>0.1111111111111111</c:v>
                </c:pt>
                <c:pt idx="160">
                  <c:v>0.11180555555555556</c:v>
                </c:pt>
                <c:pt idx="161">
                  <c:v>0.1125</c:v>
                </c:pt>
                <c:pt idx="162">
                  <c:v>0.11319444444444444</c:v>
                </c:pt>
                <c:pt idx="163">
                  <c:v>0.11388888888888889</c:v>
                </c:pt>
                <c:pt idx="164">
                  <c:v>0.11458333333333333</c:v>
                </c:pt>
                <c:pt idx="165">
                  <c:v>0.11527777777777777</c:v>
                </c:pt>
                <c:pt idx="166">
                  <c:v>0.11597222222222221</c:v>
                </c:pt>
                <c:pt idx="167">
                  <c:v>0.11666666666666665</c:v>
                </c:pt>
                <c:pt idx="168">
                  <c:v>0.1173611111111111</c:v>
                </c:pt>
                <c:pt idx="169">
                  <c:v>0.11805555555555557</c:v>
                </c:pt>
                <c:pt idx="170">
                  <c:v>0.11875000000000001</c:v>
                </c:pt>
                <c:pt idx="171">
                  <c:v>0.11944444444444445</c:v>
                </c:pt>
                <c:pt idx="172">
                  <c:v>0.12013888888888889</c:v>
                </c:pt>
                <c:pt idx="173">
                  <c:v>0.12083333333333333</c:v>
                </c:pt>
                <c:pt idx="174">
                  <c:v>0.12152777777777778</c:v>
                </c:pt>
                <c:pt idx="175">
                  <c:v>0.12222222222222223</c:v>
                </c:pt>
                <c:pt idx="176">
                  <c:v>0.12291666666666667</c:v>
                </c:pt>
                <c:pt idx="177">
                  <c:v>0.12361111111111112</c:v>
                </c:pt>
                <c:pt idx="178">
                  <c:v>0.12430555555555556</c:v>
                </c:pt>
                <c:pt idx="179">
                  <c:v>0.125</c:v>
                </c:pt>
                <c:pt idx="180">
                  <c:v>0.12569444444444444</c:v>
                </c:pt>
                <c:pt idx="181">
                  <c:v>0.12638888888888888</c:v>
                </c:pt>
                <c:pt idx="182">
                  <c:v>0.12708333333333333</c:v>
                </c:pt>
                <c:pt idx="183">
                  <c:v>0.1277777777777778</c:v>
                </c:pt>
                <c:pt idx="184">
                  <c:v>0.12847222222222224</c:v>
                </c:pt>
                <c:pt idx="185">
                  <c:v>0.12916666666666668</c:v>
                </c:pt>
                <c:pt idx="186">
                  <c:v>0.12986111111111112</c:v>
                </c:pt>
                <c:pt idx="187">
                  <c:v>0.13055555555555556</c:v>
                </c:pt>
                <c:pt idx="188">
                  <c:v>0.13125000000000001</c:v>
                </c:pt>
                <c:pt idx="189">
                  <c:v>0.13194444444444445</c:v>
                </c:pt>
                <c:pt idx="190">
                  <c:v>0.13263888888888889</c:v>
                </c:pt>
                <c:pt idx="191">
                  <c:v>0.13333333333333333</c:v>
                </c:pt>
                <c:pt idx="192">
                  <c:v>0.13402777777777777</c:v>
                </c:pt>
                <c:pt idx="193">
                  <c:v>0.13472222222222222</c:v>
                </c:pt>
                <c:pt idx="194">
                  <c:v>0.13541666666666666</c:v>
                </c:pt>
                <c:pt idx="195">
                  <c:v>0.1361111111111111</c:v>
                </c:pt>
                <c:pt idx="196">
                  <c:v>0.13680555555555554</c:v>
                </c:pt>
                <c:pt idx="197">
                  <c:v>0.13749999999999998</c:v>
                </c:pt>
                <c:pt idx="198">
                  <c:v>0.13819444444444443</c:v>
                </c:pt>
                <c:pt idx="199">
                  <c:v>0.1388888888888889</c:v>
                </c:pt>
                <c:pt idx="200">
                  <c:v>0.13958333333333334</c:v>
                </c:pt>
                <c:pt idx="201">
                  <c:v>0.14027777777777778</c:v>
                </c:pt>
                <c:pt idx="202">
                  <c:v>0.14097222222222222</c:v>
                </c:pt>
                <c:pt idx="203">
                  <c:v>0.14166666666666666</c:v>
                </c:pt>
                <c:pt idx="204">
                  <c:v>0.1423611111111111</c:v>
                </c:pt>
                <c:pt idx="205">
                  <c:v>0.14305555555555557</c:v>
                </c:pt>
                <c:pt idx="206">
                  <c:v>0.14375000000000002</c:v>
                </c:pt>
                <c:pt idx="207">
                  <c:v>0.14444444444444446</c:v>
                </c:pt>
                <c:pt idx="208">
                  <c:v>0.1451388888888889</c:v>
                </c:pt>
                <c:pt idx="209">
                  <c:v>0.14583333333333334</c:v>
                </c:pt>
                <c:pt idx="210">
                  <c:v>0.14652777777777778</c:v>
                </c:pt>
                <c:pt idx="211">
                  <c:v>0.14722222222222223</c:v>
                </c:pt>
                <c:pt idx="212">
                  <c:v>0.14791666666666667</c:v>
                </c:pt>
                <c:pt idx="213">
                  <c:v>0.14861111111111111</c:v>
                </c:pt>
                <c:pt idx="214">
                  <c:v>0.14930555555555555</c:v>
                </c:pt>
                <c:pt idx="215">
                  <c:v>0.15</c:v>
                </c:pt>
                <c:pt idx="216">
                  <c:v>0.15069444444444444</c:v>
                </c:pt>
                <c:pt idx="217">
                  <c:v>0.15138888888888888</c:v>
                </c:pt>
                <c:pt idx="218">
                  <c:v>0.15208333333333332</c:v>
                </c:pt>
                <c:pt idx="219">
                  <c:v>0.15277777777777776</c:v>
                </c:pt>
                <c:pt idx="220">
                  <c:v>0.15347222222222223</c:v>
                </c:pt>
                <c:pt idx="221">
                  <c:v>0.15416666666666667</c:v>
                </c:pt>
                <c:pt idx="222">
                  <c:v>0.15486111111111112</c:v>
                </c:pt>
                <c:pt idx="223">
                  <c:v>0.15555555555555556</c:v>
                </c:pt>
                <c:pt idx="224">
                  <c:v>0.15625</c:v>
                </c:pt>
                <c:pt idx="225">
                  <c:v>0.15694444444444444</c:v>
                </c:pt>
                <c:pt idx="226">
                  <c:v>0.15763888888888888</c:v>
                </c:pt>
                <c:pt idx="227">
                  <c:v>0.15833333333333333</c:v>
                </c:pt>
                <c:pt idx="228">
                  <c:v>0.15902777777777777</c:v>
                </c:pt>
                <c:pt idx="229">
                  <c:v>0.15972222222222224</c:v>
                </c:pt>
                <c:pt idx="230">
                  <c:v>0.16041666666666668</c:v>
                </c:pt>
                <c:pt idx="231">
                  <c:v>0.16111111111111112</c:v>
                </c:pt>
                <c:pt idx="232">
                  <c:v>0.16180555555555556</c:v>
                </c:pt>
                <c:pt idx="233">
                  <c:v>0.16250000000000001</c:v>
                </c:pt>
                <c:pt idx="234">
                  <c:v>0.16319444444444445</c:v>
                </c:pt>
                <c:pt idx="235">
                  <c:v>0.16388888888888889</c:v>
                </c:pt>
                <c:pt idx="236">
                  <c:v>0.16458333333333333</c:v>
                </c:pt>
                <c:pt idx="237">
                  <c:v>0.16527777777777777</c:v>
                </c:pt>
                <c:pt idx="238">
                  <c:v>0.16597222222222222</c:v>
                </c:pt>
                <c:pt idx="239">
                  <c:v>0.16666666666666666</c:v>
                </c:pt>
                <c:pt idx="240">
                  <c:v>0.1673611111111111</c:v>
                </c:pt>
                <c:pt idx="241">
                  <c:v>0.16805555555555554</c:v>
                </c:pt>
                <c:pt idx="242">
                  <c:v>0.16874999999999998</c:v>
                </c:pt>
                <c:pt idx="243">
                  <c:v>0.16944444444444443</c:v>
                </c:pt>
                <c:pt idx="244">
                  <c:v>0.17013888888888887</c:v>
                </c:pt>
                <c:pt idx="245">
                  <c:v>0.17083333333333331</c:v>
                </c:pt>
                <c:pt idx="246">
                  <c:v>0.17152777777777775</c:v>
                </c:pt>
                <c:pt idx="247">
                  <c:v>0.17222222222222225</c:v>
                </c:pt>
                <c:pt idx="248">
                  <c:v>0.17291666666666669</c:v>
                </c:pt>
                <c:pt idx="249">
                  <c:v>0.17361111111111113</c:v>
                </c:pt>
                <c:pt idx="250">
                  <c:v>0.17430555555555557</c:v>
                </c:pt>
                <c:pt idx="251">
                  <c:v>0.17500000000000002</c:v>
                </c:pt>
                <c:pt idx="252">
                  <c:v>0.17569444444444446</c:v>
                </c:pt>
                <c:pt idx="253">
                  <c:v>0.1763888888888889</c:v>
                </c:pt>
                <c:pt idx="254">
                  <c:v>0.17708333333333334</c:v>
                </c:pt>
                <c:pt idx="255">
                  <c:v>0.17777777777777778</c:v>
                </c:pt>
                <c:pt idx="256">
                  <c:v>0.17847222222222223</c:v>
                </c:pt>
                <c:pt idx="257">
                  <c:v>0.17916666666666667</c:v>
                </c:pt>
                <c:pt idx="258">
                  <c:v>0.17986111111111111</c:v>
                </c:pt>
                <c:pt idx="259">
                  <c:v>0.18055555555555555</c:v>
                </c:pt>
                <c:pt idx="260">
                  <c:v>0.18124999999999999</c:v>
                </c:pt>
                <c:pt idx="261">
                  <c:v>0.18194444444444444</c:v>
                </c:pt>
                <c:pt idx="262">
                  <c:v>0.18263888888888891</c:v>
                </c:pt>
                <c:pt idx="263">
                  <c:v>0.18333333333333335</c:v>
                </c:pt>
                <c:pt idx="264">
                  <c:v>0.18402777777777779</c:v>
                </c:pt>
                <c:pt idx="265">
                  <c:v>0.18472222222222223</c:v>
                </c:pt>
                <c:pt idx="266">
                  <c:v>0.18541666666666667</c:v>
                </c:pt>
                <c:pt idx="267">
                  <c:v>0.18611111111111112</c:v>
                </c:pt>
                <c:pt idx="268">
                  <c:v>0.18680555555555556</c:v>
                </c:pt>
                <c:pt idx="269">
                  <c:v>0.1875</c:v>
                </c:pt>
                <c:pt idx="270">
                  <c:v>0.18819444444444444</c:v>
                </c:pt>
                <c:pt idx="271">
                  <c:v>0.18888888888888888</c:v>
                </c:pt>
                <c:pt idx="272">
                  <c:v>0.18958333333333333</c:v>
                </c:pt>
                <c:pt idx="273">
                  <c:v>0.19027777777777777</c:v>
                </c:pt>
                <c:pt idx="274">
                  <c:v>0.19097222222222221</c:v>
                </c:pt>
                <c:pt idx="275">
                  <c:v>0.19166666666666665</c:v>
                </c:pt>
                <c:pt idx="276">
                  <c:v>0.19236111111111112</c:v>
                </c:pt>
                <c:pt idx="277">
                  <c:v>0.19305555555555554</c:v>
                </c:pt>
                <c:pt idx="278">
                  <c:v>0.19375000000000001</c:v>
                </c:pt>
                <c:pt idx="279">
                  <c:v>0.19444444444444445</c:v>
                </c:pt>
                <c:pt idx="280">
                  <c:v>0.19513888888888889</c:v>
                </c:pt>
                <c:pt idx="281">
                  <c:v>0.19583333333333333</c:v>
                </c:pt>
                <c:pt idx="282">
                  <c:v>0.19652777777777777</c:v>
                </c:pt>
                <c:pt idx="283">
                  <c:v>0.19722222222222222</c:v>
                </c:pt>
                <c:pt idx="284">
                  <c:v>0.19791666666666666</c:v>
                </c:pt>
                <c:pt idx="285">
                  <c:v>0.1986111111111111</c:v>
                </c:pt>
                <c:pt idx="286">
                  <c:v>0.19930555555555554</c:v>
                </c:pt>
                <c:pt idx="287">
                  <c:v>0.19999999999999998</c:v>
                </c:pt>
                <c:pt idx="288">
                  <c:v>0.20069444444444443</c:v>
                </c:pt>
                <c:pt idx="289">
                  <c:v>0.20138888888888887</c:v>
                </c:pt>
                <c:pt idx="290">
                  <c:v>0.20208333333333331</c:v>
                </c:pt>
                <c:pt idx="291">
                  <c:v>0.20277777777777781</c:v>
                </c:pt>
                <c:pt idx="292">
                  <c:v>0.20347222222222219</c:v>
                </c:pt>
                <c:pt idx="293">
                  <c:v>0.20416666666666669</c:v>
                </c:pt>
                <c:pt idx="294">
                  <c:v>0.20486111111111113</c:v>
                </c:pt>
                <c:pt idx="295">
                  <c:v>0.20555555555555557</c:v>
                </c:pt>
                <c:pt idx="296">
                  <c:v>0.20625000000000002</c:v>
                </c:pt>
                <c:pt idx="297">
                  <c:v>0.20694444444444446</c:v>
                </c:pt>
                <c:pt idx="298">
                  <c:v>0.2076388888888889</c:v>
                </c:pt>
                <c:pt idx="299">
                  <c:v>0.20833333333333334</c:v>
                </c:pt>
                <c:pt idx="300">
                  <c:v>0.20902777777777778</c:v>
                </c:pt>
                <c:pt idx="301">
                  <c:v>0.20972222222222223</c:v>
                </c:pt>
                <c:pt idx="302">
                  <c:v>0.21041666666666667</c:v>
                </c:pt>
                <c:pt idx="303">
                  <c:v>0.21111111111111111</c:v>
                </c:pt>
                <c:pt idx="304">
                  <c:v>0.21180555555555555</c:v>
                </c:pt>
                <c:pt idx="305">
                  <c:v>0.21249999999999999</c:v>
                </c:pt>
                <c:pt idx="306">
                  <c:v>0.21319444444444444</c:v>
                </c:pt>
                <c:pt idx="307">
                  <c:v>0.21388888888888891</c:v>
                </c:pt>
                <c:pt idx="308">
                  <c:v>0.21458333333333335</c:v>
                </c:pt>
                <c:pt idx="309">
                  <c:v>0.21527777777777779</c:v>
                </c:pt>
                <c:pt idx="310">
                  <c:v>0.21597222222222223</c:v>
                </c:pt>
                <c:pt idx="311">
                  <c:v>0.21666666666666667</c:v>
                </c:pt>
                <c:pt idx="312">
                  <c:v>0.21736111111111112</c:v>
                </c:pt>
                <c:pt idx="313">
                  <c:v>0.21805555555555556</c:v>
                </c:pt>
                <c:pt idx="314">
                  <c:v>0.21875</c:v>
                </c:pt>
                <c:pt idx="315">
                  <c:v>0.21944444444444444</c:v>
                </c:pt>
                <c:pt idx="316">
                  <c:v>0.22013888888888888</c:v>
                </c:pt>
                <c:pt idx="317">
                  <c:v>0.22083333333333333</c:v>
                </c:pt>
                <c:pt idx="318">
                  <c:v>0.22152777777777777</c:v>
                </c:pt>
                <c:pt idx="319">
                  <c:v>0.22222222222222221</c:v>
                </c:pt>
                <c:pt idx="320">
                  <c:v>0.22291666666666665</c:v>
                </c:pt>
                <c:pt idx="321">
                  <c:v>0.22361111111111109</c:v>
                </c:pt>
                <c:pt idx="322">
                  <c:v>0.22430555555555556</c:v>
                </c:pt>
                <c:pt idx="323">
                  <c:v>0.22500000000000001</c:v>
                </c:pt>
                <c:pt idx="324">
                  <c:v>0.22569444444444445</c:v>
                </c:pt>
                <c:pt idx="325">
                  <c:v>0.22638888888888889</c:v>
                </c:pt>
                <c:pt idx="326">
                  <c:v>0.22708333333333333</c:v>
                </c:pt>
                <c:pt idx="327">
                  <c:v>0.22777777777777777</c:v>
                </c:pt>
                <c:pt idx="328">
                  <c:v>0.22847222222222222</c:v>
                </c:pt>
                <c:pt idx="329">
                  <c:v>0.22916666666666666</c:v>
                </c:pt>
                <c:pt idx="330">
                  <c:v>0.2298611111111111</c:v>
                </c:pt>
                <c:pt idx="331">
                  <c:v>0.23055555555555554</c:v>
                </c:pt>
                <c:pt idx="332">
                  <c:v>0.23124999999999998</c:v>
                </c:pt>
                <c:pt idx="333">
                  <c:v>0.23194444444444443</c:v>
                </c:pt>
                <c:pt idx="334">
                  <c:v>0.23263888888888887</c:v>
                </c:pt>
                <c:pt idx="335">
                  <c:v>0.23333333333333331</c:v>
                </c:pt>
                <c:pt idx="336">
                  <c:v>0.23402777777777781</c:v>
                </c:pt>
                <c:pt idx="337">
                  <c:v>0.23472222222222219</c:v>
                </c:pt>
                <c:pt idx="338">
                  <c:v>0.23541666666666669</c:v>
                </c:pt>
                <c:pt idx="339">
                  <c:v>0.23611111111111113</c:v>
                </c:pt>
                <c:pt idx="340">
                  <c:v>0.23680555555555557</c:v>
                </c:pt>
                <c:pt idx="341">
                  <c:v>0.23750000000000002</c:v>
                </c:pt>
                <c:pt idx="342">
                  <c:v>0.23819444444444446</c:v>
                </c:pt>
                <c:pt idx="343">
                  <c:v>0.2388888888888889</c:v>
                </c:pt>
                <c:pt idx="344">
                  <c:v>0.23958333333333334</c:v>
                </c:pt>
                <c:pt idx="345">
                  <c:v>0.24027777777777778</c:v>
                </c:pt>
                <c:pt idx="346">
                  <c:v>0.24097222222222223</c:v>
                </c:pt>
                <c:pt idx="347">
                  <c:v>0.24166666666666667</c:v>
                </c:pt>
                <c:pt idx="348">
                  <c:v>0.24236111111111111</c:v>
                </c:pt>
                <c:pt idx="349">
                  <c:v>0.24305555555555555</c:v>
                </c:pt>
                <c:pt idx="350">
                  <c:v>0.24374999999999999</c:v>
                </c:pt>
                <c:pt idx="351">
                  <c:v>0.24444444444444446</c:v>
                </c:pt>
                <c:pt idx="352">
                  <c:v>0.24513888888888888</c:v>
                </c:pt>
                <c:pt idx="353">
                  <c:v>0.24583333333333335</c:v>
                </c:pt>
                <c:pt idx="354">
                  <c:v>0.24652777777777779</c:v>
                </c:pt>
                <c:pt idx="355">
                  <c:v>0.24722222222222223</c:v>
                </c:pt>
                <c:pt idx="356">
                  <c:v>0.24791666666666667</c:v>
                </c:pt>
                <c:pt idx="357">
                  <c:v>0.24861111111111112</c:v>
                </c:pt>
                <c:pt idx="358">
                  <c:v>0.24930555555555556</c:v>
                </c:pt>
                <c:pt idx="359">
                  <c:v>0.25</c:v>
                </c:pt>
                <c:pt idx="360">
                  <c:v>0.25069444444444444</c:v>
                </c:pt>
                <c:pt idx="361">
                  <c:v>0.25138888888888888</c:v>
                </c:pt>
                <c:pt idx="362">
                  <c:v>0.25208333333333333</c:v>
                </c:pt>
                <c:pt idx="363">
                  <c:v>0.25277777777777777</c:v>
                </c:pt>
                <c:pt idx="364">
                  <c:v>0.25347222222222221</c:v>
                </c:pt>
                <c:pt idx="365">
                  <c:v>0.25416666666666665</c:v>
                </c:pt>
                <c:pt idx="366">
                  <c:v>0.25486111111111109</c:v>
                </c:pt>
                <c:pt idx="367">
                  <c:v>0.25555555555555559</c:v>
                </c:pt>
                <c:pt idx="368">
                  <c:v>0.25625000000000003</c:v>
                </c:pt>
                <c:pt idx="369">
                  <c:v>0.25694444444444448</c:v>
                </c:pt>
                <c:pt idx="370">
                  <c:v>0.25763888888888892</c:v>
                </c:pt>
                <c:pt idx="371">
                  <c:v>0.25833333333333336</c:v>
                </c:pt>
                <c:pt idx="372">
                  <c:v>0.2590277777777778</c:v>
                </c:pt>
                <c:pt idx="373">
                  <c:v>0.25972222222222224</c:v>
                </c:pt>
                <c:pt idx="374">
                  <c:v>0.26041666666666669</c:v>
                </c:pt>
                <c:pt idx="375">
                  <c:v>0.26111111111111113</c:v>
                </c:pt>
                <c:pt idx="376">
                  <c:v>0.26180555555555557</c:v>
                </c:pt>
                <c:pt idx="377">
                  <c:v>0.26250000000000001</c:v>
                </c:pt>
                <c:pt idx="378">
                  <c:v>0.26319444444444445</c:v>
                </c:pt>
                <c:pt idx="379">
                  <c:v>0.2638888888888889</c:v>
                </c:pt>
                <c:pt idx="380">
                  <c:v>0.26458333333333334</c:v>
                </c:pt>
                <c:pt idx="381">
                  <c:v>0.26527777777777778</c:v>
                </c:pt>
                <c:pt idx="382">
                  <c:v>0.26597222222222222</c:v>
                </c:pt>
                <c:pt idx="383">
                  <c:v>0.26666666666666666</c:v>
                </c:pt>
                <c:pt idx="384">
                  <c:v>0.2673611111111111</c:v>
                </c:pt>
                <c:pt idx="385">
                  <c:v>0.26805555555555555</c:v>
                </c:pt>
                <c:pt idx="386">
                  <c:v>0.26874999999999999</c:v>
                </c:pt>
                <c:pt idx="387">
                  <c:v>0.26944444444444443</c:v>
                </c:pt>
                <c:pt idx="388">
                  <c:v>0.27013888888888887</c:v>
                </c:pt>
                <c:pt idx="389">
                  <c:v>0.27083333333333331</c:v>
                </c:pt>
                <c:pt idx="390">
                  <c:v>0.27152777777777776</c:v>
                </c:pt>
                <c:pt idx="391">
                  <c:v>0.2722222222222222</c:v>
                </c:pt>
                <c:pt idx="392">
                  <c:v>0.27291666666666664</c:v>
                </c:pt>
                <c:pt idx="393">
                  <c:v>0.27361111111111108</c:v>
                </c:pt>
                <c:pt idx="394">
                  <c:v>0.27430555555555552</c:v>
                </c:pt>
                <c:pt idx="395">
                  <c:v>0.27499999999999997</c:v>
                </c:pt>
                <c:pt idx="396">
                  <c:v>0.27569444444444446</c:v>
                </c:pt>
                <c:pt idx="397">
                  <c:v>0.27638888888888885</c:v>
                </c:pt>
                <c:pt idx="398">
                  <c:v>0.27708333333333335</c:v>
                </c:pt>
                <c:pt idx="399">
                  <c:v>0.27777777777777779</c:v>
                </c:pt>
                <c:pt idx="400">
                  <c:v>0.27847222222222223</c:v>
                </c:pt>
                <c:pt idx="401">
                  <c:v>0.27916666666666667</c:v>
                </c:pt>
                <c:pt idx="402">
                  <c:v>0.27986111111111112</c:v>
                </c:pt>
                <c:pt idx="403">
                  <c:v>0.28055555555555556</c:v>
                </c:pt>
                <c:pt idx="404">
                  <c:v>0.28125</c:v>
                </c:pt>
                <c:pt idx="405">
                  <c:v>0.28194444444444444</c:v>
                </c:pt>
                <c:pt idx="406">
                  <c:v>0.28263888888888888</c:v>
                </c:pt>
                <c:pt idx="407">
                  <c:v>0.28333333333333333</c:v>
                </c:pt>
                <c:pt idx="408">
                  <c:v>0.28402777777777777</c:v>
                </c:pt>
                <c:pt idx="409">
                  <c:v>0.28472222222222221</c:v>
                </c:pt>
                <c:pt idx="410">
                  <c:v>0.28541666666666665</c:v>
                </c:pt>
                <c:pt idx="411">
                  <c:v>0.28611111111111115</c:v>
                </c:pt>
                <c:pt idx="412">
                  <c:v>0.28680555555555554</c:v>
                </c:pt>
                <c:pt idx="413">
                  <c:v>0.28750000000000003</c:v>
                </c:pt>
                <c:pt idx="414">
                  <c:v>0.28819444444444448</c:v>
                </c:pt>
                <c:pt idx="415">
                  <c:v>0.28888888888888892</c:v>
                </c:pt>
                <c:pt idx="416">
                  <c:v>0.28958333333333336</c:v>
                </c:pt>
                <c:pt idx="417">
                  <c:v>0.2902777777777778</c:v>
                </c:pt>
                <c:pt idx="418">
                  <c:v>0.29097222222222224</c:v>
                </c:pt>
                <c:pt idx="419">
                  <c:v>0.29166666666666669</c:v>
                </c:pt>
                <c:pt idx="420">
                  <c:v>0.29236111111111113</c:v>
                </c:pt>
                <c:pt idx="421">
                  <c:v>0.29305555555555557</c:v>
                </c:pt>
                <c:pt idx="422">
                  <c:v>0.29375000000000001</c:v>
                </c:pt>
                <c:pt idx="423">
                  <c:v>0.29444444444444445</c:v>
                </c:pt>
                <c:pt idx="424">
                  <c:v>0.2951388888888889</c:v>
                </c:pt>
                <c:pt idx="425">
                  <c:v>0.29583333333333334</c:v>
                </c:pt>
                <c:pt idx="426">
                  <c:v>0.29652777777777778</c:v>
                </c:pt>
                <c:pt idx="427">
                  <c:v>0.29722222222222222</c:v>
                </c:pt>
                <c:pt idx="428">
                  <c:v>0.29791666666666666</c:v>
                </c:pt>
                <c:pt idx="429">
                  <c:v>0.2986111111111111</c:v>
                </c:pt>
                <c:pt idx="430">
                  <c:v>0.29930555555555555</c:v>
                </c:pt>
                <c:pt idx="431">
                  <c:v>0.3</c:v>
                </c:pt>
                <c:pt idx="432">
                  <c:v>0.30069444444444443</c:v>
                </c:pt>
                <c:pt idx="433">
                  <c:v>0.30138888888888887</c:v>
                </c:pt>
                <c:pt idx="434">
                  <c:v>0.30208333333333331</c:v>
                </c:pt>
                <c:pt idx="435">
                  <c:v>0.30277777777777776</c:v>
                </c:pt>
                <c:pt idx="436">
                  <c:v>0.3034722222222222</c:v>
                </c:pt>
                <c:pt idx="437">
                  <c:v>0.30416666666666664</c:v>
                </c:pt>
                <c:pt idx="438">
                  <c:v>0.30486111111111108</c:v>
                </c:pt>
                <c:pt idx="439">
                  <c:v>0.30555555555555552</c:v>
                </c:pt>
                <c:pt idx="440">
                  <c:v>0.30624999999999997</c:v>
                </c:pt>
                <c:pt idx="441">
                  <c:v>0.30694444444444441</c:v>
                </c:pt>
                <c:pt idx="442">
                  <c:v>0.30763888888888891</c:v>
                </c:pt>
                <c:pt idx="443">
                  <c:v>0.30833333333333335</c:v>
                </c:pt>
                <c:pt idx="444">
                  <c:v>0.30902777777777779</c:v>
                </c:pt>
                <c:pt idx="445">
                  <c:v>0.30972222222222223</c:v>
                </c:pt>
                <c:pt idx="446">
                  <c:v>0.31041666666666667</c:v>
                </c:pt>
                <c:pt idx="447">
                  <c:v>0.31111111111111112</c:v>
                </c:pt>
                <c:pt idx="448">
                  <c:v>0.31180555555555556</c:v>
                </c:pt>
                <c:pt idx="449">
                  <c:v>0.3125</c:v>
                </c:pt>
                <c:pt idx="450">
                  <c:v>0.31319444444444444</c:v>
                </c:pt>
                <c:pt idx="451">
                  <c:v>0.31388888888888888</c:v>
                </c:pt>
                <c:pt idx="452">
                  <c:v>0.31458333333333333</c:v>
                </c:pt>
                <c:pt idx="453">
                  <c:v>0.31527777777777777</c:v>
                </c:pt>
                <c:pt idx="454">
                  <c:v>0.31597222222222221</c:v>
                </c:pt>
                <c:pt idx="455">
                  <c:v>0.31666666666666665</c:v>
                </c:pt>
                <c:pt idx="456">
                  <c:v>0.31736111111111115</c:v>
                </c:pt>
                <c:pt idx="457">
                  <c:v>0.31805555555555554</c:v>
                </c:pt>
                <c:pt idx="458">
                  <c:v>0.31875000000000003</c:v>
                </c:pt>
                <c:pt idx="459">
                  <c:v>0.31944444444444448</c:v>
                </c:pt>
                <c:pt idx="460">
                  <c:v>0.32013888888888892</c:v>
                </c:pt>
                <c:pt idx="461">
                  <c:v>0.32083333333333336</c:v>
                </c:pt>
                <c:pt idx="462">
                  <c:v>0.3215277777777778</c:v>
                </c:pt>
                <c:pt idx="463">
                  <c:v>0.32222222222222224</c:v>
                </c:pt>
                <c:pt idx="464">
                  <c:v>0.32291666666666669</c:v>
                </c:pt>
                <c:pt idx="465">
                  <c:v>0.32361111111111113</c:v>
                </c:pt>
                <c:pt idx="466">
                  <c:v>0.32430555555555557</c:v>
                </c:pt>
                <c:pt idx="467">
                  <c:v>0.32500000000000001</c:v>
                </c:pt>
                <c:pt idx="468">
                  <c:v>0.32569444444444445</c:v>
                </c:pt>
                <c:pt idx="469">
                  <c:v>0.3263888888888889</c:v>
                </c:pt>
                <c:pt idx="470">
                  <c:v>0.32708333333333334</c:v>
                </c:pt>
                <c:pt idx="471">
                  <c:v>0.32777777777777778</c:v>
                </c:pt>
                <c:pt idx="472">
                  <c:v>0.32847222222222222</c:v>
                </c:pt>
                <c:pt idx="473">
                  <c:v>0.32916666666666666</c:v>
                </c:pt>
                <c:pt idx="474">
                  <c:v>0.3298611111111111</c:v>
                </c:pt>
                <c:pt idx="475">
                  <c:v>0.33055555555555555</c:v>
                </c:pt>
                <c:pt idx="476">
                  <c:v>0.33124999999999999</c:v>
                </c:pt>
                <c:pt idx="477">
                  <c:v>0.33194444444444443</c:v>
                </c:pt>
                <c:pt idx="478">
                  <c:v>0.33263888888888887</c:v>
                </c:pt>
                <c:pt idx="479">
                  <c:v>0.33333333333333331</c:v>
                </c:pt>
                <c:pt idx="480">
                  <c:v>0.33402777777777781</c:v>
                </c:pt>
                <c:pt idx="481">
                  <c:v>0.3347222222222222</c:v>
                </c:pt>
                <c:pt idx="482">
                  <c:v>0.3354166666666667</c:v>
                </c:pt>
                <c:pt idx="483">
                  <c:v>0.33611111111111108</c:v>
                </c:pt>
                <c:pt idx="484">
                  <c:v>0.33680555555555558</c:v>
                </c:pt>
                <c:pt idx="485">
                  <c:v>0.33749999999999997</c:v>
                </c:pt>
                <c:pt idx="486">
                  <c:v>0.33819444444444446</c:v>
                </c:pt>
                <c:pt idx="487">
                  <c:v>0.33888888888888885</c:v>
                </c:pt>
                <c:pt idx="488">
                  <c:v>0.33958333333333335</c:v>
                </c:pt>
                <c:pt idx="489">
                  <c:v>0.34027777777777773</c:v>
                </c:pt>
                <c:pt idx="490">
                  <c:v>0.34097222222222223</c:v>
                </c:pt>
                <c:pt idx="491">
                  <c:v>0.34166666666666662</c:v>
                </c:pt>
                <c:pt idx="492">
                  <c:v>0.34236111111111112</c:v>
                </c:pt>
                <c:pt idx="493">
                  <c:v>0.3430555555555555</c:v>
                </c:pt>
                <c:pt idx="494">
                  <c:v>0.34375</c:v>
                </c:pt>
                <c:pt idx="495">
                  <c:v>0.3444444444444445</c:v>
                </c:pt>
                <c:pt idx="496">
                  <c:v>0.34513888888888888</c:v>
                </c:pt>
                <c:pt idx="497">
                  <c:v>0.34583333333333338</c:v>
                </c:pt>
                <c:pt idx="498">
                  <c:v>0.34652777777777777</c:v>
                </c:pt>
                <c:pt idx="499">
                  <c:v>0.34722222222222227</c:v>
                </c:pt>
                <c:pt idx="500">
                  <c:v>0.34791666666666665</c:v>
                </c:pt>
                <c:pt idx="501">
                  <c:v>0.34861111111111115</c:v>
                </c:pt>
                <c:pt idx="502">
                  <c:v>0.34930555555555554</c:v>
                </c:pt>
                <c:pt idx="503">
                  <c:v>0.35000000000000003</c:v>
                </c:pt>
                <c:pt idx="504">
                  <c:v>0.35069444444444442</c:v>
                </c:pt>
                <c:pt idx="505">
                  <c:v>0.35138888888888892</c:v>
                </c:pt>
                <c:pt idx="506">
                  <c:v>0.3520833333333333</c:v>
                </c:pt>
                <c:pt idx="507">
                  <c:v>0.3527777777777778</c:v>
                </c:pt>
                <c:pt idx="508">
                  <c:v>0.35347222222222219</c:v>
                </c:pt>
                <c:pt idx="509">
                  <c:v>0.35416666666666669</c:v>
                </c:pt>
                <c:pt idx="510">
                  <c:v>0.35486111111111113</c:v>
                </c:pt>
                <c:pt idx="511">
                  <c:v>0.35555555555555557</c:v>
                </c:pt>
                <c:pt idx="512">
                  <c:v>0.35625000000000001</c:v>
                </c:pt>
                <c:pt idx="513">
                  <c:v>0.35694444444444445</c:v>
                </c:pt>
                <c:pt idx="514">
                  <c:v>0.3576388888888889</c:v>
                </c:pt>
                <c:pt idx="515">
                  <c:v>0.35833333333333334</c:v>
                </c:pt>
                <c:pt idx="516">
                  <c:v>0.35902777777777778</c:v>
                </c:pt>
                <c:pt idx="517">
                  <c:v>0.35972222222222222</c:v>
                </c:pt>
                <c:pt idx="518">
                  <c:v>0.36041666666666666</c:v>
                </c:pt>
                <c:pt idx="519">
                  <c:v>0.3611111111111111</c:v>
                </c:pt>
                <c:pt idx="520">
                  <c:v>0.36180555555555555</c:v>
                </c:pt>
                <c:pt idx="521">
                  <c:v>0.36249999999999999</c:v>
                </c:pt>
                <c:pt idx="522">
                  <c:v>0.36319444444444443</c:v>
                </c:pt>
                <c:pt idx="523">
                  <c:v>0.36388888888888887</c:v>
                </c:pt>
                <c:pt idx="524">
                  <c:v>0.36458333333333331</c:v>
                </c:pt>
                <c:pt idx="525">
                  <c:v>0.36527777777777781</c:v>
                </c:pt>
                <c:pt idx="526">
                  <c:v>0.3659722222222222</c:v>
                </c:pt>
                <c:pt idx="527">
                  <c:v>0.3666666666666667</c:v>
                </c:pt>
                <c:pt idx="528">
                  <c:v>0.36736111111111108</c:v>
                </c:pt>
                <c:pt idx="529">
                  <c:v>0.36805555555555558</c:v>
                </c:pt>
                <c:pt idx="530">
                  <c:v>0.36874999999999997</c:v>
                </c:pt>
                <c:pt idx="531">
                  <c:v>0.36944444444444446</c:v>
                </c:pt>
                <c:pt idx="532">
                  <c:v>0.37013888888888885</c:v>
                </c:pt>
                <c:pt idx="533">
                  <c:v>0.37083333333333335</c:v>
                </c:pt>
                <c:pt idx="534">
                  <c:v>0.37152777777777773</c:v>
                </c:pt>
                <c:pt idx="535">
                  <c:v>0.37222222222222223</c:v>
                </c:pt>
                <c:pt idx="536">
                  <c:v>0.37291666666666662</c:v>
                </c:pt>
                <c:pt idx="537">
                  <c:v>0.37361111111111112</c:v>
                </c:pt>
                <c:pt idx="538">
                  <c:v>0.3743055555555555</c:v>
                </c:pt>
                <c:pt idx="539">
                  <c:v>0.375</c:v>
                </c:pt>
                <c:pt idx="540">
                  <c:v>0.3756944444444445</c:v>
                </c:pt>
                <c:pt idx="541">
                  <c:v>0.37638888888888888</c:v>
                </c:pt>
                <c:pt idx="542">
                  <c:v>0.37708333333333338</c:v>
                </c:pt>
                <c:pt idx="543">
                  <c:v>0.37777777777777777</c:v>
                </c:pt>
                <c:pt idx="544">
                  <c:v>0.37847222222222227</c:v>
                </c:pt>
                <c:pt idx="545">
                  <c:v>0.37916666666666665</c:v>
                </c:pt>
                <c:pt idx="546">
                  <c:v>0.37986111111111115</c:v>
                </c:pt>
                <c:pt idx="547">
                  <c:v>0.38055555555555554</c:v>
                </c:pt>
                <c:pt idx="548">
                  <c:v>0.38125000000000003</c:v>
                </c:pt>
                <c:pt idx="549">
                  <c:v>0.38194444444444442</c:v>
                </c:pt>
                <c:pt idx="550">
                  <c:v>0.38263888888888892</c:v>
                </c:pt>
                <c:pt idx="551">
                  <c:v>0.3833333333333333</c:v>
                </c:pt>
                <c:pt idx="552">
                  <c:v>0.3840277777777778</c:v>
                </c:pt>
                <c:pt idx="553">
                  <c:v>0.38472222222222219</c:v>
                </c:pt>
                <c:pt idx="554">
                  <c:v>0.38541666666666669</c:v>
                </c:pt>
                <c:pt idx="555">
                  <c:v>0.38611111111111113</c:v>
                </c:pt>
                <c:pt idx="556">
                  <c:v>0.38680555555555557</c:v>
                </c:pt>
                <c:pt idx="557">
                  <c:v>0.38750000000000001</c:v>
                </c:pt>
                <c:pt idx="558">
                  <c:v>0.38819444444444445</c:v>
                </c:pt>
                <c:pt idx="559">
                  <c:v>0.3888888888888889</c:v>
                </c:pt>
                <c:pt idx="560">
                  <c:v>0.38958333333333334</c:v>
                </c:pt>
                <c:pt idx="561">
                  <c:v>0.39027777777777778</c:v>
                </c:pt>
                <c:pt idx="562">
                  <c:v>0.39097222222222222</c:v>
                </c:pt>
                <c:pt idx="563">
                  <c:v>0.39166666666666666</c:v>
                </c:pt>
                <c:pt idx="564">
                  <c:v>0.3923611111111111</c:v>
                </c:pt>
                <c:pt idx="565">
                  <c:v>0.39305555555555555</c:v>
                </c:pt>
                <c:pt idx="566">
                  <c:v>0.39374999999999999</c:v>
                </c:pt>
                <c:pt idx="567">
                  <c:v>0.39444444444444443</c:v>
                </c:pt>
                <c:pt idx="568">
                  <c:v>0.39513888888888887</c:v>
                </c:pt>
                <c:pt idx="569">
                  <c:v>0.39583333333333331</c:v>
                </c:pt>
                <c:pt idx="570">
                  <c:v>0.39652777777777781</c:v>
                </c:pt>
                <c:pt idx="571">
                  <c:v>0.3972222222222222</c:v>
                </c:pt>
                <c:pt idx="572">
                  <c:v>0.3979166666666667</c:v>
                </c:pt>
                <c:pt idx="573">
                  <c:v>0.39861111111111108</c:v>
                </c:pt>
                <c:pt idx="574">
                  <c:v>0.39930555555555558</c:v>
                </c:pt>
                <c:pt idx="575">
                  <c:v>0.39999999999999997</c:v>
                </c:pt>
                <c:pt idx="576">
                  <c:v>0.40069444444444446</c:v>
                </c:pt>
                <c:pt idx="577">
                  <c:v>0.40138888888888885</c:v>
                </c:pt>
                <c:pt idx="578">
                  <c:v>0.40208333333333335</c:v>
                </c:pt>
                <c:pt idx="579">
                  <c:v>0.40277777777777773</c:v>
                </c:pt>
                <c:pt idx="580">
                  <c:v>0.40347222222222223</c:v>
                </c:pt>
                <c:pt idx="581">
                  <c:v>0.40416666666666662</c:v>
                </c:pt>
                <c:pt idx="582">
                  <c:v>0.40486111111111112</c:v>
                </c:pt>
                <c:pt idx="583">
                  <c:v>0.4055555555555555</c:v>
                </c:pt>
                <c:pt idx="584">
                  <c:v>0.40625</c:v>
                </c:pt>
                <c:pt idx="585">
                  <c:v>0.4069444444444445</c:v>
                </c:pt>
                <c:pt idx="586">
                  <c:v>0.40763888888888888</c:v>
                </c:pt>
                <c:pt idx="587">
                  <c:v>0.40833333333333338</c:v>
                </c:pt>
                <c:pt idx="588">
                  <c:v>0.40902777777777777</c:v>
                </c:pt>
                <c:pt idx="589">
                  <c:v>0.40972222222222227</c:v>
                </c:pt>
                <c:pt idx="590">
                  <c:v>0.41041666666666665</c:v>
                </c:pt>
                <c:pt idx="591">
                  <c:v>0.41111111111111115</c:v>
                </c:pt>
                <c:pt idx="592">
                  <c:v>0.41180555555555554</c:v>
                </c:pt>
                <c:pt idx="593">
                  <c:v>0.41250000000000003</c:v>
                </c:pt>
                <c:pt idx="594">
                  <c:v>0.41319444444444442</c:v>
                </c:pt>
                <c:pt idx="595">
                  <c:v>0.41388888888888892</c:v>
                </c:pt>
                <c:pt idx="596">
                  <c:v>0.4145833333333333</c:v>
                </c:pt>
                <c:pt idx="597">
                  <c:v>0.4152777777777778</c:v>
                </c:pt>
                <c:pt idx="598">
                  <c:v>0.41597222222222219</c:v>
                </c:pt>
                <c:pt idx="599">
                  <c:v>0.41666666666666669</c:v>
                </c:pt>
                <c:pt idx="600">
                  <c:v>0.41736111111111113</c:v>
                </c:pt>
                <c:pt idx="601">
                  <c:v>0.41805555555555557</c:v>
                </c:pt>
                <c:pt idx="602">
                  <c:v>0.41875000000000001</c:v>
                </c:pt>
                <c:pt idx="603">
                  <c:v>0.41944444444444445</c:v>
                </c:pt>
                <c:pt idx="604">
                  <c:v>0.4201388888888889</c:v>
                </c:pt>
                <c:pt idx="605">
                  <c:v>0.42083333333333334</c:v>
                </c:pt>
                <c:pt idx="606">
                  <c:v>0.42152777777777778</c:v>
                </c:pt>
                <c:pt idx="607">
                  <c:v>0.42222222222222222</c:v>
                </c:pt>
                <c:pt idx="608">
                  <c:v>0.42291666666666666</c:v>
                </c:pt>
                <c:pt idx="609">
                  <c:v>0.4236111111111111</c:v>
                </c:pt>
                <c:pt idx="610">
                  <c:v>0.42430555555555555</c:v>
                </c:pt>
                <c:pt idx="611">
                  <c:v>0.42499999999999999</c:v>
                </c:pt>
                <c:pt idx="612">
                  <c:v>0.42569444444444443</c:v>
                </c:pt>
                <c:pt idx="613">
                  <c:v>0.42638888888888887</c:v>
                </c:pt>
                <c:pt idx="614">
                  <c:v>0.42708333333333331</c:v>
                </c:pt>
                <c:pt idx="615">
                  <c:v>0.42777777777777781</c:v>
                </c:pt>
                <c:pt idx="616">
                  <c:v>0.4284722222222222</c:v>
                </c:pt>
                <c:pt idx="617">
                  <c:v>0.4291666666666667</c:v>
                </c:pt>
                <c:pt idx="618">
                  <c:v>0.42986111111111108</c:v>
                </c:pt>
                <c:pt idx="619">
                  <c:v>0.43055555555555558</c:v>
                </c:pt>
                <c:pt idx="620">
                  <c:v>0.43124999999999997</c:v>
                </c:pt>
                <c:pt idx="621">
                  <c:v>0.43194444444444446</c:v>
                </c:pt>
                <c:pt idx="622">
                  <c:v>0.43263888888888885</c:v>
                </c:pt>
                <c:pt idx="623">
                  <c:v>0.43333333333333335</c:v>
                </c:pt>
                <c:pt idx="624">
                  <c:v>0.43402777777777773</c:v>
                </c:pt>
                <c:pt idx="625">
                  <c:v>0.43472222222222223</c:v>
                </c:pt>
                <c:pt idx="626">
                  <c:v>0.43541666666666662</c:v>
                </c:pt>
                <c:pt idx="627">
                  <c:v>0.43611111111111112</c:v>
                </c:pt>
                <c:pt idx="628">
                  <c:v>0.4368055555555555</c:v>
                </c:pt>
                <c:pt idx="629">
                  <c:v>0.4375</c:v>
                </c:pt>
                <c:pt idx="630">
                  <c:v>0.4381944444444445</c:v>
                </c:pt>
                <c:pt idx="631">
                  <c:v>0.43888888888888888</c:v>
                </c:pt>
                <c:pt idx="632">
                  <c:v>0.43958333333333338</c:v>
                </c:pt>
                <c:pt idx="633">
                  <c:v>0.44027777777777777</c:v>
                </c:pt>
                <c:pt idx="634">
                  <c:v>0.44097222222222227</c:v>
                </c:pt>
                <c:pt idx="635">
                  <c:v>0.44166666666666665</c:v>
                </c:pt>
                <c:pt idx="636">
                  <c:v>0.44236111111111115</c:v>
                </c:pt>
                <c:pt idx="637">
                  <c:v>0.44305555555555554</c:v>
                </c:pt>
                <c:pt idx="638">
                  <c:v>0.44375000000000003</c:v>
                </c:pt>
                <c:pt idx="639">
                  <c:v>0.44444444444444442</c:v>
                </c:pt>
                <c:pt idx="640">
                  <c:v>0.44513888888888892</c:v>
                </c:pt>
                <c:pt idx="641">
                  <c:v>0.4458333333333333</c:v>
                </c:pt>
                <c:pt idx="642">
                  <c:v>0.4465277777777778</c:v>
                </c:pt>
                <c:pt idx="643">
                  <c:v>0.44722222222222219</c:v>
                </c:pt>
                <c:pt idx="644">
                  <c:v>0.44791666666666669</c:v>
                </c:pt>
                <c:pt idx="645">
                  <c:v>0.44861111111111113</c:v>
                </c:pt>
                <c:pt idx="646">
                  <c:v>0.44930555555555557</c:v>
                </c:pt>
                <c:pt idx="647">
                  <c:v>0.45</c:v>
                </c:pt>
                <c:pt idx="648">
                  <c:v>0.45069444444444445</c:v>
                </c:pt>
                <c:pt idx="649">
                  <c:v>0.4513888888888889</c:v>
                </c:pt>
                <c:pt idx="650">
                  <c:v>0.45208333333333334</c:v>
                </c:pt>
                <c:pt idx="651">
                  <c:v>0.45277777777777778</c:v>
                </c:pt>
                <c:pt idx="652">
                  <c:v>0.45347222222222222</c:v>
                </c:pt>
                <c:pt idx="653">
                  <c:v>0.45416666666666666</c:v>
                </c:pt>
                <c:pt idx="654">
                  <c:v>0.4548611111111111</c:v>
                </c:pt>
                <c:pt idx="655">
                  <c:v>0.45555555555555555</c:v>
                </c:pt>
                <c:pt idx="656">
                  <c:v>0.45624999999999999</c:v>
                </c:pt>
                <c:pt idx="657">
                  <c:v>0.45694444444444443</c:v>
                </c:pt>
                <c:pt idx="658">
                  <c:v>0.45763888888888887</c:v>
                </c:pt>
                <c:pt idx="659">
                  <c:v>0.45833333333333331</c:v>
                </c:pt>
                <c:pt idx="660">
                  <c:v>0.45902777777777781</c:v>
                </c:pt>
                <c:pt idx="661">
                  <c:v>0.4597222222222222</c:v>
                </c:pt>
                <c:pt idx="662">
                  <c:v>0.4604166666666667</c:v>
                </c:pt>
                <c:pt idx="663">
                  <c:v>0.46111111111111108</c:v>
                </c:pt>
                <c:pt idx="664">
                  <c:v>0.46180555555555558</c:v>
                </c:pt>
                <c:pt idx="665">
                  <c:v>0.46249999999999997</c:v>
                </c:pt>
                <c:pt idx="666">
                  <c:v>0.46319444444444446</c:v>
                </c:pt>
                <c:pt idx="667">
                  <c:v>0.46388888888888885</c:v>
                </c:pt>
                <c:pt idx="668">
                  <c:v>0.46458333333333335</c:v>
                </c:pt>
                <c:pt idx="669">
                  <c:v>0.46527777777777773</c:v>
                </c:pt>
                <c:pt idx="670">
                  <c:v>0.46597222222222223</c:v>
                </c:pt>
                <c:pt idx="671">
                  <c:v>0.46666666666666662</c:v>
                </c:pt>
                <c:pt idx="672">
                  <c:v>0.46736111111111112</c:v>
                </c:pt>
                <c:pt idx="673">
                  <c:v>0.4680555555555555</c:v>
                </c:pt>
                <c:pt idx="674">
                  <c:v>0.46875</c:v>
                </c:pt>
                <c:pt idx="675">
                  <c:v>0.4694444444444445</c:v>
                </c:pt>
                <c:pt idx="676">
                  <c:v>0.47013888888888888</c:v>
                </c:pt>
                <c:pt idx="677">
                  <c:v>0.47083333333333338</c:v>
                </c:pt>
                <c:pt idx="678">
                  <c:v>0.47152777777777777</c:v>
                </c:pt>
                <c:pt idx="679">
                  <c:v>0.47222222222222227</c:v>
                </c:pt>
                <c:pt idx="680">
                  <c:v>0.47291666666666665</c:v>
                </c:pt>
                <c:pt idx="681">
                  <c:v>0.47361111111111115</c:v>
                </c:pt>
                <c:pt idx="682">
                  <c:v>0.47430555555555554</c:v>
                </c:pt>
                <c:pt idx="683">
                  <c:v>0.47500000000000003</c:v>
                </c:pt>
                <c:pt idx="684">
                  <c:v>0.47569444444444442</c:v>
                </c:pt>
                <c:pt idx="685">
                  <c:v>0.47638888888888892</c:v>
                </c:pt>
                <c:pt idx="686">
                  <c:v>0.4770833333333333</c:v>
                </c:pt>
                <c:pt idx="687">
                  <c:v>0.4777777777777778</c:v>
                </c:pt>
                <c:pt idx="688">
                  <c:v>0.47847222222222219</c:v>
                </c:pt>
                <c:pt idx="689">
                  <c:v>0.47916666666666669</c:v>
                </c:pt>
                <c:pt idx="690">
                  <c:v>0.47986111111111113</c:v>
                </c:pt>
                <c:pt idx="691">
                  <c:v>0.48055555555555557</c:v>
                </c:pt>
                <c:pt idx="692">
                  <c:v>0.48125000000000001</c:v>
                </c:pt>
                <c:pt idx="693">
                  <c:v>0.48194444444444445</c:v>
                </c:pt>
                <c:pt idx="694">
                  <c:v>0.4826388888888889</c:v>
                </c:pt>
                <c:pt idx="695">
                  <c:v>0.48333333333333334</c:v>
                </c:pt>
                <c:pt idx="696">
                  <c:v>0.48402777777777778</c:v>
                </c:pt>
                <c:pt idx="697">
                  <c:v>0.48472222222222222</c:v>
                </c:pt>
                <c:pt idx="698">
                  <c:v>0.48541666666666666</c:v>
                </c:pt>
                <c:pt idx="699">
                  <c:v>0.4861111111111111</c:v>
                </c:pt>
                <c:pt idx="700">
                  <c:v>0.48680555555555555</c:v>
                </c:pt>
                <c:pt idx="701">
                  <c:v>0.48749999999999999</c:v>
                </c:pt>
                <c:pt idx="702">
                  <c:v>0.48819444444444443</c:v>
                </c:pt>
                <c:pt idx="703">
                  <c:v>0.48888888888888887</c:v>
                </c:pt>
                <c:pt idx="704">
                  <c:v>0.48958333333333331</c:v>
                </c:pt>
                <c:pt idx="705">
                  <c:v>0.49027777777777781</c:v>
                </c:pt>
                <c:pt idx="706">
                  <c:v>0.4909722222222222</c:v>
                </c:pt>
                <c:pt idx="707">
                  <c:v>0.4916666666666667</c:v>
                </c:pt>
                <c:pt idx="708">
                  <c:v>0.49236111111111108</c:v>
                </c:pt>
                <c:pt idx="709">
                  <c:v>0.49305555555555558</c:v>
                </c:pt>
                <c:pt idx="710">
                  <c:v>0.49374999999999997</c:v>
                </c:pt>
                <c:pt idx="711">
                  <c:v>0.49444444444444446</c:v>
                </c:pt>
                <c:pt idx="712">
                  <c:v>0.49513888888888885</c:v>
                </c:pt>
                <c:pt idx="713">
                  <c:v>0.49583333333333335</c:v>
                </c:pt>
                <c:pt idx="714">
                  <c:v>0.49652777777777773</c:v>
                </c:pt>
                <c:pt idx="715">
                  <c:v>0.49722222222222223</c:v>
                </c:pt>
                <c:pt idx="716">
                  <c:v>0.49791666666666662</c:v>
                </c:pt>
                <c:pt idx="717">
                  <c:v>0.49861111111111112</c:v>
                </c:pt>
                <c:pt idx="718">
                  <c:v>0.4993055555555555</c:v>
                </c:pt>
                <c:pt idx="719">
                  <c:v>0.5</c:v>
                </c:pt>
              </c:numCache>
            </c:numRef>
          </c:xVal>
          <c:yVal>
            <c:numRef>
              <c:f>Sheet1!$I$5:$I$724</c:f>
              <c:numCache>
                <c:formatCode>General</c:formatCode>
                <c:ptCount val="7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0.01</c:v>
                </c:pt>
                <c:pt idx="24">
                  <c:v>0.06</c:v>
                </c:pt>
                <c:pt idx="25">
                  <c:v>0.14000000000000001</c:v>
                </c:pt>
                <c:pt idx="26">
                  <c:v>0.32</c:v>
                </c:pt>
                <c:pt idx="27">
                  <c:v>0.57999999999999996</c:v>
                </c:pt>
                <c:pt idx="28">
                  <c:v>0.9</c:v>
                </c:pt>
                <c:pt idx="29">
                  <c:v>1.27</c:v>
                </c:pt>
                <c:pt idx="30">
                  <c:v>1.68</c:v>
                </c:pt>
                <c:pt idx="31">
                  <c:v>2.4700000000000002</c:v>
                </c:pt>
                <c:pt idx="32">
                  <c:v>3.48</c:v>
                </c:pt>
                <c:pt idx="33">
                  <c:v>4.5999999999999996</c:v>
                </c:pt>
                <c:pt idx="34">
                  <c:v>5.77</c:v>
                </c:pt>
                <c:pt idx="35">
                  <c:v>6.91</c:v>
                </c:pt>
                <c:pt idx="36">
                  <c:v>7.24</c:v>
                </c:pt>
                <c:pt idx="37">
                  <c:v>7.27</c:v>
                </c:pt>
                <c:pt idx="38">
                  <c:v>7.19</c:v>
                </c:pt>
                <c:pt idx="39">
                  <c:v>7.08</c:v>
                </c:pt>
                <c:pt idx="40">
                  <c:v>6.95</c:v>
                </c:pt>
                <c:pt idx="41">
                  <c:v>6.66</c:v>
                </c:pt>
                <c:pt idx="42">
                  <c:v>6.32</c:v>
                </c:pt>
                <c:pt idx="43">
                  <c:v>5.99</c:v>
                </c:pt>
                <c:pt idx="44">
                  <c:v>5.69</c:v>
                </c:pt>
                <c:pt idx="45">
                  <c:v>5.42</c:v>
                </c:pt>
                <c:pt idx="46">
                  <c:v>5.0999999999999996</c:v>
                </c:pt>
                <c:pt idx="47">
                  <c:v>4.78</c:v>
                </c:pt>
                <c:pt idx="48">
                  <c:v>4.47</c:v>
                </c:pt>
                <c:pt idx="49">
                  <c:v>4.2</c:v>
                </c:pt>
                <c:pt idx="50">
                  <c:v>3.96</c:v>
                </c:pt>
                <c:pt idx="51">
                  <c:v>3.73</c:v>
                </c:pt>
                <c:pt idx="52">
                  <c:v>3.51</c:v>
                </c:pt>
                <c:pt idx="53">
                  <c:v>3.32</c:v>
                </c:pt>
                <c:pt idx="54">
                  <c:v>3.15</c:v>
                </c:pt>
                <c:pt idx="55">
                  <c:v>2.99</c:v>
                </c:pt>
                <c:pt idx="56">
                  <c:v>2.85</c:v>
                </c:pt>
                <c:pt idx="57">
                  <c:v>2.71</c:v>
                </c:pt>
                <c:pt idx="58">
                  <c:v>2.59</c:v>
                </c:pt>
                <c:pt idx="59">
                  <c:v>2.48</c:v>
                </c:pt>
                <c:pt idx="60">
                  <c:v>2.38</c:v>
                </c:pt>
                <c:pt idx="61">
                  <c:v>2.29</c:v>
                </c:pt>
                <c:pt idx="62">
                  <c:v>2.2000000000000002</c:v>
                </c:pt>
                <c:pt idx="63">
                  <c:v>2.13</c:v>
                </c:pt>
                <c:pt idx="64">
                  <c:v>2.06</c:v>
                </c:pt>
                <c:pt idx="65">
                  <c:v>1.99</c:v>
                </c:pt>
                <c:pt idx="66">
                  <c:v>1.93</c:v>
                </c:pt>
                <c:pt idx="67">
                  <c:v>1.88</c:v>
                </c:pt>
                <c:pt idx="68">
                  <c:v>1.82</c:v>
                </c:pt>
                <c:pt idx="69">
                  <c:v>1.78</c:v>
                </c:pt>
                <c:pt idx="70">
                  <c:v>1.74</c:v>
                </c:pt>
                <c:pt idx="71">
                  <c:v>1.69</c:v>
                </c:pt>
                <c:pt idx="72">
                  <c:v>1.66</c:v>
                </c:pt>
                <c:pt idx="73">
                  <c:v>1.62</c:v>
                </c:pt>
                <c:pt idx="74">
                  <c:v>1.59</c:v>
                </c:pt>
                <c:pt idx="75">
                  <c:v>1.56</c:v>
                </c:pt>
                <c:pt idx="76">
                  <c:v>1.53</c:v>
                </c:pt>
                <c:pt idx="77">
                  <c:v>1.5</c:v>
                </c:pt>
                <c:pt idx="78">
                  <c:v>1.48</c:v>
                </c:pt>
                <c:pt idx="79">
                  <c:v>1.45</c:v>
                </c:pt>
                <c:pt idx="80">
                  <c:v>1.43</c:v>
                </c:pt>
                <c:pt idx="81">
                  <c:v>1.41</c:v>
                </c:pt>
                <c:pt idx="82">
                  <c:v>1.39</c:v>
                </c:pt>
                <c:pt idx="83">
                  <c:v>1.37</c:v>
                </c:pt>
                <c:pt idx="84">
                  <c:v>1.35</c:v>
                </c:pt>
                <c:pt idx="85">
                  <c:v>1.33</c:v>
                </c:pt>
                <c:pt idx="86">
                  <c:v>1.31</c:v>
                </c:pt>
                <c:pt idx="87">
                  <c:v>1.3</c:v>
                </c:pt>
                <c:pt idx="88">
                  <c:v>1.28</c:v>
                </c:pt>
                <c:pt idx="89">
                  <c:v>1.27</c:v>
                </c:pt>
                <c:pt idx="90">
                  <c:v>1.25</c:v>
                </c:pt>
                <c:pt idx="91">
                  <c:v>1.24</c:v>
                </c:pt>
                <c:pt idx="92">
                  <c:v>1.23</c:v>
                </c:pt>
                <c:pt idx="93">
                  <c:v>1.21</c:v>
                </c:pt>
                <c:pt idx="94">
                  <c:v>1.2</c:v>
                </c:pt>
                <c:pt idx="95">
                  <c:v>1.19</c:v>
                </c:pt>
                <c:pt idx="96">
                  <c:v>1.18</c:v>
                </c:pt>
                <c:pt idx="97">
                  <c:v>1.17</c:v>
                </c:pt>
                <c:pt idx="98">
                  <c:v>1.1499999999999999</c:v>
                </c:pt>
                <c:pt idx="99">
                  <c:v>1.1399999999999999</c:v>
                </c:pt>
                <c:pt idx="100">
                  <c:v>1.1299999999999999</c:v>
                </c:pt>
                <c:pt idx="101">
                  <c:v>1.1200000000000001</c:v>
                </c:pt>
                <c:pt idx="102">
                  <c:v>1.1100000000000001</c:v>
                </c:pt>
                <c:pt idx="103">
                  <c:v>1.1000000000000001</c:v>
                </c:pt>
                <c:pt idx="104">
                  <c:v>1.0900000000000001</c:v>
                </c:pt>
                <c:pt idx="105">
                  <c:v>1.08</c:v>
                </c:pt>
                <c:pt idx="106">
                  <c:v>1.08</c:v>
                </c:pt>
                <c:pt idx="107">
                  <c:v>1.07</c:v>
                </c:pt>
                <c:pt idx="108">
                  <c:v>1.06</c:v>
                </c:pt>
                <c:pt idx="109">
                  <c:v>1.05</c:v>
                </c:pt>
                <c:pt idx="110">
                  <c:v>1.04</c:v>
                </c:pt>
                <c:pt idx="111">
                  <c:v>1.03</c:v>
                </c:pt>
                <c:pt idx="112">
                  <c:v>1.03</c:v>
                </c:pt>
                <c:pt idx="113">
                  <c:v>1.02</c:v>
                </c:pt>
                <c:pt idx="114">
                  <c:v>1.01</c:v>
                </c:pt>
                <c:pt idx="115">
                  <c:v>1.01</c:v>
                </c:pt>
                <c:pt idx="116">
                  <c:v>1</c:v>
                </c:pt>
                <c:pt idx="117">
                  <c:v>0.99</c:v>
                </c:pt>
                <c:pt idx="118">
                  <c:v>0.98</c:v>
                </c:pt>
                <c:pt idx="119">
                  <c:v>0.98</c:v>
                </c:pt>
                <c:pt idx="120">
                  <c:v>0.97</c:v>
                </c:pt>
                <c:pt idx="121">
                  <c:v>0.95</c:v>
                </c:pt>
                <c:pt idx="122">
                  <c:v>0.91</c:v>
                </c:pt>
                <c:pt idx="123">
                  <c:v>0.87</c:v>
                </c:pt>
                <c:pt idx="124">
                  <c:v>0.83</c:v>
                </c:pt>
                <c:pt idx="125">
                  <c:v>0.79</c:v>
                </c:pt>
                <c:pt idx="126">
                  <c:v>0.75</c:v>
                </c:pt>
                <c:pt idx="127">
                  <c:v>0.71</c:v>
                </c:pt>
                <c:pt idx="128">
                  <c:v>0.67</c:v>
                </c:pt>
                <c:pt idx="129">
                  <c:v>0.63</c:v>
                </c:pt>
                <c:pt idx="130">
                  <c:v>0.6</c:v>
                </c:pt>
                <c:pt idx="131">
                  <c:v>0.56999999999999995</c:v>
                </c:pt>
                <c:pt idx="132">
                  <c:v>0.54</c:v>
                </c:pt>
                <c:pt idx="133">
                  <c:v>0.51</c:v>
                </c:pt>
                <c:pt idx="134">
                  <c:v>0.48</c:v>
                </c:pt>
                <c:pt idx="135">
                  <c:v>0.45</c:v>
                </c:pt>
                <c:pt idx="136">
                  <c:v>0.43</c:v>
                </c:pt>
                <c:pt idx="137">
                  <c:v>0.41</c:v>
                </c:pt>
                <c:pt idx="138">
                  <c:v>0.39</c:v>
                </c:pt>
                <c:pt idx="139">
                  <c:v>0.37</c:v>
                </c:pt>
                <c:pt idx="140">
                  <c:v>0.35</c:v>
                </c:pt>
                <c:pt idx="141">
                  <c:v>0.33</c:v>
                </c:pt>
                <c:pt idx="142">
                  <c:v>0.31</c:v>
                </c:pt>
                <c:pt idx="143">
                  <c:v>0.3</c:v>
                </c:pt>
                <c:pt idx="144">
                  <c:v>0.28000000000000003</c:v>
                </c:pt>
                <c:pt idx="145">
                  <c:v>0.27</c:v>
                </c:pt>
                <c:pt idx="146">
                  <c:v>0.26</c:v>
                </c:pt>
                <c:pt idx="147">
                  <c:v>0.25</c:v>
                </c:pt>
                <c:pt idx="148">
                  <c:v>0.23</c:v>
                </c:pt>
                <c:pt idx="149">
                  <c:v>0.22</c:v>
                </c:pt>
                <c:pt idx="150">
                  <c:v>0.21</c:v>
                </c:pt>
                <c:pt idx="151">
                  <c:v>0.2</c:v>
                </c:pt>
                <c:pt idx="152">
                  <c:v>0.2</c:v>
                </c:pt>
                <c:pt idx="153">
                  <c:v>0.19</c:v>
                </c:pt>
                <c:pt idx="154">
                  <c:v>0.18</c:v>
                </c:pt>
                <c:pt idx="155">
                  <c:v>0.17</c:v>
                </c:pt>
                <c:pt idx="156">
                  <c:v>0.17</c:v>
                </c:pt>
                <c:pt idx="157">
                  <c:v>0.16</c:v>
                </c:pt>
                <c:pt idx="158">
                  <c:v>0.15</c:v>
                </c:pt>
                <c:pt idx="159">
                  <c:v>0.15</c:v>
                </c:pt>
                <c:pt idx="160">
                  <c:v>0.14000000000000001</c:v>
                </c:pt>
                <c:pt idx="161">
                  <c:v>0.14000000000000001</c:v>
                </c:pt>
                <c:pt idx="162">
                  <c:v>0.13</c:v>
                </c:pt>
                <c:pt idx="163">
                  <c:v>0.13</c:v>
                </c:pt>
                <c:pt idx="164">
                  <c:v>0.12</c:v>
                </c:pt>
                <c:pt idx="165">
                  <c:v>0.12</c:v>
                </c:pt>
                <c:pt idx="166">
                  <c:v>0.11</c:v>
                </c:pt>
                <c:pt idx="167">
                  <c:v>0.11</c:v>
                </c:pt>
                <c:pt idx="168">
                  <c:v>0.11</c:v>
                </c:pt>
                <c:pt idx="169">
                  <c:v>0.1</c:v>
                </c:pt>
                <c:pt idx="170">
                  <c:v>0.1</c:v>
                </c:pt>
                <c:pt idx="171">
                  <c:v>0.1</c:v>
                </c:pt>
                <c:pt idx="172">
                  <c:v>0.09</c:v>
                </c:pt>
                <c:pt idx="173">
                  <c:v>0.09</c:v>
                </c:pt>
                <c:pt idx="174">
                  <c:v>0.09</c:v>
                </c:pt>
                <c:pt idx="175">
                  <c:v>0.08</c:v>
                </c:pt>
                <c:pt idx="176">
                  <c:v>0.08</c:v>
                </c:pt>
                <c:pt idx="177">
                  <c:v>0.08</c:v>
                </c:pt>
                <c:pt idx="178">
                  <c:v>0.08</c:v>
                </c:pt>
                <c:pt idx="179">
                  <c:v>7.0000000000000007E-2</c:v>
                </c:pt>
                <c:pt idx="180">
                  <c:v>7.0000000000000007E-2</c:v>
                </c:pt>
                <c:pt idx="181">
                  <c:v>7.0000000000000007E-2</c:v>
                </c:pt>
                <c:pt idx="182">
                  <c:v>7.0000000000000007E-2</c:v>
                </c:pt>
                <c:pt idx="183">
                  <c:v>7.0000000000000007E-2</c:v>
                </c:pt>
                <c:pt idx="184">
                  <c:v>0.06</c:v>
                </c:pt>
                <c:pt idx="185">
                  <c:v>0.06</c:v>
                </c:pt>
                <c:pt idx="186">
                  <c:v>0.06</c:v>
                </c:pt>
                <c:pt idx="187">
                  <c:v>0.06</c:v>
                </c:pt>
                <c:pt idx="188">
                  <c:v>0.06</c:v>
                </c:pt>
                <c:pt idx="189">
                  <c:v>0.05</c:v>
                </c:pt>
                <c:pt idx="190">
                  <c:v>0.05</c:v>
                </c:pt>
                <c:pt idx="191">
                  <c:v>0.05</c:v>
                </c:pt>
                <c:pt idx="192">
                  <c:v>0.05</c:v>
                </c:pt>
                <c:pt idx="193">
                  <c:v>0.05</c:v>
                </c:pt>
                <c:pt idx="194">
                  <c:v>0.05</c:v>
                </c:pt>
                <c:pt idx="195">
                  <c:v>0.05</c:v>
                </c:pt>
                <c:pt idx="196">
                  <c:v>0.05</c:v>
                </c:pt>
                <c:pt idx="197">
                  <c:v>0.04</c:v>
                </c:pt>
                <c:pt idx="198">
                  <c:v>0.04</c:v>
                </c:pt>
                <c:pt idx="199">
                  <c:v>0.04</c:v>
                </c:pt>
                <c:pt idx="200">
                  <c:v>0.04</c:v>
                </c:pt>
                <c:pt idx="201">
                  <c:v>0.04</c:v>
                </c:pt>
                <c:pt idx="202">
                  <c:v>0.04</c:v>
                </c:pt>
                <c:pt idx="203">
                  <c:v>0.04</c:v>
                </c:pt>
                <c:pt idx="204">
                  <c:v>0.04</c:v>
                </c:pt>
                <c:pt idx="205">
                  <c:v>0.04</c:v>
                </c:pt>
                <c:pt idx="206">
                  <c:v>0.03</c:v>
                </c:pt>
                <c:pt idx="207">
                  <c:v>0.03</c:v>
                </c:pt>
                <c:pt idx="208">
                  <c:v>0.03</c:v>
                </c:pt>
                <c:pt idx="209">
                  <c:v>0.03</c:v>
                </c:pt>
                <c:pt idx="210">
                  <c:v>0.03</c:v>
                </c:pt>
                <c:pt idx="211">
                  <c:v>0.03</c:v>
                </c:pt>
                <c:pt idx="212">
                  <c:v>0.03</c:v>
                </c:pt>
                <c:pt idx="213">
                  <c:v>0.03</c:v>
                </c:pt>
                <c:pt idx="214">
                  <c:v>0.03</c:v>
                </c:pt>
                <c:pt idx="215">
                  <c:v>0.03</c:v>
                </c:pt>
                <c:pt idx="216">
                  <c:v>0.03</c:v>
                </c:pt>
                <c:pt idx="217">
                  <c:v>0.03</c:v>
                </c:pt>
                <c:pt idx="218">
                  <c:v>0.03</c:v>
                </c:pt>
                <c:pt idx="219">
                  <c:v>0.03</c:v>
                </c:pt>
                <c:pt idx="220">
                  <c:v>0.02</c:v>
                </c:pt>
                <c:pt idx="221">
                  <c:v>0.02</c:v>
                </c:pt>
                <c:pt idx="222">
                  <c:v>0.02</c:v>
                </c:pt>
                <c:pt idx="223">
                  <c:v>0.02</c:v>
                </c:pt>
                <c:pt idx="224">
                  <c:v>0.02</c:v>
                </c:pt>
                <c:pt idx="225">
                  <c:v>0.02</c:v>
                </c:pt>
                <c:pt idx="226">
                  <c:v>0.02</c:v>
                </c:pt>
                <c:pt idx="227">
                  <c:v>0.02</c:v>
                </c:pt>
                <c:pt idx="228">
                  <c:v>0.02</c:v>
                </c:pt>
                <c:pt idx="229">
                  <c:v>0.02</c:v>
                </c:pt>
                <c:pt idx="230">
                  <c:v>0.02</c:v>
                </c:pt>
                <c:pt idx="231">
                  <c:v>0.02</c:v>
                </c:pt>
                <c:pt idx="232">
                  <c:v>0.02</c:v>
                </c:pt>
                <c:pt idx="233">
                  <c:v>0.02</c:v>
                </c:pt>
                <c:pt idx="234">
                  <c:v>0.02</c:v>
                </c:pt>
                <c:pt idx="235">
                  <c:v>0.02</c:v>
                </c:pt>
                <c:pt idx="236">
                  <c:v>0.02</c:v>
                </c:pt>
                <c:pt idx="237">
                  <c:v>0.02</c:v>
                </c:pt>
                <c:pt idx="238">
                  <c:v>0.02</c:v>
                </c:pt>
                <c:pt idx="239">
                  <c:v>0.02</c:v>
                </c:pt>
                <c:pt idx="240">
                  <c:v>0.02</c:v>
                </c:pt>
                <c:pt idx="241">
                  <c:v>0.02</c:v>
                </c:pt>
                <c:pt idx="242">
                  <c:v>0.02</c:v>
                </c:pt>
                <c:pt idx="243">
                  <c:v>0.01</c:v>
                </c:pt>
                <c:pt idx="244">
                  <c:v>0.01</c:v>
                </c:pt>
                <c:pt idx="245">
                  <c:v>0.01</c:v>
                </c:pt>
                <c:pt idx="246">
                  <c:v>0.01</c:v>
                </c:pt>
                <c:pt idx="247">
                  <c:v>0.01</c:v>
                </c:pt>
                <c:pt idx="248">
                  <c:v>0.01</c:v>
                </c:pt>
                <c:pt idx="249">
                  <c:v>0.01</c:v>
                </c:pt>
                <c:pt idx="250">
                  <c:v>0.01</c:v>
                </c:pt>
                <c:pt idx="251">
                  <c:v>0.01</c:v>
                </c:pt>
                <c:pt idx="252">
                  <c:v>0.01</c:v>
                </c:pt>
                <c:pt idx="253">
                  <c:v>0.01</c:v>
                </c:pt>
                <c:pt idx="254">
                  <c:v>0.01</c:v>
                </c:pt>
                <c:pt idx="255">
                  <c:v>0.01</c:v>
                </c:pt>
                <c:pt idx="256">
                  <c:v>0.01</c:v>
                </c:pt>
                <c:pt idx="257">
                  <c:v>0.01</c:v>
                </c:pt>
                <c:pt idx="258">
                  <c:v>0.01</c:v>
                </c:pt>
                <c:pt idx="259">
                  <c:v>0.01</c:v>
                </c:pt>
                <c:pt idx="260">
                  <c:v>0.01</c:v>
                </c:pt>
                <c:pt idx="261">
                  <c:v>0.01</c:v>
                </c:pt>
                <c:pt idx="262">
                  <c:v>0.01</c:v>
                </c:pt>
                <c:pt idx="263">
                  <c:v>0.01</c:v>
                </c:pt>
                <c:pt idx="264">
                  <c:v>0.01</c:v>
                </c:pt>
                <c:pt idx="265">
                  <c:v>0.01</c:v>
                </c:pt>
                <c:pt idx="266">
                  <c:v>0.01</c:v>
                </c:pt>
                <c:pt idx="267">
                  <c:v>0.01</c:v>
                </c:pt>
                <c:pt idx="268">
                  <c:v>0.01</c:v>
                </c:pt>
                <c:pt idx="269">
                  <c:v>0.01</c:v>
                </c:pt>
                <c:pt idx="270">
                  <c:v>0.01</c:v>
                </c:pt>
                <c:pt idx="271">
                  <c:v>0.01</c:v>
                </c:pt>
                <c:pt idx="272">
                  <c:v>0.01</c:v>
                </c:pt>
                <c:pt idx="273">
                  <c:v>0.01</c:v>
                </c:pt>
                <c:pt idx="274">
                  <c:v>0.01</c:v>
                </c:pt>
                <c:pt idx="275">
                  <c:v>0.01</c:v>
                </c:pt>
                <c:pt idx="276">
                  <c:v>0.01</c:v>
                </c:pt>
                <c:pt idx="277">
                  <c:v>0.01</c:v>
                </c:pt>
                <c:pt idx="278">
                  <c:v>0.01</c:v>
                </c:pt>
                <c:pt idx="279">
                  <c:v>0.01</c:v>
                </c:pt>
                <c:pt idx="280">
                  <c:v>0.01</c:v>
                </c:pt>
                <c:pt idx="281">
                  <c:v>0.01</c:v>
                </c:pt>
                <c:pt idx="282">
                  <c:v>0.01</c:v>
                </c:pt>
                <c:pt idx="283">
                  <c:v>0.01</c:v>
                </c:pt>
                <c:pt idx="284">
                  <c:v>0.01</c:v>
                </c:pt>
                <c:pt idx="285">
                  <c:v>0.01</c:v>
                </c:pt>
                <c:pt idx="286">
                  <c:v>0.01</c:v>
                </c:pt>
                <c:pt idx="287">
                  <c:v>0.01</c:v>
                </c:pt>
                <c:pt idx="288">
                  <c:v>0.01</c:v>
                </c:pt>
                <c:pt idx="289">
                  <c:v>0.01</c:v>
                </c:pt>
                <c:pt idx="290">
                  <c:v>0.01</c:v>
                </c:pt>
                <c:pt idx="291">
                  <c:v>0.01</c:v>
                </c:pt>
                <c:pt idx="292">
                  <c:v>0.01</c:v>
                </c:pt>
                <c:pt idx="293">
                  <c:v>0.01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9B27-4139-BB42-E3ADACF876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5889920"/>
        <c:axId val="185891840"/>
      </c:scatterChart>
      <c:valAx>
        <c:axId val="185889920"/>
        <c:scaling>
          <c:orientation val="minMax"/>
          <c:max val="0.13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Time</a:t>
                </a:r>
                <a:r>
                  <a:rPr lang="en-US" b="1" baseline="0"/>
                  <a:t> (hr:mm)</a:t>
                </a:r>
                <a:endParaRPr lang="en-US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h:mm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891840"/>
        <c:crosses val="autoZero"/>
        <c:crossBetween val="midCat"/>
      </c:valAx>
      <c:valAx>
        <c:axId val="18589184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Flow</a:t>
                </a:r>
                <a:r>
                  <a:rPr lang="en-US" b="1" baseline="0"/>
                  <a:t> (cfs)</a:t>
                </a:r>
                <a:endParaRPr lang="en-US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88992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9260936132983379"/>
          <c:y val="6.2745732648515296E-2"/>
          <c:w val="0.42559793307086619"/>
          <c:h val="0.468681977252843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554690314526555"/>
          <c:y val="3.4469247608125364E-2"/>
          <c:w val="0.82298090068560614"/>
          <c:h val="0.82638997179295359"/>
        </c:manualLayout>
      </c:layout>
      <c:scatterChart>
        <c:scatterStyle val="smoothMarker"/>
        <c:varyColors val="0"/>
        <c:ser>
          <c:idx val="0"/>
          <c:order val="0"/>
          <c:tx>
            <c:v>2-yr, Controlled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'2-yr'!$H$5:$H$2887</c:f>
              <c:numCache>
                <c:formatCode>h:mm:ss</c:formatCode>
                <c:ptCount val="2883"/>
                <c:pt idx="0">
                  <c:v>1.7361111111111112E-4</c:v>
                </c:pt>
                <c:pt idx="1">
                  <c:v>3.4722222222222224E-4</c:v>
                </c:pt>
                <c:pt idx="2">
                  <c:v>5.2083333333333333E-4</c:v>
                </c:pt>
                <c:pt idx="3">
                  <c:v>6.9444444444444447E-4</c:v>
                </c:pt>
                <c:pt idx="4">
                  <c:v>8.6805555555555551E-4</c:v>
                </c:pt>
                <c:pt idx="5">
                  <c:v>1.0416666666666667E-3</c:v>
                </c:pt>
                <c:pt idx="6">
                  <c:v>1.2152777777777778E-3</c:v>
                </c:pt>
                <c:pt idx="7">
                  <c:v>1.3888888888888889E-3</c:v>
                </c:pt>
                <c:pt idx="8">
                  <c:v>1.5624999999999999E-3</c:v>
                </c:pt>
                <c:pt idx="9">
                  <c:v>1.736111111111111E-3</c:v>
                </c:pt>
                <c:pt idx="10">
                  <c:v>1.9097222222222222E-3</c:v>
                </c:pt>
                <c:pt idx="11">
                  <c:v>2.0833333333333333E-3</c:v>
                </c:pt>
                <c:pt idx="12">
                  <c:v>2.2569444444444447E-3</c:v>
                </c:pt>
                <c:pt idx="13">
                  <c:v>2.4305555555555556E-3</c:v>
                </c:pt>
                <c:pt idx="14">
                  <c:v>2.6041666666666665E-3</c:v>
                </c:pt>
                <c:pt idx="15">
                  <c:v>2.7777777777777779E-3</c:v>
                </c:pt>
                <c:pt idx="16">
                  <c:v>2.9513888888888888E-3</c:v>
                </c:pt>
                <c:pt idx="17">
                  <c:v>3.1249999999999997E-3</c:v>
                </c:pt>
                <c:pt idx="18">
                  <c:v>3.2986111111111111E-3</c:v>
                </c:pt>
                <c:pt idx="19">
                  <c:v>3.472222222222222E-3</c:v>
                </c:pt>
                <c:pt idx="20">
                  <c:v>3.645833333333333E-3</c:v>
                </c:pt>
                <c:pt idx="21">
                  <c:v>3.8194444444444443E-3</c:v>
                </c:pt>
                <c:pt idx="22">
                  <c:v>3.9930555555555561E-3</c:v>
                </c:pt>
                <c:pt idx="23">
                  <c:v>4.1666666666666666E-3</c:v>
                </c:pt>
                <c:pt idx="24">
                  <c:v>4.340277777777778E-3</c:v>
                </c:pt>
                <c:pt idx="25">
                  <c:v>4.5138888888888893E-3</c:v>
                </c:pt>
                <c:pt idx="26">
                  <c:v>4.6874999999999998E-3</c:v>
                </c:pt>
                <c:pt idx="27">
                  <c:v>4.8611111111111112E-3</c:v>
                </c:pt>
                <c:pt idx="28">
                  <c:v>5.0347222222222225E-3</c:v>
                </c:pt>
                <c:pt idx="29">
                  <c:v>5.208333333333333E-3</c:v>
                </c:pt>
                <c:pt idx="30">
                  <c:v>5.3819444444444453E-3</c:v>
                </c:pt>
                <c:pt idx="31">
                  <c:v>5.5555555555555558E-3</c:v>
                </c:pt>
                <c:pt idx="32">
                  <c:v>5.7291666666666671E-3</c:v>
                </c:pt>
                <c:pt idx="33">
                  <c:v>5.9027777777777776E-3</c:v>
                </c:pt>
                <c:pt idx="34">
                  <c:v>6.076388888888889E-3</c:v>
                </c:pt>
                <c:pt idx="35">
                  <c:v>6.2499999999999995E-3</c:v>
                </c:pt>
                <c:pt idx="36">
                  <c:v>6.4236111111111117E-3</c:v>
                </c:pt>
                <c:pt idx="37">
                  <c:v>6.5972222222222222E-3</c:v>
                </c:pt>
                <c:pt idx="38">
                  <c:v>6.7708333333333336E-3</c:v>
                </c:pt>
                <c:pt idx="39">
                  <c:v>6.9444444444444441E-3</c:v>
                </c:pt>
                <c:pt idx="40">
                  <c:v>7.1180555555555554E-3</c:v>
                </c:pt>
                <c:pt idx="41">
                  <c:v>7.2916666666666659E-3</c:v>
                </c:pt>
                <c:pt idx="42">
                  <c:v>7.4652777777777781E-3</c:v>
                </c:pt>
                <c:pt idx="43">
                  <c:v>7.6388888888888886E-3</c:v>
                </c:pt>
                <c:pt idx="44">
                  <c:v>7.8125E-3</c:v>
                </c:pt>
                <c:pt idx="45">
                  <c:v>7.9861111111111122E-3</c:v>
                </c:pt>
                <c:pt idx="46">
                  <c:v>8.1597222222222227E-3</c:v>
                </c:pt>
                <c:pt idx="47">
                  <c:v>8.3333333333333332E-3</c:v>
                </c:pt>
                <c:pt idx="48">
                  <c:v>8.5069444444444437E-3</c:v>
                </c:pt>
                <c:pt idx="49">
                  <c:v>8.6805555555555559E-3</c:v>
                </c:pt>
                <c:pt idx="50">
                  <c:v>8.8541666666666664E-3</c:v>
                </c:pt>
                <c:pt idx="51">
                  <c:v>9.0277777777777787E-3</c:v>
                </c:pt>
                <c:pt idx="52">
                  <c:v>9.2013888888888892E-3</c:v>
                </c:pt>
                <c:pt idx="53">
                  <c:v>9.3749999999999997E-3</c:v>
                </c:pt>
                <c:pt idx="54">
                  <c:v>9.5486111111111101E-3</c:v>
                </c:pt>
                <c:pt idx="55">
                  <c:v>9.7222222222222224E-3</c:v>
                </c:pt>
                <c:pt idx="56">
                  <c:v>9.8958333333333329E-3</c:v>
                </c:pt>
                <c:pt idx="57">
                  <c:v>1.0069444444444445E-2</c:v>
                </c:pt>
                <c:pt idx="58">
                  <c:v>1.0243055555555556E-2</c:v>
                </c:pt>
                <c:pt idx="59">
                  <c:v>1.0416666666666666E-2</c:v>
                </c:pt>
                <c:pt idx="60">
                  <c:v>1.0590277777777777E-2</c:v>
                </c:pt>
                <c:pt idx="61">
                  <c:v>1.0763888888888891E-2</c:v>
                </c:pt>
                <c:pt idx="62">
                  <c:v>1.0937500000000001E-2</c:v>
                </c:pt>
                <c:pt idx="63">
                  <c:v>1.1111111111111112E-2</c:v>
                </c:pt>
                <c:pt idx="64">
                  <c:v>1.1284722222222222E-2</c:v>
                </c:pt>
                <c:pt idx="65">
                  <c:v>1.1458333333333334E-2</c:v>
                </c:pt>
                <c:pt idx="66">
                  <c:v>1.1631944444444445E-2</c:v>
                </c:pt>
                <c:pt idx="67">
                  <c:v>1.1805555555555555E-2</c:v>
                </c:pt>
                <c:pt idx="68">
                  <c:v>1.1979166666666666E-2</c:v>
                </c:pt>
                <c:pt idx="69">
                  <c:v>1.2152777777777778E-2</c:v>
                </c:pt>
                <c:pt idx="70">
                  <c:v>1.2326388888888888E-2</c:v>
                </c:pt>
                <c:pt idx="71">
                  <c:v>1.2499999999999999E-2</c:v>
                </c:pt>
                <c:pt idx="72">
                  <c:v>1.2673611111111109E-2</c:v>
                </c:pt>
                <c:pt idx="73">
                  <c:v>1.2847222222222223E-2</c:v>
                </c:pt>
                <c:pt idx="74">
                  <c:v>1.3020833333333334E-2</c:v>
                </c:pt>
                <c:pt idx="75">
                  <c:v>1.3194444444444444E-2</c:v>
                </c:pt>
                <c:pt idx="76">
                  <c:v>1.3368055555555557E-2</c:v>
                </c:pt>
                <c:pt idx="77">
                  <c:v>1.3541666666666667E-2</c:v>
                </c:pt>
                <c:pt idx="78">
                  <c:v>1.3715277777777778E-2</c:v>
                </c:pt>
                <c:pt idx="79">
                  <c:v>1.3888888888888888E-2</c:v>
                </c:pt>
                <c:pt idx="80">
                  <c:v>1.40625E-2</c:v>
                </c:pt>
                <c:pt idx="81">
                  <c:v>1.4236111111111111E-2</c:v>
                </c:pt>
                <c:pt idx="82">
                  <c:v>1.4409722222222221E-2</c:v>
                </c:pt>
                <c:pt idx="83">
                  <c:v>1.4583333333333332E-2</c:v>
                </c:pt>
                <c:pt idx="84">
                  <c:v>1.4756944444444446E-2</c:v>
                </c:pt>
                <c:pt idx="85">
                  <c:v>1.4930555555555556E-2</c:v>
                </c:pt>
                <c:pt idx="86">
                  <c:v>1.5104166666666667E-2</c:v>
                </c:pt>
                <c:pt idx="87">
                  <c:v>1.5277777777777777E-2</c:v>
                </c:pt>
                <c:pt idx="88">
                  <c:v>1.545138888888889E-2</c:v>
                </c:pt>
                <c:pt idx="89">
                  <c:v>1.5625E-2</c:v>
                </c:pt>
                <c:pt idx="90">
                  <c:v>1.579861111111111E-2</c:v>
                </c:pt>
                <c:pt idx="91">
                  <c:v>1.5972222222222224E-2</c:v>
                </c:pt>
                <c:pt idx="92">
                  <c:v>1.6145833333333335E-2</c:v>
                </c:pt>
                <c:pt idx="93">
                  <c:v>1.6319444444444445E-2</c:v>
                </c:pt>
                <c:pt idx="94">
                  <c:v>1.6493055555555556E-2</c:v>
                </c:pt>
                <c:pt idx="95">
                  <c:v>1.6666666666666666E-2</c:v>
                </c:pt>
                <c:pt idx="96">
                  <c:v>1.6840277777777777E-2</c:v>
                </c:pt>
                <c:pt idx="97">
                  <c:v>1.7013888888888887E-2</c:v>
                </c:pt>
                <c:pt idx="98">
                  <c:v>1.7187499999999998E-2</c:v>
                </c:pt>
                <c:pt idx="99">
                  <c:v>1.7361111111111112E-2</c:v>
                </c:pt>
                <c:pt idx="100">
                  <c:v>1.7534722222222222E-2</c:v>
                </c:pt>
                <c:pt idx="101">
                  <c:v>1.7708333333333333E-2</c:v>
                </c:pt>
                <c:pt idx="102">
                  <c:v>1.7881944444444443E-2</c:v>
                </c:pt>
                <c:pt idx="103">
                  <c:v>1.8055555555555557E-2</c:v>
                </c:pt>
                <c:pt idx="104">
                  <c:v>1.8229166666666668E-2</c:v>
                </c:pt>
                <c:pt idx="105">
                  <c:v>1.8402777777777778E-2</c:v>
                </c:pt>
                <c:pt idx="106">
                  <c:v>1.8576388888888889E-2</c:v>
                </c:pt>
                <c:pt idx="107">
                  <c:v>1.8749999999999999E-2</c:v>
                </c:pt>
                <c:pt idx="108">
                  <c:v>1.892361111111111E-2</c:v>
                </c:pt>
                <c:pt idx="109">
                  <c:v>1.909722222222222E-2</c:v>
                </c:pt>
                <c:pt idx="110">
                  <c:v>1.9270833333333334E-2</c:v>
                </c:pt>
                <c:pt idx="111">
                  <c:v>1.9444444444444445E-2</c:v>
                </c:pt>
                <c:pt idx="112">
                  <c:v>1.9618055555555555E-2</c:v>
                </c:pt>
                <c:pt idx="113">
                  <c:v>1.9791666666666666E-2</c:v>
                </c:pt>
                <c:pt idx="114">
                  <c:v>1.996527777777778E-2</c:v>
                </c:pt>
                <c:pt idx="115">
                  <c:v>2.013888888888889E-2</c:v>
                </c:pt>
                <c:pt idx="116">
                  <c:v>2.0312500000000001E-2</c:v>
                </c:pt>
                <c:pt idx="117">
                  <c:v>2.0486111111111111E-2</c:v>
                </c:pt>
                <c:pt idx="118">
                  <c:v>2.0659722222222222E-2</c:v>
                </c:pt>
                <c:pt idx="119">
                  <c:v>2.0833333333333332E-2</c:v>
                </c:pt>
                <c:pt idx="120">
                  <c:v>2.1006944444444443E-2</c:v>
                </c:pt>
                <c:pt idx="121">
                  <c:v>2.1180555555555553E-2</c:v>
                </c:pt>
                <c:pt idx="122">
                  <c:v>2.1354166666666664E-2</c:v>
                </c:pt>
                <c:pt idx="123">
                  <c:v>2.1527777777777781E-2</c:v>
                </c:pt>
                <c:pt idx="124">
                  <c:v>2.1701388888888892E-2</c:v>
                </c:pt>
                <c:pt idx="125">
                  <c:v>2.1875000000000002E-2</c:v>
                </c:pt>
                <c:pt idx="126">
                  <c:v>2.2048611111111113E-2</c:v>
                </c:pt>
                <c:pt idx="127">
                  <c:v>2.2222222222222223E-2</c:v>
                </c:pt>
                <c:pt idx="128">
                  <c:v>2.2395833333333334E-2</c:v>
                </c:pt>
                <c:pt idx="129">
                  <c:v>2.2569444444444444E-2</c:v>
                </c:pt>
                <c:pt idx="130">
                  <c:v>2.2743055555555555E-2</c:v>
                </c:pt>
                <c:pt idx="131">
                  <c:v>2.2916666666666669E-2</c:v>
                </c:pt>
                <c:pt idx="132">
                  <c:v>2.3090277777777779E-2</c:v>
                </c:pt>
                <c:pt idx="133">
                  <c:v>2.326388888888889E-2</c:v>
                </c:pt>
                <c:pt idx="134">
                  <c:v>2.34375E-2</c:v>
                </c:pt>
                <c:pt idx="135">
                  <c:v>2.361111111111111E-2</c:v>
                </c:pt>
                <c:pt idx="136">
                  <c:v>2.3784722222222221E-2</c:v>
                </c:pt>
                <c:pt idx="137">
                  <c:v>2.3958333333333331E-2</c:v>
                </c:pt>
                <c:pt idx="138">
                  <c:v>2.4131944444444445E-2</c:v>
                </c:pt>
                <c:pt idx="139">
                  <c:v>2.4305555555555556E-2</c:v>
                </c:pt>
                <c:pt idx="140">
                  <c:v>2.4479166666666666E-2</c:v>
                </c:pt>
                <c:pt idx="141">
                  <c:v>2.4652777777777777E-2</c:v>
                </c:pt>
                <c:pt idx="142">
                  <c:v>2.4826388888888887E-2</c:v>
                </c:pt>
                <c:pt idx="143">
                  <c:v>2.4999999999999998E-2</c:v>
                </c:pt>
                <c:pt idx="144">
                  <c:v>2.5173611111111108E-2</c:v>
                </c:pt>
                <c:pt idx="145">
                  <c:v>2.5347222222222219E-2</c:v>
                </c:pt>
                <c:pt idx="146">
                  <c:v>2.5520833333333336E-2</c:v>
                </c:pt>
                <c:pt idx="147">
                  <c:v>2.5694444444444447E-2</c:v>
                </c:pt>
                <c:pt idx="148">
                  <c:v>2.5868055555555557E-2</c:v>
                </c:pt>
                <c:pt idx="149">
                  <c:v>2.6041666666666668E-2</c:v>
                </c:pt>
                <c:pt idx="150">
                  <c:v>2.6215277777777778E-2</c:v>
                </c:pt>
                <c:pt idx="151">
                  <c:v>2.6388888888888889E-2</c:v>
                </c:pt>
                <c:pt idx="152">
                  <c:v>2.6562499999999999E-2</c:v>
                </c:pt>
                <c:pt idx="153">
                  <c:v>2.6736111111111113E-2</c:v>
                </c:pt>
                <c:pt idx="154">
                  <c:v>2.6909722222222224E-2</c:v>
                </c:pt>
                <c:pt idx="155">
                  <c:v>2.7083333333333334E-2</c:v>
                </c:pt>
                <c:pt idx="156">
                  <c:v>2.7256944444444445E-2</c:v>
                </c:pt>
                <c:pt idx="157">
                  <c:v>2.7430555555555555E-2</c:v>
                </c:pt>
                <c:pt idx="158">
                  <c:v>2.7604166666666666E-2</c:v>
                </c:pt>
                <c:pt idx="159">
                  <c:v>2.7777777777777776E-2</c:v>
                </c:pt>
                <c:pt idx="160">
                  <c:v>2.7951388888888887E-2</c:v>
                </c:pt>
                <c:pt idx="161">
                  <c:v>2.8125000000000001E-2</c:v>
                </c:pt>
                <c:pt idx="162">
                  <c:v>2.8298611111111111E-2</c:v>
                </c:pt>
                <c:pt idx="163">
                  <c:v>2.8472222222222222E-2</c:v>
                </c:pt>
                <c:pt idx="164">
                  <c:v>2.8645833333333332E-2</c:v>
                </c:pt>
                <c:pt idx="165">
                  <c:v>2.8819444444444443E-2</c:v>
                </c:pt>
                <c:pt idx="166">
                  <c:v>2.8993055555555553E-2</c:v>
                </c:pt>
                <c:pt idx="167">
                  <c:v>2.9166666666666664E-2</c:v>
                </c:pt>
                <c:pt idx="168">
                  <c:v>2.9340277777777781E-2</c:v>
                </c:pt>
                <c:pt idx="169">
                  <c:v>2.9513888888888892E-2</c:v>
                </c:pt>
                <c:pt idx="170">
                  <c:v>2.9687500000000002E-2</c:v>
                </c:pt>
                <c:pt idx="171">
                  <c:v>2.9861111111111113E-2</c:v>
                </c:pt>
                <c:pt idx="172">
                  <c:v>3.0034722222222223E-2</c:v>
                </c:pt>
                <c:pt idx="173">
                  <c:v>3.0208333333333334E-2</c:v>
                </c:pt>
                <c:pt idx="174">
                  <c:v>3.0381944444444444E-2</c:v>
                </c:pt>
                <c:pt idx="175">
                  <c:v>3.0555555555555555E-2</c:v>
                </c:pt>
                <c:pt idx="176">
                  <c:v>3.0729166666666669E-2</c:v>
                </c:pt>
                <c:pt idx="177">
                  <c:v>3.0902777777777779E-2</c:v>
                </c:pt>
                <c:pt idx="178">
                  <c:v>3.107638888888889E-2</c:v>
                </c:pt>
                <c:pt idx="179">
                  <c:v>3.125E-2</c:v>
                </c:pt>
                <c:pt idx="180">
                  <c:v>3.142361111111111E-2</c:v>
                </c:pt>
                <c:pt idx="181">
                  <c:v>3.1597222222222221E-2</c:v>
                </c:pt>
                <c:pt idx="182">
                  <c:v>3.1770833333333331E-2</c:v>
                </c:pt>
                <c:pt idx="183">
                  <c:v>3.1944444444444449E-2</c:v>
                </c:pt>
                <c:pt idx="184">
                  <c:v>3.2118055555555559E-2</c:v>
                </c:pt>
                <c:pt idx="185">
                  <c:v>3.229166666666667E-2</c:v>
                </c:pt>
                <c:pt idx="186">
                  <c:v>3.246527777777778E-2</c:v>
                </c:pt>
                <c:pt idx="187">
                  <c:v>3.2638888888888891E-2</c:v>
                </c:pt>
                <c:pt idx="188">
                  <c:v>3.2812500000000001E-2</c:v>
                </c:pt>
                <c:pt idx="189">
                  <c:v>3.2986111111111112E-2</c:v>
                </c:pt>
                <c:pt idx="190">
                  <c:v>3.3159722222222222E-2</c:v>
                </c:pt>
                <c:pt idx="191">
                  <c:v>3.3333333333333333E-2</c:v>
                </c:pt>
                <c:pt idx="192">
                  <c:v>3.3506944444444443E-2</c:v>
                </c:pt>
                <c:pt idx="193">
                  <c:v>3.3680555555555554E-2</c:v>
                </c:pt>
                <c:pt idx="194">
                  <c:v>3.3854166666666664E-2</c:v>
                </c:pt>
                <c:pt idx="195">
                  <c:v>3.4027777777777775E-2</c:v>
                </c:pt>
                <c:pt idx="196">
                  <c:v>3.4201388888888885E-2</c:v>
                </c:pt>
                <c:pt idx="197">
                  <c:v>3.4374999999999996E-2</c:v>
                </c:pt>
                <c:pt idx="198">
                  <c:v>3.4548611111111113E-2</c:v>
                </c:pt>
                <c:pt idx="199">
                  <c:v>3.4722222222222224E-2</c:v>
                </c:pt>
                <c:pt idx="200">
                  <c:v>3.4895833333333334E-2</c:v>
                </c:pt>
                <c:pt idx="201">
                  <c:v>3.5069444444444445E-2</c:v>
                </c:pt>
                <c:pt idx="202">
                  <c:v>3.5243055555555555E-2</c:v>
                </c:pt>
                <c:pt idx="203">
                  <c:v>3.5416666666666666E-2</c:v>
                </c:pt>
                <c:pt idx="204">
                  <c:v>3.5590277777777776E-2</c:v>
                </c:pt>
                <c:pt idx="205">
                  <c:v>3.5763888888888887E-2</c:v>
                </c:pt>
                <c:pt idx="206">
                  <c:v>3.5937500000000004E-2</c:v>
                </c:pt>
                <c:pt idx="207">
                  <c:v>3.6111111111111115E-2</c:v>
                </c:pt>
                <c:pt idx="208">
                  <c:v>3.6284722222222225E-2</c:v>
                </c:pt>
                <c:pt idx="209">
                  <c:v>3.6458333333333336E-2</c:v>
                </c:pt>
                <c:pt idx="210">
                  <c:v>3.6631944444444446E-2</c:v>
                </c:pt>
                <c:pt idx="211">
                  <c:v>3.6805555555555557E-2</c:v>
                </c:pt>
                <c:pt idx="212">
                  <c:v>3.6979166666666667E-2</c:v>
                </c:pt>
                <c:pt idx="213">
                  <c:v>3.7152777777777778E-2</c:v>
                </c:pt>
                <c:pt idx="214">
                  <c:v>3.7326388888888888E-2</c:v>
                </c:pt>
                <c:pt idx="215">
                  <c:v>3.7499999999999999E-2</c:v>
                </c:pt>
                <c:pt idx="216">
                  <c:v>3.7673611111111109E-2</c:v>
                </c:pt>
                <c:pt idx="217">
                  <c:v>3.784722222222222E-2</c:v>
                </c:pt>
                <c:pt idx="218">
                  <c:v>3.802083333333333E-2</c:v>
                </c:pt>
                <c:pt idx="219">
                  <c:v>3.8194444444444441E-2</c:v>
                </c:pt>
                <c:pt idx="220">
                  <c:v>3.8368055555555551E-2</c:v>
                </c:pt>
                <c:pt idx="221">
                  <c:v>3.8541666666666669E-2</c:v>
                </c:pt>
                <c:pt idx="222">
                  <c:v>3.8715277777777779E-2</c:v>
                </c:pt>
                <c:pt idx="223">
                  <c:v>3.888888888888889E-2</c:v>
                </c:pt>
                <c:pt idx="224">
                  <c:v>3.90625E-2</c:v>
                </c:pt>
                <c:pt idx="225">
                  <c:v>3.923611111111111E-2</c:v>
                </c:pt>
                <c:pt idx="226">
                  <c:v>3.9409722222222221E-2</c:v>
                </c:pt>
                <c:pt idx="227">
                  <c:v>3.9583333333333331E-2</c:v>
                </c:pt>
                <c:pt idx="228">
                  <c:v>3.9756944444444449E-2</c:v>
                </c:pt>
                <c:pt idx="229">
                  <c:v>3.9930555555555559E-2</c:v>
                </c:pt>
                <c:pt idx="230">
                  <c:v>4.010416666666667E-2</c:v>
                </c:pt>
                <c:pt idx="231">
                  <c:v>4.027777777777778E-2</c:v>
                </c:pt>
                <c:pt idx="232">
                  <c:v>4.0451388888888891E-2</c:v>
                </c:pt>
                <c:pt idx="233">
                  <c:v>4.0625000000000001E-2</c:v>
                </c:pt>
                <c:pt idx="234">
                  <c:v>4.0798611111111112E-2</c:v>
                </c:pt>
                <c:pt idx="235">
                  <c:v>4.0972222222222222E-2</c:v>
                </c:pt>
                <c:pt idx="236">
                  <c:v>4.1145833333333333E-2</c:v>
                </c:pt>
                <c:pt idx="237">
                  <c:v>4.1319444444444443E-2</c:v>
                </c:pt>
                <c:pt idx="238">
                  <c:v>4.1493055555555554E-2</c:v>
                </c:pt>
                <c:pt idx="239">
                  <c:v>4.1666666666666664E-2</c:v>
                </c:pt>
                <c:pt idx="240">
                  <c:v>4.1840277777777775E-2</c:v>
                </c:pt>
                <c:pt idx="241">
                  <c:v>4.2013888888888885E-2</c:v>
                </c:pt>
                <c:pt idx="242">
                  <c:v>4.2187499999999996E-2</c:v>
                </c:pt>
                <c:pt idx="243">
                  <c:v>4.2361111111111106E-2</c:v>
                </c:pt>
                <c:pt idx="244">
                  <c:v>4.2534722222222217E-2</c:v>
                </c:pt>
                <c:pt idx="245">
                  <c:v>4.2708333333333327E-2</c:v>
                </c:pt>
                <c:pt idx="246">
                  <c:v>4.2881944444444438E-2</c:v>
                </c:pt>
                <c:pt idx="247">
                  <c:v>4.3055555555555562E-2</c:v>
                </c:pt>
                <c:pt idx="248">
                  <c:v>4.3229166666666673E-2</c:v>
                </c:pt>
                <c:pt idx="249">
                  <c:v>4.3402777777777783E-2</c:v>
                </c:pt>
                <c:pt idx="250">
                  <c:v>4.3576388888888894E-2</c:v>
                </c:pt>
                <c:pt idx="251">
                  <c:v>4.3750000000000004E-2</c:v>
                </c:pt>
                <c:pt idx="252">
                  <c:v>4.3923611111111115E-2</c:v>
                </c:pt>
                <c:pt idx="253">
                  <c:v>4.4097222222222225E-2</c:v>
                </c:pt>
                <c:pt idx="254">
                  <c:v>4.4270833333333336E-2</c:v>
                </c:pt>
                <c:pt idx="255">
                  <c:v>4.4444444444444446E-2</c:v>
                </c:pt>
                <c:pt idx="256">
                  <c:v>4.4618055555555557E-2</c:v>
                </c:pt>
                <c:pt idx="257">
                  <c:v>4.4791666666666667E-2</c:v>
                </c:pt>
                <c:pt idx="258">
                  <c:v>4.4965277777777778E-2</c:v>
                </c:pt>
                <c:pt idx="259">
                  <c:v>4.5138888888888888E-2</c:v>
                </c:pt>
                <c:pt idx="260">
                  <c:v>4.5312499999999999E-2</c:v>
                </c:pt>
                <c:pt idx="261">
                  <c:v>4.5486111111111109E-2</c:v>
                </c:pt>
                <c:pt idx="262">
                  <c:v>4.5659722222222227E-2</c:v>
                </c:pt>
                <c:pt idx="263">
                  <c:v>4.5833333333333337E-2</c:v>
                </c:pt>
                <c:pt idx="264">
                  <c:v>4.6006944444444448E-2</c:v>
                </c:pt>
                <c:pt idx="265">
                  <c:v>4.6180555555555558E-2</c:v>
                </c:pt>
                <c:pt idx="266">
                  <c:v>4.6354166666666669E-2</c:v>
                </c:pt>
                <c:pt idx="267">
                  <c:v>4.6527777777777779E-2</c:v>
                </c:pt>
                <c:pt idx="268">
                  <c:v>4.670138888888889E-2</c:v>
                </c:pt>
                <c:pt idx="269">
                  <c:v>4.6875E-2</c:v>
                </c:pt>
                <c:pt idx="270">
                  <c:v>4.704861111111111E-2</c:v>
                </c:pt>
                <c:pt idx="271">
                  <c:v>4.7222222222222221E-2</c:v>
                </c:pt>
                <c:pt idx="272">
                  <c:v>4.7395833333333331E-2</c:v>
                </c:pt>
                <c:pt idx="273">
                  <c:v>4.7569444444444442E-2</c:v>
                </c:pt>
                <c:pt idx="274">
                  <c:v>4.7743055555555552E-2</c:v>
                </c:pt>
                <c:pt idx="275">
                  <c:v>4.7916666666666663E-2</c:v>
                </c:pt>
                <c:pt idx="276">
                  <c:v>4.809027777777778E-2</c:v>
                </c:pt>
                <c:pt idx="277">
                  <c:v>4.8263888888888884E-2</c:v>
                </c:pt>
                <c:pt idx="278">
                  <c:v>4.8437500000000001E-2</c:v>
                </c:pt>
                <c:pt idx="279">
                  <c:v>4.8611111111111112E-2</c:v>
                </c:pt>
                <c:pt idx="280">
                  <c:v>4.8784722222222222E-2</c:v>
                </c:pt>
                <c:pt idx="281">
                  <c:v>4.8958333333333333E-2</c:v>
                </c:pt>
                <c:pt idx="282">
                  <c:v>4.9131944444444443E-2</c:v>
                </c:pt>
                <c:pt idx="283">
                  <c:v>4.9305555555555554E-2</c:v>
                </c:pt>
                <c:pt idx="284">
                  <c:v>4.9479166666666664E-2</c:v>
                </c:pt>
                <c:pt idx="285">
                  <c:v>4.9652777777777775E-2</c:v>
                </c:pt>
                <c:pt idx="286">
                  <c:v>4.9826388888888885E-2</c:v>
                </c:pt>
                <c:pt idx="287">
                  <c:v>4.9999999999999996E-2</c:v>
                </c:pt>
                <c:pt idx="288">
                  <c:v>5.0173611111111106E-2</c:v>
                </c:pt>
                <c:pt idx="289">
                  <c:v>5.0347222222222217E-2</c:v>
                </c:pt>
                <c:pt idx="290">
                  <c:v>5.0520833333333327E-2</c:v>
                </c:pt>
                <c:pt idx="291">
                  <c:v>5.0694444444444452E-2</c:v>
                </c:pt>
                <c:pt idx="292">
                  <c:v>5.0868055555555548E-2</c:v>
                </c:pt>
                <c:pt idx="293">
                  <c:v>5.1041666666666673E-2</c:v>
                </c:pt>
                <c:pt idx="294">
                  <c:v>5.1215277777777783E-2</c:v>
                </c:pt>
                <c:pt idx="295">
                  <c:v>5.1388888888888894E-2</c:v>
                </c:pt>
                <c:pt idx="296">
                  <c:v>5.1562500000000004E-2</c:v>
                </c:pt>
                <c:pt idx="297">
                  <c:v>5.1736111111111115E-2</c:v>
                </c:pt>
                <c:pt idx="298">
                  <c:v>5.1909722222222225E-2</c:v>
                </c:pt>
                <c:pt idx="299">
                  <c:v>5.2083333333333336E-2</c:v>
                </c:pt>
                <c:pt idx="300">
                  <c:v>5.2256944444444446E-2</c:v>
                </c:pt>
                <c:pt idx="301">
                  <c:v>5.2430555555555557E-2</c:v>
                </c:pt>
                <c:pt idx="302">
                  <c:v>5.2604166666666667E-2</c:v>
                </c:pt>
                <c:pt idx="303">
                  <c:v>5.2777777777777778E-2</c:v>
                </c:pt>
                <c:pt idx="304">
                  <c:v>5.2951388888888888E-2</c:v>
                </c:pt>
                <c:pt idx="305">
                  <c:v>5.3124999999999999E-2</c:v>
                </c:pt>
                <c:pt idx="306">
                  <c:v>5.3298611111111116E-2</c:v>
                </c:pt>
                <c:pt idx="307">
                  <c:v>5.347222222222222E-2</c:v>
                </c:pt>
                <c:pt idx="308">
                  <c:v>5.3645833333333337E-2</c:v>
                </c:pt>
                <c:pt idx="309">
                  <c:v>5.3819444444444448E-2</c:v>
                </c:pt>
                <c:pt idx="310">
                  <c:v>5.3993055555555558E-2</c:v>
                </c:pt>
                <c:pt idx="311">
                  <c:v>5.4166666666666669E-2</c:v>
                </c:pt>
                <c:pt idx="312">
                  <c:v>5.4340277777777779E-2</c:v>
                </c:pt>
                <c:pt idx="313">
                  <c:v>5.451388888888889E-2</c:v>
                </c:pt>
                <c:pt idx="314">
                  <c:v>5.46875E-2</c:v>
                </c:pt>
                <c:pt idx="315">
                  <c:v>5.486111111111111E-2</c:v>
                </c:pt>
                <c:pt idx="316">
                  <c:v>5.5034722222222221E-2</c:v>
                </c:pt>
                <c:pt idx="317">
                  <c:v>5.5208333333333331E-2</c:v>
                </c:pt>
                <c:pt idx="318">
                  <c:v>5.5381944444444442E-2</c:v>
                </c:pt>
                <c:pt idx="319">
                  <c:v>5.5555555555555552E-2</c:v>
                </c:pt>
                <c:pt idx="320">
                  <c:v>5.5729166666666663E-2</c:v>
                </c:pt>
                <c:pt idx="321">
                  <c:v>5.590277777777778E-2</c:v>
                </c:pt>
                <c:pt idx="322">
                  <c:v>5.6076388888888884E-2</c:v>
                </c:pt>
                <c:pt idx="323">
                  <c:v>5.6250000000000001E-2</c:v>
                </c:pt>
                <c:pt idx="324">
                  <c:v>5.6423611111111112E-2</c:v>
                </c:pt>
                <c:pt idx="325">
                  <c:v>5.6597222222222222E-2</c:v>
                </c:pt>
                <c:pt idx="326">
                  <c:v>5.6770833333333333E-2</c:v>
                </c:pt>
                <c:pt idx="327">
                  <c:v>5.6944444444444443E-2</c:v>
                </c:pt>
                <c:pt idx="328">
                  <c:v>5.7118055555555554E-2</c:v>
                </c:pt>
                <c:pt idx="329">
                  <c:v>5.7291666666666664E-2</c:v>
                </c:pt>
                <c:pt idx="330">
                  <c:v>5.7465277777777775E-2</c:v>
                </c:pt>
                <c:pt idx="331">
                  <c:v>5.7638888888888885E-2</c:v>
                </c:pt>
                <c:pt idx="332">
                  <c:v>5.7812499999999996E-2</c:v>
                </c:pt>
                <c:pt idx="333">
                  <c:v>5.7986111111111106E-2</c:v>
                </c:pt>
                <c:pt idx="334">
                  <c:v>5.8159722222222217E-2</c:v>
                </c:pt>
                <c:pt idx="335">
                  <c:v>5.8333333333333327E-2</c:v>
                </c:pt>
                <c:pt idx="336">
                  <c:v>5.8506944444444452E-2</c:v>
                </c:pt>
                <c:pt idx="337">
                  <c:v>5.8680555555555548E-2</c:v>
                </c:pt>
                <c:pt idx="338">
                  <c:v>5.8854166666666673E-2</c:v>
                </c:pt>
                <c:pt idx="339">
                  <c:v>5.9027777777777783E-2</c:v>
                </c:pt>
                <c:pt idx="340">
                  <c:v>5.9201388888888894E-2</c:v>
                </c:pt>
                <c:pt idx="341">
                  <c:v>5.9375000000000004E-2</c:v>
                </c:pt>
                <c:pt idx="342">
                  <c:v>5.9548611111111115E-2</c:v>
                </c:pt>
                <c:pt idx="343">
                  <c:v>5.9722222222222225E-2</c:v>
                </c:pt>
                <c:pt idx="344">
                  <c:v>5.9895833333333336E-2</c:v>
                </c:pt>
                <c:pt idx="345">
                  <c:v>6.0069444444444446E-2</c:v>
                </c:pt>
                <c:pt idx="346">
                  <c:v>6.0243055555555557E-2</c:v>
                </c:pt>
                <c:pt idx="347">
                  <c:v>6.0416666666666667E-2</c:v>
                </c:pt>
                <c:pt idx="348">
                  <c:v>6.0590277777777778E-2</c:v>
                </c:pt>
                <c:pt idx="349">
                  <c:v>6.0763888888888888E-2</c:v>
                </c:pt>
                <c:pt idx="350">
                  <c:v>6.0937499999999999E-2</c:v>
                </c:pt>
                <c:pt idx="351">
                  <c:v>6.1111111111111116E-2</c:v>
                </c:pt>
                <c:pt idx="352">
                  <c:v>6.128472222222222E-2</c:v>
                </c:pt>
                <c:pt idx="353">
                  <c:v>6.1458333333333337E-2</c:v>
                </c:pt>
                <c:pt idx="354">
                  <c:v>6.1631944444444448E-2</c:v>
                </c:pt>
                <c:pt idx="355">
                  <c:v>6.1805555555555558E-2</c:v>
                </c:pt>
                <c:pt idx="356">
                  <c:v>6.1979166666666669E-2</c:v>
                </c:pt>
                <c:pt idx="357">
                  <c:v>6.2152777777777779E-2</c:v>
                </c:pt>
                <c:pt idx="358">
                  <c:v>6.232638888888889E-2</c:v>
                </c:pt>
                <c:pt idx="359">
                  <c:v>6.25E-2</c:v>
                </c:pt>
                <c:pt idx="360">
                  <c:v>6.267361111111111E-2</c:v>
                </c:pt>
                <c:pt idx="361">
                  <c:v>6.2847222222222221E-2</c:v>
                </c:pt>
                <c:pt idx="362">
                  <c:v>6.3020833333333331E-2</c:v>
                </c:pt>
                <c:pt idx="363">
                  <c:v>6.3194444444444442E-2</c:v>
                </c:pt>
                <c:pt idx="364">
                  <c:v>6.3368055555555566E-2</c:v>
                </c:pt>
                <c:pt idx="365">
                  <c:v>6.3541666666666663E-2</c:v>
                </c:pt>
                <c:pt idx="366">
                  <c:v>6.3715277777777787E-2</c:v>
                </c:pt>
                <c:pt idx="367">
                  <c:v>6.3888888888888884E-2</c:v>
                </c:pt>
                <c:pt idx="368">
                  <c:v>6.4062500000000008E-2</c:v>
                </c:pt>
                <c:pt idx="369">
                  <c:v>6.4236111111111105E-2</c:v>
                </c:pt>
                <c:pt idx="370">
                  <c:v>6.4409722222222229E-2</c:v>
                </c:pt>
                <c:pt idx="371">
                  <c:v>6.458333333333334E-2</c:v>
                </c:pt>
                <c:pt idx="372">
                  <c:v>6.475694444444445E-2</c:v>
                </c:pt>
                <c:pt idx="373">
                  <c:v>6.4930555555555561E-2</c:v>
                </c:pt>
                <c:pt idx="374">
                  <c:v>6.5104166666666671E-2</c:v>
                </c:pt>
                <c:pt idx="375">
                  <c:v>6.5277777777777782E-2</c:v>
                </c:pt>
                <c:pt idx="376">
                  <c:v>6.5451388888888892E-2</c:v>
                </c:pt>
                <c:pt idx="377">
                  <c:v>6.5625000000000003E-2</c:v>
                </c:pt>
                <c:pt idx="378">
                  <c:v>6.5798611111111113E-2</c:v>
                </c:pt>
                <c:pt idx="379">
                  <c:v>6.5972222222222224E-2</c:v>
                </c:pt>
                <c:pt idx="380">
                  <c:v>6.6145833333333334E-2</c:v>
                </c:pt>
                <c:pt idx="381">
                  <c:v>6.6319444444444445E-2</c:v>
                </c:pt>
                <c:pt idx="382">
                  <c:v>6.6493055555555555E-2</c:v>
                </c:pt>
                <c:pt idx="383">
                  <c:v>6.6666666666666666E-2</c:v>
                </c:pt>
                <c:pt idx="384">
                  <c:v>6.6840277777777776E-2</c:v>
                </c:pt>
                <c:pt idx="385">
                  <c:v>6.7013888888888887E-2</c:v>
                </c:pt>
                <c:pt idx="386">
                  <c:v>6.7187499999999997E-2</c:v>
                </c:pt>
                <c:pt idx="387">
                  <c:v>6.7361111111111108E-2</c:v>
                </c:pt>
                <c:pt idx="388">
                  <c:v>6.7534722222222218E-2</c:v>
                </c:pt>
                <c:pt idx="389">
                  <c:v>6.7708333333333329E-2</c:v>
                </c:pt>
                <c:pt idx="390">
                  <c:v>6.7881944444444439E-2</c:v>
                </c:pt>
                <c:pt idx="391">
                  <c:v>6.805555555555555E-2</c:v>
                </c:pt>
                <c:pt idx="392">
                  <c:v>6.822916666666666E-2</c:v>
                </c:pt>
                <c:pt idx="393">
                  <c:v>6.8402777777777771E-2</c:v>
                </c:pt>
                <c:pt idx="394">
                  <c:v>6.8576388888888895E-2</c:v>
                </c:pt>
                <c:pt idx="395">
                  <c:v>6.8749999999999992E-2</c:v>
                </c:pt>
                <c:pt idx="396">
                  <c:v>6.8923611111111116E-2</c:v>
                </c:pt>
                <c:pt idx="397">
                  <c:v>6.9097222222222213E-2</c:v>
                </c:pt>
                <c:pt idx="398">
                  <c:v>6.9270833333333337E-2</c:v>
                </c:pt>
                <c:pt idx="399">
                  <c:v>6.9444444444444434E-2</c:v>
                </c:pt>
                <c:pt idx="400">
                  <c:v>6.9618055555555558E-2</c:v>
                </c:pt>
                <c:pt idx="401">
                  <c:v>6.9791666666666669E-2</c:v>
                </c:pt>
                <c:pt idx="402">
                  <c:v>6.9965277777777779E-2</c:v>
                </c:pt>
                <c:pt idx="403">
                  <c:v>7.013888888888889E-2</c:v>
                </c:pt>
                <c:pt idx="404">
                  <c:v>7.03125E-2</c:v>
                </c:pt>
                <c:pt idx="405">
                  <c:v>7.048611111111111E-2</c:v>
                </c:pt>
                <c:pt idx="406">
                  <c:v>7.0659722222222221E-2</c:v>
                </c:pt>
                <c:pt idx="407">
                  <c:v>7.0833333333333331E-2</c:v>
                </c:pt>
                <c:pt idx="408">
                  <c:v>7.1006944444444442E-2</c:v>
                </c:pt>
                <c:pt idx="409">
                  <c:v>7.1180555555555566E-2</c:v>
                </c:pt>
                <c:pt idx="410">
                  <c:v>7.1354166666666663E-2</c:v>
                </c:pt>
                <c:pt idx="411">
                  <c:v>7.1527777777777787E-2</c:v>
                </c:pt>
                <c:pt idx="412">
                  <c:v>7.1701388888888884E-2</c:v>
                </c:pt>
                <c:pt idx="413">
                  <c:v>7.1875000000000008E-2</c:v>
                </c:pt>
                <c:pt idx="414">
                  <c:v>7.2048611111111105E-2</c:v>
                </c:pt>
                <c:pt idx="415">
                  <c:v>7.2222222222222229E-2</c:v>
                </c:pt>
                <c:pt idx="416">
                  <c:v>7.239583333333334E-2</c:v>
                </c:pt>
                <c:pt idx="417">
                  <c:v>7.256944444444445E-2</c:v>
                </c:pt>
                <c:pt idx="418">
                  <c:v>7.2743055555555561E-2</c:v>
                </c:pt>
                <c:pt idx="419">
                  <c:v>7.2916666666666671E-2</c:v>
                </c:pt>
                <c:pt idx="420">
                  <c:v>7.3090277777777782E-2</c:v>
                </c:pt>
                <c:pt idx="421">
                  <c:v>7.3263888888888892E-2</c:v>
                </c:pt>
                <c:pt idx="422">
                  <c:v>7.3437500000000003E-2</c:v>
                </c:pt>
                <c:pt idx="423">
                  <c:v>7.3611111111111113E-2</c:v>
                </c:pt>
                <c:pt idx="424">
                  <c:v>7.3784722222222224E-2</c:v>
                </c:pt>
                <c:pt idx="425">
                  <c:v>7.3958333333333334E-2</c:v>
                </c:pt>
                <c:pt idx="426">
                  <c:v>7.4131944444444445E-2</c:v>
                </c:pt>
                <c:pt idx="427">
                  <c:v>7.4305555555555555E-2</c:v>
                </c:pt>
                <c:pt idx="428">
                  <c:v>7.4479166666666666E-2</c:v>
                </c:pt>
                <c:pt idx="429">
                  <c:v>7.4652777777777776E-2</c:v>
                </c:pt>
                <c:pt idx="430">
                  <c:v>7.4826388888888887E-2</c:v>
                </c:pt>
                <c:pt idx="431">
                  <c:v>7.4999999999999997E-2</c:v>
                </c:pt>
                <c:pt idx="432">
                  <c:v>7.5173611111111108E-2</c:v>
                </c:pt>
                <c:pt idx="433">
                  <c:v>7.5347222222222218E-2</c:v>
                </c:pt>
                <c:pt idx="434">
                  <c:v>7.5520833333333329E-2</c:v>
                </c:pt>
                <c:pt idx="435">
                  <c:v>7.5694444444444439E-2</c:v>
                </c:pt>
                <c:pt idx="436">
                  <c:v>7.586805555555555E-2</c:v>
                </c:pt>
                <c:pt idx="437">
                  <c:v>7.604166666666666E-2</c:v>
                </c:pt>
                <c:pt idx="438">
                  <c:v>7.6215277777777771E-2</c:v>
                </c:pt>
                <c:pt idx="439">
                  <c:v>7.6388888888888895E-2</c:v>
                </c:pt>
                <c:pt idx="440">
                  <c:v>7.6562499999999992E-2</c:v>
                </c:pt>
                <c:pt idx="441">
                  <c:v>7.6736111111111116E-2</c:v>
                </c:pt>
                <c:pt idx="442">
                  <c:v>7.6909722222222213E-2</c:v>
                </c:pt>
                <c:pt idx="443">
                  <c:v>7.7083333333333337E-2</c:v>
                </c:pt>
                <c:pt idx="444">
                  <c:v>7.7256944444444434E-2</c:v>
                </c:pt>
                <c:pt idx="445">
                  <c:v>7.7430555555555558E-2</c:v>
                </c:pt>
                <c:pt idx="446">
                  <c:v>7.7604166666666669E-2</c:v>
                </c:pt>
                <c:pt idx="447">
                  <c:v>7.7777777777777779E-2</c:v>
                </c:pt>
                <c:pt idx="448">
                  <c:v>7.795138888888889E-2</c:v>
                </c:pt>
                <c:pt idx="449">
                  <c:v>7.8125E-2</c:v>
                </c:pt>
                <c:pt idx="450">
                  <c:v>7.829861111111111E-2</c:v>
                </c:pt>
                <c:pt idx="451">
                  <c:v>7.8472222222222221E-2</c:v>
                </c:pt>
                <c:pt idx="452">
                  <c:v>7.8645833333333331E-2</c:v>
                </c:pt>
                <c:pt idx="453">
                  <c:v>7.8819444444444442E-2</c:v>
                </c:pt>
                <c:pt idx="454">
                  <c:v>7.8993055555555566E-2</c:v>
                </c:pt>
                <c:pt idx="455">
                  <c:v>7.9166666666666663E-2</c:v>
                </c:pt>
                <c:pt idx="456">
                  <c:v>7.9340277777777787E-2</c:v>
                </c:pt>
                <c:pt idx="457">
                  <c:v>7.9513888888888884E-2</c:v>
                </c:pt>
                <c:pt idx="458">
                  <c:v>7.9687500000000008E-2</c:v>
                </c:pt>
                <c:pt idx="459">
                  <c:v>7.9861111111111105E-2</c:v>
                </c:pt>
                <c:pt idx="460">
                  <c:v>8.0034722222222229E-2</c:v>
                </c:pt>
                <c:pt idx="461">
                  <c:v>8.020833333333334E-2</c:v>
                </c:pt>
                <c:pt idx="462">
                  <c:v>8.038194444444445E-2</c:v>
                </c:pt>
                <c:pt idx="463">
                  <c:v>8.0555555555555561E-2</c:v>
                </c:pt>
                <c:pt idx="464">
                  <c:v>8.0729166666666671E-2</c:v>
                </c:pt>
                <c:pt idx="465">
                  <c:v>8.0902777777777782E-2</c:v>
                </c:pt>
                <c:pt idx="466">
                  <c:v>8.1076388888888892E-2</c:v>
                </c:pt>
                <c:pt idx="467">
                  <c:v>8.1250000000000003E-2</c:v>
                </c:pt>
                <c:pt idx="468">
                  <c:v>8.1423611111111113E-2</c:v>
                </c:pt>
                <c:pt idx="469">
                  <c:v>8.1597222222222224E-2</c:v>
                </c:pt>
                <c:pt idx="470">
                  <c:v>8.1770833333333334E-2</c:v>
                </c:pt>
                <c:pt idx="471">
                  <c:v>8.1944444444444445E-2</c:v>
                </c:pt>
                <c:pt idx="472">
                  <c:v>8.2118055555555555E-2</c:v>
                </c:pt>
                <c:pt idx="473">
                  <c:v>8.2291666666666666E-2</c:v>
                </c:pt>
                <c:pt idx="474">
                  <c:v>8.2465277777777776E-2</c:v>
                </c:pt>
                <c:pt idx="475">
                  <c:v>8.2638888888888887E-2</c:v>
                </c:pt>
                <c:pt idx="476">
                  <c:v>8.2812499999999997E-2</c:v>
                </c:pt>
                <c:pt idx="477">
                  <c:v>8.2986111111111108E-2</c:v>
                </c:pt>
                <c:pt idx="478">
                  <c:v>8.3159722222222218E-2</c:v>
                </c:pt>
                <c:pt idx="479">
                  <c:v>8.3333333333333329E-2</c:v>
                </c:pt>
                <c:pt idx="480">
                  <c:v>8.3506944444444453E-2</c:v>
                </c:pt>
                <c:pt idx="481">
                  <c:v>8.368055555555555E-2</c:v>
                </c:pt>
                <c:pt idx="482">
                  <c:v>8.3854166666666674E-2</c:v>
                </c:pt>
                <c:pt idx="483">
                  <c:v>8.4027777777777771E-2</c:v>
                </c:pt>
                <c:pt idx="484">
                  <c:v>8.4201388888888895E-2</c:v>
                </c:pt>
                <c:pt idx="485">
                  <c:v>8.4374999999999992E-2</c:v>
                </c:pt>
                <c:pt idx="486">
                  <c:v>8.4548611111111116E-2</c:v>
                </c:pt>
                <c:pt idx="487">
                  <c:v>8.4722222222222213E-2</c:v>
                </c:pt>
                <c:pt idx="488">
                  <c:v>8.4895833333333337E-2</c:v>
                </c:pt>
                <c:pt idx="489">
                  <c:v>8.5069444444444434E-2</c:v>
                </c:pt>
                <c:pt idx="490">
                  <c:v>8.5243055555555558E-2</c:v>
                </c:pt>
                <c:pt idx="491">
                  <c:v>8.5416666666666655E-2</c:v>
                </c:pt>
                <c:pt idx="492">
                  <c:v>8.5590277777777779E-2</c:v>
                </c:pt>
                <c:pt idx="493">
                  <c:v>8.5763888888888876E-2</c:v>
                </c:pt>
                <c:pt idx="494">
                  <c:v>8.59375E-2</c:v>
                </c:pt>
                <c:pt idx="495">
                  <c:v>8.6111111111111124E-2</c:v>
                </c:pt>
                <c:pt idx="496">
                  <c:v>8.6284722222222221E-2</c:v>
                </c:pt>
                <c:pt idx="497">
                  <c:v>8.6458333333333345E-2</c:v>
                </c:pt>
                <c:pt idx="498">
                  <c:v>8.6631944444444442E-2</c:v>
                </c:pt>
                <c:pt idx="499">
                  <c:v>8.6805555555555566E-2</c:v>
                </c:pt>
                <c:pt idx="500">
                  <c:v>8.6979166666666663E-2</c:v>
                </c:pt>
                <c:pt idx="501">
                  <c:v>8.7152777777777787E-2</c:v>
                </c:pt>
                <c:pt idx="502">
                  <c:v>8.7326388888888884E-2</c:v>
                </c:pt>
                <c:pt idx="503">
                  <c:v>8.7500000000000008E-2</c:v>
                </c:pt>
                <c:pt idx="504">
                  <c:v>8.7673611111111105E-2</c:v>
                </c:pt>
                <c:pt idx="505">
                  <c:v>8.7847222222222229E-2</c:v>
                </c:pt>
                <c:pt idx="506">
                  <c:v>8.8020833333333326E-2</c:v>
                </c:pt>
                <c:pt idx="507">
                  <c:v>8.819444444444445E-2</c:v>
                </c:pt>
                <c:pt idx="508">
                  <c:v>8.8368055555555547E-2</c:v>
                </c:pt>
                <c:pt idx="509">
                  <c:v>8.8541666666666671E-2</c:v>
                </c:pt>
                <c:pt idx="510">
                  <c:v>8.8715277777777782E-2</c:v>
                </c:pt>
                <c:pt idx="511">
                  <c:v>8.8888888888888892E-2</c:v>
                </c:pt>
                <c:pt idx="512">
                  <c:v>8.9062500000000003E-2</c:v>
                </c:pt>
                <c:pt idx="513">
                  <c:v>8.9236111111111113E-2</c:v>
                </c:pt>
                <c:pt idx="514">
                  <c:v>8.9409722222222224E-2</c:v>
                </c:pt>
                <c:pt idx="515">
                  <c:v>8.9583333333333334E-2</c:v>
                </c:pt>
                <c:pt idx="516">
                  <c:v>8.9756944444444445E-2</c:v>
                </c:pt>
                <c:pt idx="517">
                  <c:v>8.9930555555555555E-2</c:v>
                </c:pt>
                <c:pt idx="518">
                  <c:v>9.0104166666666666E-2</c:v>
                </c:pt>
                <c:pt idx="519">
                  <c:v>9.0277777777777776E-2</c:v>
                </c:pt>
                <c:pt idx="520">
                  <c:v>9.0451388888888887E-2</c:v>
                </c:pt>
                <c:pt idx="521">
                  <c:v>9.0624999999999997E-2</c:v>
                </c:pt>
                <c:pt idx="522">
                  <c:v>9.0798611111111108E-2</c:v>
                </c:pt>
                <c:pt idx="523">
                  <c:v>9.0972222222222218E-2</c:v>
                </c:pt>
                <c:pt idx="524">
                  <c:v>9.1145833333333329E-2</c:v>
                </c:pt>
                <c:pt idx="525">
                  <c:v>9.1319444444444453E-2</c:v>
                </c:pt>
                <c:pt idx="526">
                  <c:v>9.149305555555555E-2</c:v>
                </c:pt>
                <c:pt idx="527">
                  <c:v>9.1666666666666674E-2</c:v>
                </c:pt>
                <c:pt idx="528">
                  <c:v>9.1840277777777771E-2</c:v>
                </c:pt>
                <c:pt idx="529">
                  <c:v>9.2013888888888895E-2</c:v>
                </c:pt>
                <c:pt idx="530">
                  <c:v>9.2187499999999992E-2</c:v>
                </c:pt>
                <c:pt idx="531">
                  <c:v>9.2361111111111116E-2</c:v>
                </c:pt>
                <c:pt idx="532">
                  <c:v>9.2534722222222213E-2</c:v>
                </c:pt>
                <c:pt idx="533">
                  <c:v>9.2708333333333337E-2</c:v>
                </c:pt>
                <c:pt idx="534">
                  <c:v>9.2881944444444434E-2</c:v>
                </c:pt>
                <c:pt idx="535">
                  <c:v>9.3055555555555558E-2</c:v>
                </c:pt>
                <c:pt idx="536">
                  <c:v>9.3229166666666655E-2</c:v>
                </c:pt>
                <c:pt idx="537">
                  <c:v>9.3402777777777779E-2</c:v>
                </c:pt>
                <c:pt idx="538">
                  <c:v>9.3576388888888876E-2</c:v>
                </c:pt>
                <c:pt idx="539">
                  <c:v>9.375E-2</c:v>
                </c:pt>
                <c:pt idx="540">
                  <c:v>9.3923611111111097E-2</c:v>
                </c:pt>
                <c:pt idx="541">
                  <c:v>9.4097222222222221E-2</c:v>
                </c:pt>
                <c:pt idx="542">
                  <c:v>9.4270833333333345E-2</c:v>
                </c:pt>
                <c:pt idx="543">
                  <c:v>9.4444444444444442E-2</c:v>
                </c:pt>
                <c:pt idx="544">
                  <c:v>9.4618055555555566E-2</c:v>
                </c:pt>
                <c:pt idx="545">
                  <c:v>9.4791666666666663E-2</c:v>
                </c:pt>
                <c:pt idx="546">
                  <c:v>9.4965277777777787E-2</c:v>
                </c:pt>
                <c:pt idx="547">
                  <c:v>9.5138888888888884E-2</c:v>
                </c:pt>
                <c:pt idx="548">
                  <c:v>9.5312500000000008E-2</c:v>
                </c:pt>
                <c:pt idx="549">
                  <c:v>9.5486111111111105E-2</c:v>
                </c:pt>
                <c:pt idx="550">
                  <c:v>9.5659722222222229E-2</c:v>
                </c:pt>
                <c:pt idx="551">
                  <c:v>9.5833333333333326E-2</c:v>
                </c:pt>
                <c:pt idx="552">
                  <c:v>9.600694444444445E-2</c:v>
                </c:pt>
                <c:pt idx="553">
                  <c:v>9.6180555555555561E-2</c:v>
                </c:pt>
                <c:pt idx="554">
                  <c:v>9.6354166666666671E-2</c:v>
                </c:pt>
                <c:pt idx="555">
                  <c:v>9.6527777777777768E-2</c:v>
                </c:pt>
                <c:pt idx="556">
                  <c:v>9.6701388888888892E-2</c:v>
                </c:pt>
                <c:pt idx="557">
                  <c:v>9.6875000000000003E-2</c:v>
                </c:pt>
                <c:pt idx="558">
                  <c:v>9.7048611111111113E-2</c:v>
                </c:pt>
                <c:pt idx="559">
                  <c:v>9.7222222222222224E-2</c:v>
                </c:pt>
                <c:pt idx="560">
                  <c:v>9.7395833333333334E-2</c:v>
                </c:pt>
                <c:pt idx="561">
                  <c:v>9.7569444444444445E-2</c:v>
                </c:pt>
                <c:pt idx="562">
                  <c:v>9.7743055555555555E-2</c:v>
                </c:pt>
                <c:pt idx="563">
                  <c:v>9.7916666666666666E-2</c:v>
                </c:pt>
                <c:pt idx="564">
                  <c:v>9.8090277777777776E-2</c:v>
                </c:pt>
                <c:pt idx="565">
                  <c:v>9.8263888888888887E-2</c:v>
                </c:pt>
                <c:pt idx="566">
                  <c:v>9.8437499999999997E-2</c:v>
                </c:pt>
                <c:pt idx="567">
                  <c:v>9.8611111111111108E-2</c:v>
                </c:pt>
                <c:pt idx="568">
                  <c:v>9.8784722222222232E-2</c:v>
                </c:pt>
                <c:pt idx="569">
                  <c:v>9.8958333333333329E-2</c:v>
                </c:pt>
                <c:pt idx="570">
                  <c:v>9.9131944444444439E-2</c:v>
                </c:pt>
                <c:pt idx="571">
                  <c:v>9.930555555555555E-2</c:v>
                </c:pt>
                <c:pt idx="572">
                  <c:v>9.9479166666666674E-2</c:v>
                </c:pt>
                <c:pt idx="573">
                  <c:v>9.9652777777777771E-2</c:v>
                </c:pt>
                <c:pt idx="574">
                  <c:v>9.9826388888888895E-2</c:v>
                </c:pt>
                <c:pt idx="575">
                  <c:v>9.9999999999999992E-2</c:v>
                </c:pt>
                <c:pt idx="576">
                  <c:v>0.10017361111111112</c:v>
                </c:pt>
                <c:pt idx="577">
                  <c:v>0.10034722222222221</c:v>
                </c:pt>
                <c:pt idx="578">
                  <c:v>0.10052083333333334</c:v>
                </c:pt>
                <c:pt idx="579">
                  <c:v>0.10069444444444443</c:v>
                </c:pt>
                <c:pt idx="580">
                  <c:v>0.10086805555555556</c:v>
                </c:pt>
                <c:pt idx="581">
                  <c:v>0.10104166666666665</c:v>
                </c:pt>
                <c:pt idx="582">
                  <c:v>0.10121527777777778</c:v>
                </c:pt>
                <c:pt idx="583">
                  <c:v>0.1013888888888889</c:v>
                </c:pt>
                <c:pt idx="584">
                  <c:v>0.1015625</c:v>
                </c:pt>
                <c:pt idx="585">
                  <c:v>0.1017361111111111</c:v>
                </c:pt>
                <c:pt idx="586">
                  <c:v>0.10190972222222222</c:v>
                </c:pt>
                <c:pt idx="587">
                  <c:v>0.10208333333333335</c:v>
                </c:pt>
                <c:pt idx="588">
                  <c:v>0.10225694444444444</c:v>
                </c:pt>
                <c:pt idx="589">
                  <c:v>0.10243055555555557</c:v>
                </c:pt>
                <c:pt idx="590">
                  <c:v>0.10260416666666666</c:v>
                </c:pt>
                <c:pt idx="591">
                  <c:v>0.10277777777777779</c:v>
                </c:pt>
                <c:pt idx="592">
                  <c:v>0.10295138888888888</c:v>
                </c:pt>
                <c:pt idx="593">
                  <c:v>0.10312500000000001</c:v>
                </c:pt>
                <c:pt idx="594">
                  <c:v>0.1032986111111111</c:v>
                </c:pt>
                <c:pt idx="595">
                  <c:v>0.10347222222222223</c:v>
                </c:pt>
                <c:pt idx="596">
                  <c:v>0.10364583333333333</c:v>
                </c:pt>
                <c:pt idx="597">
                  <c:v>0.10381944444444445</c:v>
                </c:pt>
                <c:pt idx="598">
                  <c:v>0.10399305555555556</c:v>
                </c:pt>
                <c:pt idx="599">
                  <c:v>0.10416666666666667</c:v>
                </c:pt>
                <c:pt idx="600">
                  <c:v>0.10434027777777777</c:v>
                </c:pt>
                <c:pt idx="601">
                  <c:v>0.10451388888888889</c:v>
                </c:pt>
                <c:pt idx="602">
                  <c:v>0.1046875</c:v>
                </c:pt>
                <c:pt idx="603">
                  <c:v>0.10486111111111111</c:v>
                </c:pt>
                <c:pt idx="604">
                  <c:v>0.10503472222222222</c:v>
                </c:pt>
                <c:pt idx="605">
                  <c:v>0.10520833333333333</c:v>
                </c:pt>
                <c:pt idx="606">
                  <c:v>0.10538194444444444</c:v>
                </c:pt>
                <c:pt idx="607">
                  <c:v>0.10555555555555556</c:v>
                </c:pt>
                <c:pt idx="608">
                  <c:v>0.10572916666666667</c:v>
                </c:pt>
                <c:pt idx="609">
                  <c:v>0.10590277777777778</c:v>
                </c:pt>
                <c:pt idx="610">
                  <c:v>0.10607638888888889</c:v>
                </c:pt>
                <c:pt idx="611">
                  <c:v>0.10625</c:v>
                </c:pt>
                <c:pt idx="612">
                  <c:v>0.10642361111111111</c:v>
                </c:pt>
                <c:pt idx="613">
                  <c:v>0.10659722222222223</c:v>
                </c:pt>
                <c:pt idx="614">
                  <c:v>0.10677083333333333</c:v>
                </c:pt>
                <c:pt idx="615">
                  <c:v>0.10694444444444444</c:v>
                </c:pt>
                <c:pt idx="616">
                  <c:v>0.10711805555555555</c:v>
                </c:pt>
                <c:pt idx="617">
                  <c:v>0.10729166666666667</c:v>
                </c:pt>
                <c:pt idx="618">
                  <c:v>0.10746527777777777</c:v>
                </c:pt>
                <c:pt idx="619">
                  <c:v>0.1076388888888889</c:v>
                </c:pt>
                <c:pt idx="620">
                  <c:v>0.10781249999999999</c:v>
                </c:pt>
                <c:pt idx="621">
                  <c:v>0.10798611111111112</c:v>
                </c:pt>
                <c:pt idx="622">
                  <c:v>0.10815972222222221</c:v>
                </c:pt>
                <c:pt idx="623">
                  <c:v>0.10833333333333334</c:v>
                </c:pt>
                <c:pt idx="624">
                  <c:v>0.10850694444444443</c:v>
                </c:pt>
                <c:pt idx="625">
                  <c:v>0.10868055555555556</c:v>
                </c:pt>
                <c:pt idx="626">
                  <c:v>0.10885416666666665</c:v>
                </c:pt>
                <c:pt idx="627">
                  <c:v>0.10902777777777778</c:v>
                </c:pt>
                <c:pt idx="628">
                  <c:v>0.1092013888888889</c:v>
                </c:pt>
                <c:pt idx="629">
                  <c:v>0.109375</c:v>
                </c:pt>
                <c:pt idx="630">
                  <c:v>0.1095486111111111</c:v>
                </c:pt>
                <c:pt idx="631">
                  <c:v>0.10972222222222222</c:v>
                </c:pt>
                <c:pt idx="632">
                  <c:v>0.10989583333333335</c:v>
                </c:pt>
                <c:pt idx="633">
                  <c:v>0.11006944444444444</c:v>
                </c:pt>
                <c:pt idx="634">
                  <c:v>0.11024305555555557</c:v>
                </c:pt>
                <c:pt idx="635">
                  <c:v>0.11041666666666666</c:v>
                </c:pt>
                <c:pt idx="636">
                  <c:v>0.11059027777777779</c:v>
                </c:pt>
                <c:pt idx="637">
                  <c:v>0.11076388888888888</c:v>
                </c:pt>
                <c:pt idx="638">
                  <c:v>0.11093750000000001</c:v>
                </c:pt>
                <c:pt idx="639">
                  <c:v>0.1111111111111111</c:v>
                </c:pt>
                <c:pt idx="640">
                  <c:v>0.11128472222222223</c:v>
                </c:pt>
                <c:pt idx="641">
                  <c:v>0.11145833333333333</c:v>
                </c:pt>
                <c:pt idx="642">
                  <c:v>0.11163194444444445</c:v>
                </c:pt>
                <c:pt idx="643">
                  <c:v>0.11180555555555556</c:v>
                </c:pt>
                <c:pt idx="644">
                  <c:v>0.11197916666666667</c:v>
                </c:pt>
                <c:pt idx="645">
                  <c:v>0.11215277777777777</c:v>
                </c:pt>
                <c:pt idx="646">
                  <c:v>0.11232638888888889</c:v>
                </c:pt>
                <c:pt idx="647">
                  <c:v>0.1125</c:v>
                </c:pt>
                <c:pt idx="648">
                  <c:v>0.11267361111111111</c:v>
                </c:pt>
                <c:pt idx="649">
                  <c:v>0.11284722222222222</c:v>
                </c:pt>
                <c:pt idx="650">
                  <c:v>0.11302083333333333</c:v>
                </c:pt>
                <c:pt idx="651">
                  <c:v>0.11319444444444444</c:v>
                </c:pt>
                <c:pt idx="652">
                  <c:v>0.11336805555555556</c:v>
                </c:pt>
                <c:pt idx="653">
                  <c:v>0.11354166666666667</c:v>
                </c:pt>
                <c:pt idx="654">
                  <c:v>0.11371527777777778</c:v>
                </c:pt>
                <c:pt idx="655">
                  <c:v>0.11388888888888889</c:v>
                </c:pt>
                <c:pt idx="656">
                  <c:v>0.1140625</c:v>
                </c:pt>
                <c:pt idx="657">
                  <c:v>0.11423611111111111</c:v>
                </c:pt>
                <c:pt idx="658">
                  <c:v>0.11440972222222223</c:v>
                </c:pt>
                <c:pt idx="659">
                  <c:v>0.11458333333333333</c:v>
                </c:pt>
                <c:pt idx="660">
                  <c:v>0.11475694444444444</c:v>
                </c:pt>
                <c:pt idx="661">
                  <c:v>0.11493055555555555</c:v>
                </c:pt>
                <c:pt idx="662">
                  <c:v>0.11510416666666667</c:v>
                </c:pt>
                <c:pt idx="663">
                  <c:v>0.11527777777777777</c:v>
                </c:pt>
                <c:pt idx="664">
                  <c:v>0.1154513888888889</c:v>
                </c:pt>
                <c:pt idx="665">
                  <c:v>0.11562499999999999</c:v>
                </c:pt>
                <c:pt idx="666">
                  <c:v>0.11579861111111112</c:v>
                </c:pt>
                <c:pt idx="667">
                  <c:v>0.11597222222222221</c:v>
                </c:pt>
                <c:pt idx="668">
                  <c:v>0.11614583333333334</c:v>
                </c:pt>
                <c:pt idx="669">
                  <c:v>0.11631944444444443</c:v>
                </c:pt>
                <c:pt idx="670">
                  <c:v>0.11649305555555556</c:v>
                </c:pt>
                <c:pt idx="671">
                  <c:v>0.11666666666666665</c:v>
                </c:pt>
                <c:pt idx="672">
                  <c:v>0.11684027777777778</c:v>
                </c:pt>
                <c:pt idx="673">
                  <c:v>0.1170138888888889</c:v>
                </c:pt>
                <c:pt idx="674">
                  <c:v>0.1171875</c:v>
                </c:pt>
                <c:pt idx="675">
                  <c:v>0.1173611111111111</c:v>
                </c:pt>
                <c:pt idx="676">
                  <c:v>0.11753472222222222</c:v>
                </c:pt>
                <c:pt idx="677">
                  <c:v>0.11770833333333335</c:v>
                </c:pt>
                <c:pt idx="678">
                  <c:v>0.11788194444444444</c:v>
                </c:pt>
                <c:pt idx="679">
                  <c:v>0.11805555555555557</c:v>
                </c:pt>
                <c:pt idx="680">
                  <c:v>0.11822916666666666</c:v>
                </c:pt>
                <c:pt idx="681">
                  <c:v>0.11840277777777779</c:v>
                </c:pt>
                <c:pt idx="682">
                  <c:v>0.11857638888888888</c:v>
                </c:pt>
                <c:pt idx="683">
                  <c:v>0.11875000000000001</c:v>
                </c:pt>
                <c:pt idx="684">
                  <c:v>0.1189236111111111</c:v>
                </c:pt>
                <c:pt idx="685">
                  <c:v>0.11909722222222223</c:v>
                </c:pt>
                <c:pt idx="686">
                  <c:v>0.11927083333333333</c:v>
                </c:pt>
                <c:pt idx="687">
                  <c:v>0.11944444444444445</c:v>
                </c:pt>
                <c:pt idx="688">
                  <c:v>0.11961805555555556</c:v>
                </c:pt>
                <c:pt idx="689">
                  <c:v>0.11979166666666667</c:v>
                </c:pt>
                <c:pt idx="690">
                  <c:v>0.11996527777777777</c:v>
                </c:pt>
                <c:pt idx="691">
                  <c:v>0.12013888888888889</c:v>
                </c:pt>
                <c:pt idx="692">
                  <c:v>0.1203125</c:v>
                </c:pt>
                <c:pt idx="693">
                  <c:v>0.12048611111111111</c:v>
                </c:pt>
                <c:pt idx="694">
                  <c:v>0.12065972222222222</c:v>
                </c:pt>
                <c:pt idx="695">
                  <c:v>0.12083333333333333</c:v>
                </c:pt>
                <c:pt idx="696">
                  <c:v>0.12100694444444444</c:v>
                </c:pt>
                <c:pt idx="697">
                  <c:v>0.12118055555555556</c:v>
                </c:pt>
                <c:pt idx="698">
                  <c:v>0.12135416666666667</c:v>
                </c:pt>
                <c:pt idx="699">
                  <c:v>0.12152777777777778</c:v>
                </c:pt>
                <c:pt idx="700">
                  <c:v>0.12170138888888889</c:v>
                </c:pt>
                <c:pt idx="701">
                  <c:v>0.121875</c:v>
                </c:pt>
                <c:pt idx="702">
                  <c:v>0.12204861111111111</c:v>
                </c:pt>
                <c:pt idx="703">
                  <c:v>0.12222222222222223</c:v>
                </c:pt>
                <c:pt idx="704">
                  <c:v>0.12239583333333333</c:v>
                </c:pt>
                <c:pt idx="705">
                  <c:v>0.12256944444444444</c:v>
                </c:pt>
                <c:pt idx="706">
                  <c:v>0.12274305555555555</c:v>
                </c:pt>
                <c:pt idx="707">
                  <c:v>0.12291666666666667</c:v>
                </c:pt>
                <c:pt idx="708">
                  <c:v>0.12309027777777777</c:v>
                </c:pt>
                <c:pt idx="709">
                  <c:v>0.1232638888888889</c:v>
                </c:pt>
                <c:pt idx="710">
                  <c:v>0.12343749999999999</c:v>
                </c:pt>
                <c:pt idx="711">
                  <c:v>0.12361111111111112</c:v>
                </c:pt>
                <c:pt idx="712">
                  <c:v>0.12378472222222221</c:v>
                </c:pt>
                <c:pt idx="713">
                  <c:v>0.12395833333333334</c:v>
                </c:pt>
                <c:pt idx="714">
                  <c:v>0.12413194444444443</c:v>
                </c:pt>
                <c:pt idx="715">
                  <c:v>0.12430555555555556</c:v>
                </c:pt>
                <c:pt idx="716">
                  <c:v>0.12447916666666665</c:v>
                </c:pt>
                <c:pt idx="717">
                  <c:v>0.12465277777777778</c:v>
                </c:pt>
                <c:pt idx="718">
                  <c:v>0.1248263888888889</c:v>
                </c:pt>
                <c:pt idx="719">
                  <c:v>0.125</c:v>
                </c:pt>
                <c:pt idx="720">
                  <c:v>0.12517361111111111</c:v>
                </c:pt>
                <c:pt idx="721">
                  <c:v>0.12534722222222222</c:v>
                </c:pt>
                <c:pt idx="722">
                  <c:v>0.12552083333333333</c:v>
                </c:pt>
                <c:pt idx="723">
                  <c:v>0.12569444444444444</c:v>
                </c:pt>
                <c:pt idx="724">
                  <c:v>0.12586805555555555</c:v>
                </c:pt>
                <c:pt idx="725">
                  <c:v>0.12604166666666666</c:v>
                </c:pt>
                <c:pt idx="726">
                  <c:v>0.12621527777777777</c:v>
                </c:pt>
                <c:pt idx="727">
                  <c:v>0.12638888888888888</c:v>
                </c:pt>
                <c:pt idx="728">
                  <c:v>0.12656249999999999</c:v>
                </c:pt>
                <c:pt idx="729">
                  <c:v>0.1267361111111111</c:v>
                </c:pt>
                <c:pt idx="730">
                  <c:v>0.12690972222222222</c:v>
                </c:pt>
                <c:pt idx="731">
                  <c:v>0.12708333333333333</c:v>
                </c:pt>
                <c:pt idx="732">
                  <c:v>0.12725694444444444</c:v>
                </c:pt>
                <c:pt idx="733">
                  <c:v>0.12743055555555555</c:v>
                </c:pt>
                <c:pt idx="734">
                  <c:v>0.12760416666666666</c:v>
                </c:pt>
                <c:pt idx="735">
                  <c:v>0.1277777777777778</c:v>
                </c:pt>
                <c:pt idx="736">
                  <c:v>0.12795138888888888</c:v>
                </c:pt>
                <c:pt idx="737">
                  <c:v>0.12812500000000002</c:v>
                </c:pt>
                <c:pt idx="738">
                  <c:v>0.1282986111111111</c:v>
                </c:pt>
                <c:pt idx="739">
                  <c:v>0.12847222222222224</c:v>
                </c:pt>
                <c:pt idx="740">
                  <c:v>0.12864583333333332</c:v>
                </c:pt>
                <c:pt idx="741">
                  <c:v>0.12881944444444446</c:v>
                </c:pt>
                <c:pt idx="742">
                  <c:v>0.12899305555555554</c:v>
                </c:pt>
                <c:pt idx="743">
                  <c:v>0.12916666666666668</c:v>
                </c:pt>
                <c:pt idx="744">
                  <c:v>0.12934027777777776</c:v>
                </c:pt>
                <c:pt idx="745">
                  <c:v>0.1295138888888889</c:v>
                </c:pt>
                <c:pt idx="746">
                  <c:v>0.12968749999999998</c:v>
                </c:pt>
                <c:pt idx="747">
                  <c:v>0.12986111111111112</c:v>
                </c:pt>
                <c:pt idx="748">
                  <c:v>0.1300347222222222</c:v>
                </c:pt>
                <c:pt idx="749">
                  <c:v>0.13020833333333334</c:v>
                </c:pt>
                <c:pt idx="750">
                  <c:v>0.13038194444444445</c:v>
                </c:pt>
                <c:pt idx="751">
                  <c:v>0.13055555555555556</c:v>
                </c:pt>
                <c:pt idx="752">
                  <c:v>0.13072916666666667</c:v>
                </c:pt>
                <c:pt idx="753">
                  <c:v>0.13090277777777778</c:v>
                </c:pt>
                <c:pt idx="754">
                  <c:v>0.1310763888888889</c:v>
                </c:pt>
                <c:pt idx="755">
                  <c:v>0.13125000000000001</c:v>
                </c:pt>
                <c:pt idx="756">
                  <c:v>0.13142361111111112</c:v>
                </c:pt>
                <c:pt idx="757">
                  <c:v>0.13159722222222223</c:v>
                </c:pt>
                <c:pt idx="758">
                  <c:v>0.13177083333333334</c:v>
                </c:pt>
                <c:pt idx="759">
                  <c:v>0.13194444444444445</c:v>
                </c:pt>
                <c:pt idx="760">
                  <c:v>0.13211805555555556</c:v>
                </c:pt>
                <c:pt idx="761">
                  <c:v>0.13229166666666667</c:v>
                </c:pt>
                <c:pt idx="762">
                  <c:v>0.13246527777777778</c:v>
                </c:pt>
                <c:pt idx="763">
                  <c:v>0.13263888888888889</c:v>
                </c:pt>
                <c:pt idx="764">
                  <c:v>0.1328125</c:v>
                </c:pt>
                <c:pt idx="765">
                  <c:v>0.13298611111111111</c:v>
                </c:pt>
                <c:pt idx="766">
                  <c:v>0.13315972222222222</c:v>
                </c:pt>
                <c:pt idx="767">
                  <c:v>0.13333333333333333</c:v>
                </c:pt>
                <c:pt idx="768">
                  <c:v>0.13350694444444444</c:v>
                </c:pt>
                <c:pt idx="769">
                  <c:v>0.13368055555555555</c:v>
                </c:pt>
                <c:pt idx="770">
                  <c:v>0.13385416666666666</c:v>
                </c:pt>
                <c:pt idx="771">
                  <c:v>0.13402777777777777</c:v>
                </c:pt>
                <c:pt idx="772">
                  <c:v>0.13420138888888888</c:v>
                </c:pt>
                <c:pt idx="773">
                  <c:v>0.13437499999999999</c:v>
                </c:pt>
                <c:pt idx="774">
                  <c:v>0.1345486111111111</c:v>
                </c:pt>
                <c:pt idx="775">
                  <c:v>0.13472222222222222</c:v>
                </c:pt>
                <c:pt idx="776">
                  <c:v>0.13489583333333333</c:v>
                </c:pt>
                <c:pt idx="777">
                  <c:v>0.13506944444444444</c:v>
                </c:pt>
                <c:pt idx="778">
                  <c:v>0.13524305555555555</c:v>
                </c:pt>
                <c:pt idx="779">
                  <c:v>0.13541666666666666</c:v>
                </c:pt>
                <c:pt idx="780">
                  <c:v>0.13559027777777777</c:v>
                </c:pt>
                <c:pt idx="781">
                  <c:v>0.13576388888888888</c:v>
                </c:pt>
                <c:pt idx="782">
                  <c:v>0.13593750000000002</c:v>
                </c:pt>
                <c:pt idx="783">
                  <c:v>0.1361111111111111</c:v>
                </c:pt>
                <c:pt idx="784">
                  <c:v>0.13628472222222224</c:v>
                </c:pt>
                <c:pt idx="785">
                  <c:v>0.13645833333333332</c:v>
                </c:pt>
                <c:pt idx="786">
                  <c:v>0.13663194444444446</c:v>
                </c:pt>
                <c:pt idx="787">
                  <c:v>0.13680555555555554</c:v>
                </c:pt>
                <c:pt idx="788">
                  <c:v>0.13697916666666668</c:v>
                </c:pt>
                <c:pt idx="789">
                  <c:v>0.13715277777777776</c:v>
                </c:pt>
                <c:pt idx="790">
                  <c:v>0.1373263888888889</c:v>
                </c:pt>
                <c:pt idx="791">
                  <c:v>0.13749999999999998</c:v>
                </c:pt>
                <c:pt idx="792">
                  <c:v>0.13767361111111112</c:v>
                </c:pt>
                <c:pt idx="793">
                  <c:v>0.13784722222222223</c:v>
                </c:pt>
                <c:pt idx="794">
                  <c:v>0.13802083333333334</c:v>
                </c:pt>
                <c:pt idx="795">
                  <c:v>0.13819444444444443</c:v>
                </c:pt>
                <c:pt idx="796">
                  <c:v>0.13836805555555556</c:v>
                </c:pt>
                <c:pt idx="797">
                  <c:v>0.13854166666666667</c:v>
                </c:pt>
                <c:pt idx="798">
                  <c:v>0.13871527777777778</c:v>
                </c:pt>
                <c:pt idx="799">
                  <c:v>0.1388888888888889</c:v>
                </c:pt>
                <c:pt idx="800">
                  <c:v>0.13906250000000001</c:v>
                </c:pt>
                <c:pt idx="801">
                  <c:v>0.13923611111111112</c:v>
                </c:pt>
                <c:pt idx="802">
                  <c:v>0.13940972222222223</c:v>
                </c:pt>
                <c:pt idx="803">
                  <c:v>0.13958333333333334</c:v>
                </c:pt>
                <c:pt idx="804">
                  <c:v>0.13975694444444445</c:v>
                </c:pt>
                <c:pt idx="805">
                  <c:v>0.13993055555555556</c:v>
                </c:pt>
                <c:pt idx="806">
                  <c:v>0.14010416666666667</c:v>
                </c:pt>
                <c:pt idx="807">
                  <c:v>0.14027777777777778</c:v>
                </c:pt>
                <c:pt idx="808">
                  <c:v>0.14045138888888889</c:v>
                </c:pt>
                <c:pt idx="809">
                  <c:v>0.140625</c:v>
                </c:pt>
                <c:pt idx="810">
                  <c:v>0.14079861111111111</c:v>
                </c:pt>
                <c:pt idx="811">
                  <c:v>0.14097222222222222</c:v>
                </c:pt>
                <c:pt idx="812">
                  <c:v>0.14114583333333333</c:v>
                </c:pt>
                <c:pt idx="813">
                  <c:v>0.14131944444444444</c:v>
                </c:pt>
                <c:pt idx="814">
                  <c:v>0.14149305555555555</c:v>
                </c:pt>
                <c:pt idx="815">
                  <c:v>0.14166666666666666</c:v>
                </c:pt>
                <c:pt idx="816">
                  <c:v>0.14184027777777777</c:v>
                </c:pt>
                <c:pt idx="817">
                  <c:v>0.14201388888888888</c:v>
                </c:pt>
                <c:pt idx="818">
                  <c:v>0.14218749999999999</c:v>
                </c:pt>
                <c:pt idx="819">
                  <c:v>0.1423611111111111</c:v>
                </c:pt>
                <c:pt idx="820">
                  <c:v>0.14253472222222222</c:v>
                </c:pt>
                <c:pt idx="821">
                  <c:v>0.14270833333333333</c:v>
                </c:pt>
                <c:pt idx="822">
                  <c:v>0.14288194444444444</c:v>
                </c:pt>
                <c:pt idx="823">
                  <c:v>0.14305555555555557</c:v>
                </c:pt>
                <c:pt idx="824">
                  <c:v>0.14322916666666666</c:v>
                </c:pt>
                <c:pt idx="825">
                  <c:v>0.14340277777777777</c:v>
                </c:pt>
                <c:pt idx="826">
                  <c:v>0.14357638888888888</c:v>
                </c:pt>
                <c:pt idx="827">
                  <c:v>0.14375000000000002</c:v>
                </c:pt>
                <c:pt idx="828">
                  <c:v>0.1439236111111111</c:v>
                </c:pt>
                <c:pt idx="829">
                  <c:v>0.14409722222222224</c:v>
                </c:pt>
                <c:pt idx="830">
                  <c:v>0.14427083333333332</c:v>
                </c:pt>
                <c:pt idx="831">
                  <c:v>0.14444444444444446</c:v>
                </c:pt>
                <c:pt idx="832">
                  <c:v>0.14461805555555554</c:v>
                </c:pt>
                <c:pt idx="833">
                  <c:v>0.14479166666666668</c:v>
                </c:pt>
                <c:pt idx="834">
                  <c:v>0.14496527777777776</c:v>
                </c:pt>
                <c:pt idx="835">
                  <c:v>0.1451388888888889</c:v>
                </c:pt>
                <c:pt idx="836">
                  <c:v>0.14531249999999998</c:v>
                </c:pt>
                <c:pt idx="837">
                  <c:v>0.14548611111111112</c:v>
                </c:pt>
                <c:pt idx="838">
                  <c:v>0.14565972222222223</c:v>
                </c:pt>
                <c:pt idx="839">
                  <c:v>0.14583333333333334</c:v>
                </c:pt>
                <c:pt idx="840">
                  <c:v>0.14600694444444443</c:v>
                </c:pt>
                <c:pt idx="841">
                  <c:v>0.14618055555555556</c:v>
                </c:pt>
                <c:pt idx="842">
                  <c:v>0.14635416666666667</c:v>
                </c:pt>
                <c:pt idx="843">
                  <c:v>0.14652777777777778</c:v>
                </c:pt>
                <c:pt idx="844">
                  <c:v>0.1467013888888889</c:v>
                </c:pt>
                <c:pt idx="845">
                  <c:v>0.14687500000000001</c:v>
                </c:pt>
                <c:pt idx="846">
                  <c:v>0.14704861111111112</c:v>
                </c:pt>
                <c:pt idx="847">
                  <c:v>0.14722222222222223</c:v>
                </c:pt>
                <c:pt idx="848">
                  <c:v>0.14739583333333334</c:v>
                </c:pt>
                <c:pt idx="849">
                  <c:v>0.14756944444444445</c:v>
                </c:pt>
                <c:pt idx="850">
                  <c:v>0.14774305555555556</c:v>
                </c:pt>
                <c:pt idx="851">
                  <c:v>0.14791666666666667</c:v>
                </c:pt>
                <c:pt idx="852">
                  <c:v>0.14809027777777778</c:v>
                </c:pt>
                <c:pt idx="853">
                  <c:v>0.14826388888888889</c:v>
                </c:pt>
                <c:pt idx="854">
                  <c:v>0.1484375</c:v>
                </c:pt>
                <c:pt idx="855">
                  <c:v>0.14861111111111111</c:v>
                </c:pt>
                <c:pt idx="856">
                  <c:v>0.14878472222222222</c:v>
                </c:pt>
                <c:pt idx="857">
                  <c:v>0.14895833333333333</c:v>
                </c:pt>
                <c:pt idx="858">
                  <c:v>0.14913194444444444</c:v>
                </c:pt>
                <c:pt idx="859">
                  <c:v>0.14930555555555555</c:v>
                </c:pt>
                <c:pt idx="860">
                  <c:v>0.14947916666666666</c:v>
                </c:pt>
                <c:pt idx="861">
                  <c:v>0.14965277777777777</c:v>
                </c:pt>
                <c:pt idx="862">
                  <c:v>0.14982638888888888</c:v>
                </c:pt>
                <c:pt idx="863">
                  <c:v>0.15</c:v>
                </c:pt>
                <c:pt idx="864">
                  <c:v>0.1501736111111111</c:v>
                </c:pt>
                <c:pt idx="865">
                  <c:v>0.15034722222222222</c:v>
                </c:pt>
                <c:pt idx="866">
                  <c:v>0.15052083333333333</c:v>
                </c:pt>
                <c:pt idx="867">
                  <c:v>0.15069444444444444</c:v>
                </c:pt>
                <c:pt idx="868">
                  <c:v>0.15086805555555557</c:v>
                </c:pt>
                <c:pt idx="869">
                  <c:v>0.15104166666666666</c:v>
                </c:pt>
                <c:pt idx="870">
                  <c:v>0.15121527777777777</c:v>
                </c:pt>
                <c:pt idx="871">
                  <c:v>0.15138888888888888</c:v>
                </c:pt>
                <c:pt idx="872">
                  <c:v>0.15156250000000002</c:v>
                </c:pt>
                <c:pt idx="873">
                  <c:v>0.1517361111111111</c:v>
                </c:pt>
                <c:pt idx="874">
                  <c:v>0.15190972222222224</c:v>
                </c:pt>
                <c:pt idx="875">
                  <c:v>0.15208333333333332</c:v>
                </c:pt>
                <c:pt idx="876">
                  <c:v>0.15225694444444446</c:v>
                </c:pt>
                <c:pt idx="877">
                  <c:v>0.15243055555555554</c:v>
                </c:pt>
                <c:pt idx="878">
                  <c:v>0.15260416666666668</c:v>
                </c:pt>
                <c:pt idx="879">
                  <c:v>0.15277777777777776</c:v>
                </c:pt>
                <c:pt idx="880">
                  <c:v>0.1529513888888889</c:v>
                </c:pt>
                <c:pt idx="881">
                  <c:v>0.15312499999999998</c:v>
                </c:pt>
                <c:pt idx="882">
                  <c:v>0.15329861111111112</c:v>
                </c:pt>
                <c:pt idx="883">
                  <c:v>0.15347222222222223</c:v>
                </c:pt>
                <c:pt idx="884">
                  <c:v>0.15364583333333334</c:v>
                </c:pt>
                <c:pt idx="885">
                  <c:v>0.15381944444444443</c:v>
                </c:pt>
                <c:pt idx="886">
                  <c:v>0.15399305555555556</c:v>
                </c:pt>
                <c:pt idx="887">
                  <c:v>0.15416666666666667</c:v>
                </c:pt>
                <c:pt idx="888">
                  <c:v>0.15434027777777778</c:v>
                </c:pt>
                <c:pt idx="889">
                  <c:v>0.1545138888888889</c:v>
                </c:pt>
                <c:pt idx="890">
                  <c:v>0.15468750000000001</c:v>
                </c:pt>
                <c:pt idx="891">
                  <c:v>0.15486111111111112</c:v>
                </c:pt>
                <c:pt idx="892">
                  <c:v>0.15503472222222223</c:v>
                </c:pt>
                <c:pt idx="893">
                  <c:v>0.15520833333333334</c:v>
                </c:pt>
                <c:pt idx="894">
                  <c:v>0.15538194444444445</c:v>
                </c:pt>
                <c:pt idx="895">
                  <c:v>0.15555555555555556</c:v>
                </c:pt>
                <c:pt idx="896">
                  <c:v>0.15572916666666667</c:v>
                </c:pt>
                <c:pt idx="897">
                  <c:v>0.15590277777777778</c:v>
                </c:pt>
                <c:pt idx="898">
                  <c:v>0.15607638888888889</c:v>
                </c:pt>
                <c:pt idx="899">
                  <c:v>0.15625</c:v>
                </c:pt>
                <c:pt idx="900">
                  <c:v>0.15642361111111111</c:v>
                </c:pt>
                <c:pt idx="901">
                  <c:v>0.15659722222222222</c:v>
                </c:pt>
                <c:pt idx="902">
                  <c:v>0.15677083333333333</c:v>
                </c:pt>
                <c:pt idx="903">
                  <c:v>0.15694444444444444</c:v>
                </c:pt>
                <c:pt idx="904">
                  <c:v>0.15711805555555555</c:v>
                </c:pt>
                <c:pt idx="905">
                  <c:v>0.15729166666666666</c:v>
                </c:pt>
                <c:pt idx="906">
                  <c:v>0.15746527777777777</c:v>
                </c:pt>
                <c:pt idx="907">
                  <c:v>0.15763888888888888</c:v>
                </c:pt>
                <c:pt idx="908">
                  <c:v>0.15781249999999999</c:v>
                </c:pt>
                <c:pt idx="909">
                  <c:v>0.1579861111111111</c:v>
                </c:pt>
                <c:pt idx="910">
                  <c:v>0.15815972222222222</c:v>
                </c:pt>
                <c:pt idx="911">
                  <c:v>0.15833333333333333</c:v>
                </c:pt>
                <c:pt idx="912">
                  <c:v>0.15850694444444444</c:v>
                </c:pt>
                <c:pt idx="913">
                  <c:v>0.15868055555555557</c:v>
                </c:pt>
                <c:pt idx="914">
                  <c:v>0.15885416666666666</c:v>
                </c:pt>
                <c:pt idx="915">
                  <c:v>0.15902777777777777</c:v>
                </c:pt>
                <c:pt idx="916">
                  <c:v>0.15920138888888888</c:v>
                </c:pt>
                <c:pt idx="917">
                  <c:v>0.15937500000000002</c:v>
                </c:pt>
                <c:pt idx="918">
                  <c:v>0.1595486111111111</c:v>
                </c:pt>
                <c:pt idx="919">
                  <c:v>0.15972222222222224</c:v>
                </c:pt>
                <c:pt idx="920">
                  <c:v>0.15989583333333332</c:v>
                </c:pt>
                <c:pt idx="921">
                  <c:v>0.16006944444444446</c:v>
                </c:pt>
                <c:pt idx="922">
                  <c:v>0.16024305555555554</c:v>
                </c:pt>
                <c:pt idx="923">
                  <c:v>0.16041666666666668</c:v>
                </c:pt>
                <c:pt idx="924">
                  <c:v>0.16059027777777776</c:v>
                </c:pt>
                <c:pt idx="925">
                  <c:v>0.1607638888888889</c:v>
                </c:pt>
                <c:pt idx="926">
                  <c:v>0.16093749999999998</c:v>
                </c:pt>
                <c:pt idx="927">
                  <c:v>0.16111111111111112</c:v>
                </c:pt>
                <c:pt idx="928">
                  <c:v>0.16128472222222223</c:v>
                </c:pt>
                <c:pt idx="929">
                  <c:v>0.16145833333333334</c:v>
                </c:pt>
                <c:pt idx="930">
                  <c:v>0.16163194444444443</c:v>
                </c:pt>
                <c:pt idx="931">
                  <c:v>0.16180555555555556</c:v>
                </c:pt>
                <c:pt idx="932">
                  <c:v>0.16197916666666667</c:v>
                </c:pt>
                <c:pt idx="933">
                  <c:v>0.16215277777777778</c:v>
                </c:pt>
                <c:pt idx="934">
                  <c:v>0.1623263888888889</c:v>
                </c:pt>
                <c:pt idx="935">
                  <c:v>0.16250000000000001</c:v>
                </c:pt>
                <c:pt idx="936">
                  <c:v>0.16267361111111112</c:v>
                </c:pt>
                <c:pt idx="937">
                  <c:v>0.16284722222222223</c:v>
                </c:pt>
                <c:pt idx="938">
                  <c:v>0.16302083333333334</c:v>
                </c:pt>
                <c:pt idx="939">
                  <c:v>0.16319444444444445</c:v>
                </c:pt>
                <c:pt idx="940">
                  <c:v>0.16336805555555556</c:v>
                </c:pt>
                <c:pt idx="941">
                  <c:v>0.16354166666666667</c:v>
                </c:pt>
                <c:pt idx="942">
                  <c:v>0.16371527777777778</c:v>
                </c:pt>
                <c:pt idx="943">
                  <c:v>0.16388888888888889</c:v>
                </c:pt>
                <c:pt idx="944">
                  <c:v>0.1640625</c:v>
                </c:pt>
                <c:pt idx="945">
                  <c:v>0.16423611111111111</c:v>
                </c:pt>
                <c:pt idx="946">
                  <c:v>0.16440972222222222</c:v>
                </c:pt>
                <c:pt idx="947">
                  <c:v>0.16458333333333333</c:v>
                </c:pt>
                <c:pt idx="948">
                  <c:v>0.16475694444444444</c:v>
                </c:pt>
                <c:pt idx="949">
                  <c:v>0.16493055555555555</c:v>
                </c:pt>
                <c:pt idx="950">
                  <c:v>0.16510416666666666</c:v>
                </c:pt>
                <c:pt idx="951">
                  <c:v>0.16527777777777777</c:v>
                </c:pt>
                <c:pt idx="952">
                  <c:v>0.16545138888888888</c:v>
                </c:pt>
                <c:pt idx="953">
                  <c:v>0.16562499999999999</c:v>
                </c:pt>
                <c:pt idx="954">
                  <c:v>0.1657986111111111</c:v>
                </c:pt>
                <c:pt idx="955">
                  <c:v>0.16597222222222222</c:v>
                </c:pt>
                <c:pt idx="956">
                  <c:v>0.16614583333333333</c:v>
                </c:pt>
                <c:pt idx="957">
                  <c:v>0.16631944444444444</c:v>
                </c:pt>
                <c:pt idx="958">
                  <c:v>0.16649305555555557</c:v>
                </c:pt>
                <c:pt idx="959">
                  <c:v>0.16666666666666666</c:v>
                </c:pt>
                <c:pt idx="960">
                  <c:v>0.16684027777777777</c:v>
                </c:pt>
                <c:pt idx="961">
                  <c:v>0.16701388888888891</c:v>
                </c:pt>
                <c:pt idx="962">
                  <c:v>0.16718750000000002</c:v>
                </c:pt>
                <c:pt idx="963">
                  <c:v>0.1673611111111111</c:v>
                </c:pt>
                <c:pt idx="964">
                  <c:v>0.16753472222222221</c:v>
                </c:pt>
                <c:pt idx="965">
                  <c:v>0.16770833333333335</c:v>
                </c:pt>
                <c:pt idx="966">
                  <c:v>0.16788194444444446</c:v>
                </c:pt>
                <c:pt idx="967">
                  <c:v>0.16805555555555554</c:v>
                </c:pt>
                <c:pt idx="968">
                  <c:v>0.16822916666666665</c:v>
                </c:pt>
                <c:pt idx="969">
                  <c:v>0.16840277777777779</c:v>
                </c:pt>
                <c:pt idx="970">
                  <c:v>0.1685763888888889</c:v>
                </c:pt>
                <c:pt idx="971">
                  <c:v>0.16874999999999998</c:v>
                </c:pt>
                <c:pt idx="972">
                  <c:v>0.16892361111111109</c:v>
                </c:pt>
                <c:pt idx="973">
                  <c:v>0.16909722222222223</c:v>
                </c:pt>
                <c:pt idx="974">
                  <c:v>0.16927083333333334</c:v>
                </c:pt>
                <c:pt idx="975">
                  <c:v>0.16944444444444443</c:v>
                </c:pt>
                <c:pt idx="976">
                  <c:v>0.16961805555555556</c:v>
                </c:pt>
                <c:pt idx="977">
                  <c:v>0.16979166666666667</c:v>
                </c:pt>
                <c:pt idx="978">
                  <c:v>0.16996527777777778</c:v>
                </c:pt>
                <c:pt idx="979">
                  <c:v>0.17013888888888887</c:v>
                </c:pt>
                <c:pt idx="980">
                  <c:v>0.17031250000000001</c:v>
                </c:pt>
                <c:pt idx="981">
                  <c:v>0.17048611111111112</c:v>
                </c:pt>
                <c:pt idx="982">
                  <c:v>0.17065972222222223</c:v>
                </c:pt>
                <c:pt idx="983">
                  <c:v>0.17083333333333331</c:v>
                </c:pt>
                <c:pt idx="984">
                  <c:v>0.17100694444444445</c:v>
                </c:pt>
                <c:pt idx="985">
                  <c:v>0.17118055555555556</c:v>
                </c:pt>
                <c:pt idx="986">
                  <c:v>0.17135416666666667</c:v>
                </c:pt>
                <c:pt idx="987">
                  <c:v>0.17152777777777775</c:v>
                </c:pt>
                <c:pt idx="988">
                  <c:v>0.17170138888888889</c:v>
                </c:pt>
                <c:pt idx="989">
                  <c:v>0.171875</c:v>
                </c:pt>
                <c:pt idx="990">
                  <c:v>0.17204861111111111</c:v>
                </c:pt>
                <c:pt idx="991">
                  <c:v>0.17222222222222225</c:v>
                </c:pt>
                <c:pt idx="992">
                  <c:v>0.17239583333333333</c:v>
                </c:pt>
                <c:pt idx="993">
                  <c:v>0.17256944444444444</c:v>
                </c:pt>
                <c:pt idx="994">
                  <c:v>0.17274305555555555</c:v>
                </c:pt>
                <c:pt idx="995">
                  <c:v>0.17291666666666669</c:v>
                </c:pt>
                <c:pt idx="996">
                  <c:v>0.17309027777777777</c:v>
                </c:pt>
                <c:pt idx="997">
                  <c:v>0.17326388888888888</c:v>
                </c:pt>
                <c:pt idx="998">
                  <c:v>0.17343749999999999</c:v>
                </c:pt>
                <c:pt idx="999">
                  <c:v>0.17361111111111113</c:v>
                </c:pt>
                <c:pt idx="1000">
                  <c:v>0.17378472222222222</c:v>
                </c:pt>
                <c:pt idx="1001">
                  <c:v>0.17395833333333333</c:v>
                </c:pt>
                <c:pt idx="1002">
                  <c:v>0.17413194444444444</c:v>
                </c:pt>
                <c:pt idx="1003">
                  <c:v>0.17430555555555557</c:v>
                </c:pt>
                <c:pt idx="1004">
                  <c:v>0.17447916666666666</c:v>
                </c:pt>
                <c:pt idx="1005">
                  <c:v>0.17465277777777777</c:v>
                </c:pt>
                <c:pt idx="1006">
                  <c:v>0.17482638888888891</c:v>
                </c:pt>
                <c:pt idx="1007">
                  <c:v>0.17500000000000002</c:v>
                </c:pt>
                <c:pt idx="1008">
                  <c:v>0.1751736111111111</c:v>
                </c:pt>
                <c:pt idx="1009">
                  <c:v>0.17534722222222221</c:v>
                </c:pt>
                <c:pt idx="1010">
                  <c:v>0.17552083333333335</c:v>
                </c:pt>
                <c:pt idx="1011">
                  <c:v>0.17569444444444446</c:v>
                </c:pt>
                <c:pt idx="1012">
                  <c:v>0.17586805555555554</c:v>
                </c:pt>
                <c:pt idx="1013">
                  <c:v>0.17604166666666665</c:v>
                </c:pt>
                <c:pt idx="1014">
                  <c:v>0.17621527777777779</c:v>
                </c:pt>
                <c:pt idx="1015">
                  <c:v>0.1763888888888889</c:v>
                </c:pt>
                <c:pt idx="1016">
                  <c:v>0.17656249999999998</c:v>
                </c:pt>
                <c:pt idx="1017">
                  <c:v>0.17673611111111109</c:v>
                </c:pt>
                <c:pt idx="1018">
                  <c:v>0.17690972222222223</c:v>
                </c:pt>
                <c:pt idx="1019">
                  <c:v>0.17708333333333334</c:v>
                </c:pt>
                <c:pt idx="1020">
                  <c:v>0.17725694444444443</c:v>
                </c:pt>
                <c:pt idx="1021">
                  <c:v>0.17743055555555556</c:v>
                </c:pt>
                <c:pt idx="1022">
                  <c:v>0.17760416666666667</c:v>
                </c:pt>
                <c:pt idx="1023">
                  <c:v>0.17777777777777778</c:v>
                </c:pt>
                <c:pt idx="1024">
                  <c:v>0.17795138888888887</c:v>
                </c:pt>
                <c:pt idx="1025">
                  <c:v>0.17812500000000001</c:v>
                </c:pt>
                <c:pt idx="1026">
                  <c:v>0.17829861111111112</c:v>
                </c:pt>
                <c:pt idx="1027">
                  <c:v>0.17847222222222223</c:v>
                </c:pt>
                <c:pt idx="1028">
                  <c:v>0.17864583333333331</c:v>
                </c:pt>
                <c:pt idx="1029">
                  <c:v>0.17881944444444445</c:v>
                </c:pt>
                <c:pt idx="1030">
                  <c:v>0.17899305555555556</c:v>
                </c:pt>
                <c:pt idx="1031">
                  <c:v>0.17916666666666667</c:v>
                </c:pt>
                <c:pt idx="1032">
                  <c:v>0.17934027777777775</c:v>
                </c:pt>
                <c:pt idx="1033">
                  <c:v>0.17951388888888889</c:v>
                </c:pt>
                <c:pt idx="1034">
                  <c:v>0.1796875</c:v>
                </c:pt>
                <c:pt idx="1035">
                  <c:v>0.17986111111111111</c:v>
                </c:pt>
                <c:pt idx="1036">
                  <c:v>0.18003472222222225</c:v>
                </c:pt>
                <c:pt idx="1037">
                  <c:v>0.18020833333333333</c:v>
                </c:pt>
                <c:pt idx="1038">
                  <c:v>0.18038194444444444</c:v>
                </c:pt>
                <c:pt idx="1039">
                  <c:v>0.18055555555555555</c:v>
                </c:pt>
                <c:pt idx="1040">
                  <c:v>0.18072916666666669</c:v>
                </c:pt>
                <c:pt idx="1041">
                  <c:v>0.18090277777777777</c:v>
                </c:pt>
                <c:pt idx="1042">
                  <c:v>0.18107638888888888</c:v>
                </c:pt>
                <c:pt idx="1043">
                  <c:v>0.18124999999999999</c:v>
                </c:pt>
                <c:pt idx="1044">
                  <c:v>0.18142361111111113</c:v>
                </c:pt>
                <c:pt idx="1045">
                  <c:v>0.18159722222222222</c:v>
                </c:pt>
                <c:pt idx="1046">
                  <c:v>0.18177083333333333</c:v>
                </c:pt>
                <c:pt idx="1047">
                  <c:v>0.18194444444444444</c:v>
                </c:pt>
                <c:pt idx="1048">
                  <c:v>0.18211805555555557</c:v>
                </c:pt>
                <c:pt idx="1049">
                  <c:v>0.18229166666666666</c:v>
                </c:pt>
                <c:pt idx="1050">
                  <c:v>0.18246527777777777</c:v>
                </c:pt>
                <c:pt idx="1051">
                  <c:v>0.18263888888888891</c:v>
                </c:pt>
                <c:pt idx="1052">
                  <c:v>0.18281250000000002</c:v>
                </c:pt>
                <c:pt idx="1053">
                  <c:v>0.1829861111111111</c:v>
                </c:pt>
                <c:pt idx="1054">
                  <c:v>0.18315972222222221</c:v>
                </c:pt>
                <c:pt idx="1055">
                  <c:v>0.18333333333333335</c:v>
                </c:pt>
                <c:pt idx="1056">
                  <c:v>0.18350694444444446</c:v>
                </c:pt>
                <c:pt idx="1057">
                  <c:v>0.18368055555555554</c:v>
                </c:pt>
                <c:pt idx="1058">
                  <c:v>0.18385416666666665</c:v>
                </c:pt>
                <c:pt idx="1059">
                  <c:v>0.18402777777777779</c:v>
                </c:pt>
                <c:pt idx="1060">
                  <c:v>0.1842013888888889</c:v>
                </c:pt>
                <c:pt idx="1061">
                  <c:v>0.18437499999999998</c:v>
                </c:pt>
                <c:pt idx="1062">
                  <c:v>0.18454861111111109</c:v>
                </c:pt>
                <c:pt idx="1063">
                  <c:v>0.18472222222222223</c:v>
                </c:pt>
                <c:pt idx="1064">
                  <c:v>0.18489583333333334</c:v>
                </c:pt>
                <c:pt idx="1065">
                  <c:v>0.18506944444444443</c:v>
                </c:pt>
                <c:pt idx="1066">
                  <c:v>0.18524305555555556</c:v>
                </c:pt>
                <c:pt idx="1067">
                  <c:v>0.18541666666666667</c:v>
                </c:pt>
                <c:pt idx="1068">
                  <c:v>0.18559027777777778</c:v>
                </c:pt>
                <c:pt idx="1069">
                  <c:v>0.18576388888888887</c:v>
                </c:pt>
                <c:pt idx="1070">
                  <c:v>0.18593750000000001</c:v>
                </c:pt>
                <c:pt idx="1071">
                  <c:v>0.18611111111111112</c:v>
                </c:pt>
                <c:pt idx="1072">
                  <c:v>0.18628472222222223</c:v>
                </c:pt>
                <c:pt idx="1073">
                  <c:v>0.18645833333333331</c:v>
                </c:pt>
                <c:pt idx="1074">
                  <c:v>0.18663194444444445</c:v>
                </c:pt>
                <c:pt idx="1075">
                  <c:v>0.18680555555555556</c:v>
                </c:pt>
                <c:pt idx="1076">
                  <c:v>0.18697916666666667</c:v>
                </c:pt>
                <c:pt idx="1077">
                  <c:v>0.18715277777777775</c:v>
                </c:pt>
                <c:pt idx="1078">
                  <c:v>0.18732638888888889</c:v>
                </c:pt>
                <c:pt idx="1079">
                  <c:v>0.1875</c:v>
                </c:pt>
                <c:pt idx="1080">
                  <c:v>0.18767361111111111</c:v>
                </c:pt>
                <c:pt idx="1081">
                  <c:v>0.18784722222222219</c:v>
                </c:pt>
                <c:pt idx="1082">
                  <c:v>0.18802083333333333</c:v>
                </c:pt>
                <c:pt idx="1083">
                  <c:v>0.18819444444444444</c:v>
                </c:pt>
                <c:pt idx="1084">
                  <c:v>0.18836805555555555</c:v>
                </c:pt>
                <c:pt idx="1085">
                  <c:v>0.18854166666666669</c:v>
                </c:pt>
                <c:pt idx="1086">
                  <c:v>0.18871527777777777</c:v>
                </c:pt>
                <c:pt idx="1087">
                  <c:v>0.18888888888888888</c:v>
                </c:pt>
                <c:pt idx="1088">
                  <c:v>0.18906249999999999</c:v>
                </c:pt>
                <c:pt idx="1089">
                  <c:v>0.18923611111111113</c:v>
                </c:pt>
                <c:pt idx="1090">
                  <c:v>0.18940972222222222</c:v>
                </c:pt>
                <c:pt idx="1091">
                  <c:v>0.18958333333333333</c:v>
                </c:pt>
                <c:pt idx="1092">
                  <c:v>0.18975694444444446</c:v>
                </c:pt>
                <c:pt idx="1093">
                  <c:v>0.18993055555555557</c:v>
                </c:pt>
                <c:pt idx="1094">
                  <c:v>0.19010416666666666</c:v>
                </c:pt>
                <c:pt idx="1095">
                  <c:v>0.19027777777777777</c:v>
                </c:pt>
                <c:pt idx="1096">
                  <c:v>0.19045138888888888</c:v>
                </c:pt>
                <c:pt idx="1097">
                  <c:v>0.19062500000000002</c:v>
                </c:pt>
                <c:pt idx="1098">
                  <c:v>0.1907986111111111</c:v>
                </c:pt>
                <c:pt idx="1099">
                  <c:v>0.19097222222222221</c:v>
                </c:pt>
                <c:pt idx="1100">
                  <c:v>0.19114583333333335</c:v>
                </c:pt>
                <c:pt idx="1101">
                  <c:v>0.19131944444444446</c:v>
                </c:pt>
                <c:pt idx="1102">
                  <c:v>0.19149305555555554</c:v>
                </c:pt>
                <c:pt idx="1103">
                  <c:v>0.19166666666666665</c:v>
                </c:pt>
                <c:pt idx="1104">
                  <c:v>0.19184027777777779</c:v>
                </c:pt>
                <c:pt idx="1105">
                  <c:v>0.1920138888888889</c:v>
                </c:pt>
                <c:pt idx="1106">
                  <c:v>0.19218749999999998</c:v>
                </c:pt>
                <c:pt idx="1107">
                  <c:v>0.19236111111111112</c:v>
                </c:pt>
                <c:pt idx="1108">
                  <c:v>0.19253472222222223</c:v>
                </c:pt>
                <c:pt idx="1109">
                  <c:v>0.19270833333333334</c:v>
                </c:pt>
                <c:pt idx="1110">
                  <c:v>0.19288194444444443</c:v>
                </c:pt>
                <c:pt idx="1111">
                  <c:v>0.19305555555555554</c:v>
                </c:pt>
                <c:pt idx="1112">
                  <c:v>0.19322916666666667</c:v>
                </c:pt>
                <c:pt idx="1113">
                  <c:v>0.19340277777777778</c:v>
                </c:pt>
                <c:pt idx="1114">
                  <c:v>0.19357638888888887</c:v>
                </c:pt>
                <c:pt idx="1115">
                  <c:v>0.19375000000000001</c:v>
                </c:pt>
                <c:pt idx="1116">
                  <c:v>0.19392361111111112</c:v>
                </c:pt>
                <c:pt idx="1117">
                  <c:v>0.19409722222222223</c:v>
                </c:pt>
                <c:pt idx="1118">
                  <c:v>0.19427083333333331</c:v>
                </c:pt>
                <c:pt idx="1119">
                  <c:v>0.19444444444444445</c:v>
                </c:pt>
                <c:pt idx="1120">
                  <c:v>0.19461805555555556</c:v>
                </c:pt>
                <c:pt idx="1121">
                  <c:v>0.19479166666666667</c:v>
                </c:pt>
                <c:pt idx="1122">
                  <c:v>0.19496527777777781</c:v>
                </c:pt>
                <c:pt idx="1123">
                  <c:v>0.19513888888888889</c:v>
                </c:pt>
                <c:pt idx="1124">
                  <c:v>0.1953125</c:v>
                </c:pt>
                <c:pt idx="1125">
                  <c:v>0.19548611111111111</c:v>
                </c:pt>
                <c:pt idx="1126">
                  <c:v>0.19565972222222219</c:v>
                </c:pt>
                <c:pt idx="1127">
                  <c:v>0.19583333333333333</c:v>
                </c:pt>
                <c:pt idx="1128">
                  <c:v>0.19600694444444444</c:v>
                </c:pt>
                <c:pt idx="1129">
                  <c:v>0.19618055555555555</c:v>
                </c:pt>
                <c:pt idx="1130">
                  <c:v>0.19635416666666669</c:v>
                </c:pt>
                <c:pt idx="1131">
                  <c:v>0.19652777777777777</c:v>
                </c:pt>
                <c:pt idx="1132">
                  <c:v>0.19670138888888888</c:v>
                </c:pt>
                <c:pt idx="1133">
                  <c:v>0.19687499999999999</c:v>
                </c:pt>
                <c:pt idx="1134">
                  <c:v>0.19704861111111113</c:v>
                </c:pt>
                <c:pt idx="1135">
                  <c:v>0.19722222222222222</c:v>
                </c:pt>
                <c:pt idx="1136">
                  <c:v>0.19739583333333333</c:v>
                </c:pt>
                <c:pt idx="1137">
                  <c:v>0.19756944444444446</c:v>
                </c:pt>
                <c:pt idx="1138">
                  <c:v>0.19774305555555557</c:v>
                </c:pt>
                <c:pt idx="1139">
                  <c:v>0.19791666666666666</c:v>
                </c:pt>
                <c:pt idx="1140">
                  <c:v>0.19809027777777777</c:v>
                </c:pt>
                <c:pt idx="1141">
                  <c:v>0.19826388888888888</c:v>
                </c:pt>
                <c:pt idx="1142">
                  <c:v>0.19843750000000002</c:v>
                </c:pt>
                <c:pt idx="1143">
                  <c:v>0.1986111111111111</c:v>
                </c:pt>
                <c:pt idx="1144">
                  <c:v>0.19878472222222221</c:v>
                </c:pt>
                <c:pt idx="1145">
                  <c:v>0.19895833333333335</c:v>
                </c:pt>
                <c:pt idx="1146">
                  <c:v>0.19913194444444446</c:v>
                </c:pt>
                <c:pt idx="1147">
                  <c:v>0.19930555555555554</c:v>
                </c:pt>
                <c:pt idx="1148">
                  <c:v>0.19947916666666665</c:v>
                </c:pt>
                <c:pt idx="1149">
                  <c:v>0.19965277777777779</c:v>
                </c:pt>
                <c:pt idx="1150">
                  <c:v>0.1998263888888889</c:v>
                </c:pt>
                <c:pt idx="1151">
                  <c:v>0.19999999999999998</c:v>
                </c:pt>
                <c:pt idx="1152">
                  <c:v>0.20017361111111112</c:v>
                </c:pt>
                <c:pt idx="1153">
                  <c:v>0.20034722222222223</c:v>
                </c:pt>
                <c:pt idx="1154">
                  <c:v>0.20052083333333334</c:v>
                </c:pt>
                <c:pt idx="1155">
                  <c:v>0.20069444444444443</c:v>
                </c:pt>
                <c:pt idx="1156">
                  <c:v>0.20086805555555554</c:v>
                </c:pt>
                <c:pt idx="1157">
                  <c:v>0.20104166666666667</c:v>
                </c:pt>
                <c:pt idx="1158">
                  <c:v>0.20121527777777778</c:v>
                </c:pt>
                <c:pt idx="1159">
                  <c:v>0.20138888888888887</c:v>
                </c:pt>
                <c:pt idx="1160">
                  <c:v>0.20156250000000001</c:v>
                </c:pt>
                <c:pt idx="1161">
                  <c:v>0.20173611111111112</c:v>
                </c:pt>
                <c:pt idx="1162">
                  <c:v>0.20190972222222223</c:v>
                </c:pt>
                <c:pt idx="1163">
                  <c:v>0.20208333333333331</c:v>
                </c:pt>
                <c:pt idx="1164">
                  <c:v>0.20225694444444445</c:v>
                </c:pt>
                <c:pt idx="1165">
                  <c:v>0.20243055555555556</c:v>
                </c:pt>
                <c:pt idx="1166">
                  <c:v>0.20260416666666667</c:v>
                </c:pt>
                <c:pt idx="1167">
                  <c:v>0.20277777777777781</c:v>
                </c:pt>
                <c:pt idx="1168">
                  <c:v>0.20295138888888889</c:v>
                </c:pt>
                <c:pt idx="1169">
                  <c:v>0.203125</c:v>
                </c:pt>
                <c:pt idx="1170">
                  <c:v>0.20329861111111111</c:v>
                </c:pt>
                <c:pt idx="1171">
                  <c:v>0.20347222222222219</c:v>
                </c:pt>
                <c:pt idx="1172">
                  <c:v>0.20364583333333333</c:v>
                </c:pt>
                <c:pt idx="1173">
                  <c:v>0.20381944444444444</c:v>
                </c:pt>
                <c:pt idx="1174">
                  <c:v>0.20399305555555555</c:v>
                </c:pt>
                <c:pt idx="1175">
                  <c:v>0.20416666666666669</c:v>
                </c:pt>
                <c:pt idx="1176">
                  <c:v>0.20434027777777777</c:v>
                </c:pt>
                <c:pt idx="1177">
                  <c:v>0.20451388888888888</c:v>
                </c:pt>
                <c:pt idx="1178">
                  <c:v>0.20468749999999999</c:v>
                </c:pt>
                <c:pt idx="1179">
                  <c:v>0.20486111111111113</c:v>
                </c:pt>
                <c:pt idx="1180">
                  <c:v>0.20503472222222222</c:v>
                </c:pt>
                <c:pt idx="1181">
                  <c:v>0.20520833333333333</c:v>
                </c:pt>
                <c:pt idx="1182">
                  <c:v>0.20538194444444446</c:v>
                </c:pt>
                <c:pt idx="1183">
                  <c:v>0.20555555555555557</c:v>
                </c:pt>
                <c:pt idx="1184">
                  <c:v>0.20572916666666666</c:v>
                </c:pt>
                <c:pt idx="1185">
                  <c:v>0.20590277777777777</c:v>
                </c:pt>
                <c:pt idx="1186">
                  <c:v>0.20607638888888888</c:v>
                </c:pt>
                <c:pt idx="1187">
                  <c:v>0.20625000000000002</c:v>
                </c:pt>
                <c:pt idx="1188">
                  <c:v>0.2064236111111111</c:v>
                </c:pt>
                <c:pt idx="1189">
                  <c:v>0.20659722222222221</c:v>
                </c:pt>
                <c:pt idx="1190">
                  <c:v>0.20677083333333335</c:v>
                </c:pt>
                <c:pt idx="1191">
                  <c:v>0.20694444444444446</c:v>
                </c:pt>
                <c:pt idx="1192">
                  <c:v>0.20711805555555554</c:v>
                </c:pt>
                <c:pt idx="1193">
                  <c:v>0.20729166666666665</c:v>
                </c:pt>
                <c:pt idx="1194">
                  <c:v>0.20746527777777779</c:v>
                </c:pt>
                <c:pt idx="1195">
                  <c:v>0.2076388888888889</c:v>
                </c:pt>
                <c:pt idx="1196">
                  <c:v>0.20781249999999998</c:v>
                </c:pt>
                <c:pt idx="1197">
                  <c:v>0.20798611111111112</c:v>
                </c:pt>
                <c:pt idx="1198">
                  <c:v>0.20815972222222223</c:v>
                </c:pt>
                <c:pt idx="1199">
                  <c:v>0.20833333333333334</c:v>
                </c:pt>
                <c:pt idx="1200">
                  <c:v>0.20850694444444443</c:v>
                </c:pt>
                <c:pt idx="1201">
                  <c:v>0.20868055555555556</c:v>
                </c:pt>
                <c:pt idx="1202">
                  <c:v>0.20885416666666667</c:v>
                </c:pt>
                <c:pt idx="1203">
                  <c:v>0.20902777777777778</c:v>
                </c:pt>
                <c:pt idx="1204">
                  <c:v>0.20920138888888887</c:v>
                </c:pt>
                <c:pt idx="1205">
                  <c:v>0.20937500000000001</c:v>
                </c:pt>
                <c:pt idx="1206">
                  <c:v>0.20954861111111112</c:v>
                </c:pt>
                <c:pt idx="1207">
                  <c:v>0.20972222222222223</c:v>
                </c:pt>
                <c:pt idx="1208">
                  <c:v>0.20989583333333331</c:v>
                </c:pt>
                <c:pt idx="1209">
                  <c:v>0.21006944444444445</c:v>
                </c:pt>
                <c:pt idx="1210">
                  <c:v>0.21024305555555556</c:v>
                </c:pt>
                <c:pt idx="1211">
                  <c:v>0.21041666666666667</c:v>
                </c:pt>
                <c:pt idx="1212">
                  <c:v>0.21059027777777775</c:v>
                </c:pt>
                <c:pt idx="1213">
                  <c:v>0.21076388888888889</c:v>
                </c:pt>
                <c:pt idx="1214">
                  <c:v>0.2109375</c:v>
                </c:pt>
                <c:pt idx="1215">
                  <c:v>0.21111111111111111</c:v>
                </c:pt>
                <c:pt idx="1216">
                  <c:v>0.21128472222222225</c:v>
                </c:pt>
                <c:pt idx="1217">
                  <c:v>0.21145833333333333</c:v>
                </c:pt>
                <c:pt idx="1218">
                  <c:v>0.21163194444444444</c:v>
                </c:pt>
                <c:pt idx="1219">
                  <c:v>0.21180555555555555</c:v>
                </c:pt>
                <c:pt idx="1220">
                  <c:v>0.21197916666666669</c:v>
                </c:pt>
                <c:pt idx="1221">
                  <c:v>0.21215277777777777</c:v>
                </c:pt>
                <c:pt idx="1222">
                  <c:v>0.21232638888888888</c:v>
                </c:pt>
                <c:pt idx="1223">
                  <c:v>0.21249999999999999</c:v>
                </c:pt>
                <c:pt idx="1224">
                  <c:v>0.21267361111111113</c:v>
                </c:pt>
                <c:pt idx="1225">
                  <c:v>0.21284722222222222</c:v>
                </c:pt>
                <c:pt idx="1226">
                  <c:v>0.21302083333333333</c:v>
                </c:pt>
                <c:pt idx="1227">
                  <c:v>0.21319444444444444</c:v>
                </c:pt>
                <c:pt idx="1228">
                  <c:v>0.21336805555555557</c:v>
                </c:pt>
                <c:pt idx="1229">
                  <c:v>0.21354166666666666</c:v>
                </c:pt>
                <c:pt idx="1230">
                  <c:v>0.21371527777777777</c:v>
                </c:pt>
                <c:pt idx="1231">
                  <c:v>0.21388888888888891</c:v>
                </c:pt>
                <c:pt idx="1232">
                  <c:v>0.21406250000000002</c:v>
                </c:pt>
                <c:pt idx="1233">
                  <c:v>0.2142361111111111</c:v>
                </c:pt>
                <c:pt idx="1234">
                  <c:v>0.21440972222222221</c:v>
                </c:pt>
                <c:pt idx="1235">
                  <c:v>0.21458333333333335</c:v>
                </c:pt>
                <c:pt idx="1236">
                  <c:v>0.21475694444444446</c:v>
                </c:pt>
                <c:pt idx="1237">
                  <c:v>0.21493055555555554</c:v>
                </c:pt>
                <c:pt idx="1238">
                  <c:v>0.21510416666666665</c:v>
                </c:pt>
                <c:pt idx="1239">
                  <c:v>0.21527777777777779</c:v>
                </c:pt>
                <c:pt idx="1240">
                  <c:v>0.2154513888888889</c:v>
                </c:pt>
                <c:pt idx="1241">
                  <c:v>0.21562499999999998</c:v>
                </c:pt>
                <c:pt idx="1242">
                  <c:v>0.21579861111111109</c:v>
                </c:pt>
                <c:pt idx="1243">
                  <c:v>0.21597222222222223</c:v>
                </c:pt>
                <c:pt idx="1244">
                  <c:v>0.21614583333333334</c:v>
                </c:pt>
                <c:pt idx="1245">
                  <c:v>0.21631944444444443</c:v>
                </c:pt>
                <c:pt idx="1246">
                  <c:v>0.21649305555555556</c:v>
                </c:pt>
                <c:pt idx="1247">
                  <c:v>0.21666666666666667</c:v>
                </c:pt>
                <c:pt idx="1248">
                  <c:v>0.21684027777777778</c:v>
                </c:pt>
                <c:pt idx="1249">
                  <c:v>0.21701388888888887</c:v>
                </c:pt>
                <c:pt idx="1250">
                  <c:v>0.21718750000000001</c:v>
                </c:pt>
                <c:pt idx="1251">
                  <c:v>0.21736111111111112</c:v>
                </c:pt>
                <c:pt idx="1252">
                  <c:v>0.21753472222222223</c:v>
                </c:pt>
                <c:pt idx="1253">
                  <c:v>0.21770833333333331</c:v>
                </c:pt>
                <c:pt idx="1254">
                  <c:v>0.21788194444444445</c:v>
                </c:pt>
                <c:pt idx="1255">
                  <c:v>0.21805555555555556</c:v>
                </c:pt>
                <c:pt idx="1256">
                  <c:v>0.21822916666666667</c:v>
                </c:pt>
                <c:pt idx="1257">
                  <c:v>0.21840277777777775</c:v>
                </c:pt>
                <c:pt idx="1258">
                  <c:v>0.21857638888888889</c:v>
                </c:pt>
                <c:pt idx="1259">
                  <c:v>0.21875</c:v>
                </c:pt>
                <c:pt idx="1260">
                  <c:v>0.21892361111111111</c:v>
                </c:pt>
                <c:pt idx="1261">
                  <c:v>0.21909722222222225</c:v>
                </c:pt>
                <c:pt idx="1262">
                  <c:v>0.21927083333333333</c:v>
                </c:pt>
                <c:pt idx="1263">
                  <c:v>0.21944444444444444</c:v>
                </c:pt>
                <c:pt idx="1264">
                  <c:v>0.21961805555555555</c:v>
                </c:pt>
                <c:pt idx="1265">
                  <c:v>0.21979166666666669</c:v>
                </c:pt>
                <c:pt idx="1266">
                  <c:v>0.21996527777777777</c:v>
                </c:pt>
                <c:pt idx="1267">
                  <c:v>0.22013888888888888</c:v>
                </c:pt>
                <c:pt idx="1268">
                  <c:v>0.22031249999999999</c:v>
                </c:pt>
                <c:pt idx="1269">
                  <c:v>0.22048611111111113</c:v>
                </c:pt>
                <c:pt idx="1270">
                  <c:v>0.22065972222222222</c:v>
                </c:pt>
                <c:pt idx="1271">
                  <c:v>0.22083333333333333</c:v>
                </c:pt>
                <c:pt idx="1272">
                  <c:v>0.22100694444444444</c:v>
                </c:pt>
                <c:pt idx="1273">
                  <c:v>0.22118055555555557</c:v>
                </c:pt>
                <c:pt idx="1274">
                  <c:v>0.22135416666666666</c:v>
                </c:pt>
                <c:pt idx="1275">
                  <c:v>0.22152777777777777</c:v>
                </c:pt>
                <c:pt idx="1276">
                  <c:v>0.22170138888888891</c:v>
                </c:pt>
                <c:pt idx="1277">
                  <c:v>0.22187500000000002</c:v>
                </c:pt>
                <c:pt idx="1278">
                  <c:v>0.2220486111111111</c:v>
                </c:pt>
                <c:pt idx="1279">
                  <c:v>0.22222222222222221</c:v>
                </c:pt>
                <c:pt idx="1280">
                  <c:v>0.22239583333333335</c:v>
                </c:pt>
                <c:pt idx="1281">
                  <c:v>0.22256944444444446</c:v>
                </c:pt>
                <c:pt idx="1282">
                  <c:v>0.22274305555555554</c:v>
                </c:pt>
                <c:pt idx="1283">
                  <c:v>0.22291666666666665</c:v>
                </c:pt>
                <c:pt idx="1284">
                  <c:v>0.22309027777777779</c:v>
                </c:pt>
                <c:pt idx="1285">
                  <c:v>0.2232638888888889</c:v>
                </c:pt>
                <c:pt idx="1286">
                  <c:v>0.22343749999999998</c:v>
                </c:pt>
                <c:pt idx="1287">
                  <c:v>0.22361111111111109</c:v>
                </c:pt>
                <c:pt idx="1288">
                  <c:v>0.22378472222222223</c:v>
                </c:pt>
                <c:pt idx="1289">
                  <c:v>0.22395833333333334</c:v>
                </c:pt>
                <c:pt idx="1290">
                  <c:v>0.22413194444444443</c:v>
                </c:pt>
                <c:pt idx="1291">
                  <c:v>0.22430555555555556</c:v>
                </c:pt>
                <c:pt idx="1292">
                  <c:v>0.22447916666666667</c:v>
                </c:pt>
                <c:pt idx="1293">
                  <c:v>0.22465277777777778</c:v>
                </c:pt>
                <c:pt idx="1294">
                  <c:v>0.22482638888888887</c:v>
                </c:pt>
                <c:pt idx="1295">
                  <c:v>0.22500000000000001</c:v>
                </c:pt>
                <c:pt idx="1296">
                  <c:v>0.22517361111111112</c:v>
                </c:pt>
                <c:pt idx="1297">
                  <c:v>0.22534722222222223</c:v>
                </c:pt>
                <c:pt idx="1298">
                  <c:v>0.22552083333333331</c:v>
                </c:pt>
                <c:pt idx="1299">
                  <c:v>0.22569444444444445</c:v>
                </c:pt>
                <c:pt idx="1300">
                  <c:v>0.22586805555555556</c:v>
                </c:pt>
                <c:pt idx="1301">
                  <c:v>0.22604166666666667</c:v>
                </c:pt>
                <c:pt idx="1302">
                  <c:v>0.22621527777777775</c:v>
                </c:pt>
                <c:pt idx="1303">
                  <c:v>0.22638888888888889</c:v>
                </c:pt>
                <c:pt idx="1304">
                  <c:v>0.2265625</c:v>
                </c:pt>
                <c:pt idx="1305">
                  <c:v>0.22673611111111111</c:v>
                </c:pt>
                <c:pt idx="1306">
                  <c:v>0.22690972222222225</c:v>
                </c:pt>
                <c:pt idx="1307">
                  <c:v>0.22708333333333333</c:v>
                </c:pt>
                <c:pt idx="1308">
                  <c:v>0.22725694444444444</c:v>
                </c:pt>
                <c:pt idx="1309">
                  <c:v>0.22743055555555555</c:v>
                </c:pt>
                <c:pt idx="1310">
                  <c:v>0.22760416666666669</c:v>
                </c:pt>
                <c:pt idx="1311">
                  <c:v>0.22777777777777777</c:v>
                </c:pt>
                <c:pt idx="1312">
                  <c:v>0.22795138888888888</c:v>
                </c:pt>
                <c:pt idx="1313">
                  <c:v>0.22812499999999999</c:v>
                </c:pt>
                <c:pt idx="1314">
                  <c:v>0.22829861111111113</c:v>
                </c:pt>
                <c:pt idx="1315">
                  <c:v>0.22847222222222222</c:v>
                </c:pt>
                <c:pt idx="1316">
                  <c:v>0.22864583333333333</c:v>
                </c:pt>
                <c:pt idx="1317">
                  <c:v>0.22881944444444444</c:v>
                </c:pt>
                <c:pt idx="1318">
                  <c:v>0.22899305555555557</c:v>
                </c:pt>
                <c:pt idx="1319">
                  <c:v>0.22916666666666666</c:v>
                </c:pt>
                <c:pt idx="1320">
                  <c:v>0.22934027777777777</c:v>
                </c:pt>
                <c:pt idx="1321">
                  <c:v>0.22951388888888888</c:v>
                </c:pt>
                <c:pt idx="1322">
                  <c:v>0.22968750000000002</c:v>
                </c:pt>
                <c:pt idx="1323">
                  <c:v>0.2298611111111111</c:v>
                </c:pt>
                <c:pt idx="1324">
                  <c:v>0.23003472222222221</c:v>
                </c:pt>
                <c:pt idx="1325">
                  <c:v>0.23020833333333335</c:v>
                </c:pt>
                <c:pt idx="1326">
                  <c:v>0.23038194444444446</c:v>
                </c:pt>
                <c:pt idx="1327">
                  <c:v>0.23055555555555554</c:v>
                </c:pt>
                <c:pt idx="1328">
                  <c:v>0.23072916666666665</c:v>
                </c:pt>
                <c:pt idx="1329">
                  <c:v>0.23090277777777779</c:v>
                </c:pt>
                <c:pt idx="1330">
                  <c:v>0.2310763888888889</c:v>
                </c:pt>
                <c:pt idx="1331">
                  <c:v>0.23124999999999998</c:v>
                </c:pt>
                <c:pt idx="1332">
                  <c:v>0.23142361111111112</c:v>
                </c:pt>
                <c:pt idx="1333">
                  <c:v>0.23159722222222223</c:v>
                </c:pt>
                <c:pt idx="1334">
                  <c:v>0.23177083333333334</c:v>
                </c:pt>
                <c:pt idx="1335">
                  <c:v>0.23194444444444443</c:v>
                </c:pt>
                <c:pt idx="1336">
                  <c:v>0.23211805555555554</c:v>
                </c:pt>
                <c:pt idx="1337">
                  <c:v>0.23229166666666667</c:v>
                </c:pt>
                <c:pt idx="1338">
                  <c:v>0.23246527777777778</c:v>
                </c:pt>
                <c:pt idx="1339">
                  <c:v>0.23263888888888887</c:v>
                </c:pt>
                <c:pt idx="1340">
                  <c:v>0.23281250000000001</c:v>
                </c:pt>
                <c:pt idx="1341">
                  <c:v>0.23298611111111112</c:v>
                </c:pt>
                <c:pt idx="1342">
                  <c:v>0.23315972222222223</c:v>
                </c:pt>
                <c:pt idx="1343">
                  <c:v>0.23333333333333331</c:v>
                </c:pt>
                <c:pt idx="1344">
                  <c:v>0.23350694444444445</c:v>
                </c:pt>
                <c:pt idx="1345">
                  <c:v>0.23368055555555556</c:v>
                </c:pt>
                <c:pt idx="1346">
                  <c:v>0.23385416666666667</c:v>
                </c:pt>
                <c:pt idx="1347">
                  <c:v>0.23402777777777781</c:v>
                </c:pt>
                <c:pt idx="1348">
                  <c:v>0.23420138888888889</c:v>
                </c:pt>
                <c:pt idx="1349">
                  <c:v>0.234375</c:v>
                </c:pt>
                <c:pt idx="1350">
                  <c:v>0.23454861111111111</c:v>
                </c:pt>
                <c:pt idx="1351">
                  <c:v>0.23472222222222219</c:v>
                </c:pt>
                <c:pt idx="1352">
                  <c:v>0.23489583333333333</c:v>
                </c:pt>
                <c:pt idx="1353">
                  <c:v>0.23506944444444444</c:v>
                </c:pt>
                <c:pt idx="1354">
                  <c:v>0.23524305555555555</c:v>
                </c:pt>
                <c:pt idx="1355">
                  <c:v>0.23541666666666669</c:v>
                </c:pt>
                <c:pt idx="1356">
                  <c:v>0.23559027777777777</c:v>
                </c:pt>
                <c:pt idx="1357">
                  <c:v>0.23576388888888888</c:v>
                </c:pt>
                <c:pt idx="1358">
                  <c:v>0.23593749999999999</c:v>
                </c:pt>
                <c:pt idx="1359">
                  <c:v>0.23611111111111113</c:v>
                </c:pt>
                <c:pt idx="1360">
                  <c:v>0.23628472222222222</c:v>
                </c:pt>
                <c:pt idx="1361">
                  <c:v>0.23645833333333333</c:v>
                </c:pt>
                <c:pt idx="1362">
                  <c:v>0.23663194444444446</c:v>
                </c:pt>
                <c:pt idx="1363">
                  <c:v>0.23680555555555557</c:v>
                </c:pt>
                <c:pt idx="1364">
                  <c:v>0.23697916666666666</c:v>
                </c:pt>
                <c:pt idx="1365">
                  <c:v>0.23715277777777777</c:v>
                </c:pt>
                <c:pt idx="1366">
                  <c:v>0.23732638888888888</c:v>
                </c:pt>
                <c:pt idx="1367">
                  <c:v>0.23750000000000002</c:v>
                </c:pt>
                <c:pt idx="1368">
                  <c:v>0.2376736111111111</c:v>
                </c:pt>
                <c:pt idx="1369">
                  <c:v>0.23784722222222221</c:v>
                </c:pt>
                <c:pt idx="1370">
                  <c:v>0.23802083333333335</c:v>
                </c:pt>
                <c:pt idx="1371">
                  <c:v>0.23819444444444446</c:v>
                </c:pt>
                <c:pt idx="1372">
                  <c:v>0.23836805555555554</c:v>
                </c:pt>
                <c:pt idx="1373">
                  <c:v>0.23854166666666665</c:v>
                </c:pt>
                <c:pt idx="1374">
                  <c:v>0.23871527777777779</c:v>
                </c:pt>
                <c:pt idx="1375">
                  <c:v>0.2388888888888889</c:v>
                </c:pt>
                <c:pt idx="1376">
                  <c:v>0.23906249999999998</c:v>
                </c:pt>
                <c:pt idx="1377">
                  <c:v>0.23923611111111112</c:v>
                </c:pt>
                <c:pt idx="1378">
                  <c:v>0.23940972222222223</c:v>
                </c:pt>
                <c:pt idx="1379">
                  <c:v>0.23958333333333334</c:v>
                </c:pt>
                <c:pt idx="1380">
                  <c:v>0.23975694444444443</c:v>
                </c:pt>
                <c:pt idx="1381">
                  <c:v>0.23993055555555554</c:v>
                </c:pt>
                <c:pt idx="1382">
                  <c:v>0.24010416666666667</c:v>
                </c:pt>
                <c:pt idx="1383">
                  <c:v>0.24027777777777778</c:v>
                </c:pt>
                <c:pt idx="1384">
                  <c:v>0.24045138888888887</c:v>
                </c:pt>
                <c:pt idx="1385">
                  <c:v>0.24062500000000001</c:v>
                </c:pt>
                <c:pt idx="1386">
                  <c:v>0.24079861111111112</c:v>
                </c:pt>
                <c:pt idx="1387">
                  <c:v>0.24097222222222223</c:v>
                </c:pt>
                <c:pt idx="1388">
                  <c:v>0.24114583333333331</c:v>
                </c:pt>
                <c:pt idx="1389">
                  <c:v>0.24131944444444445</c:v>
                </c:pt>
                <c:pt idx="1390">
                  <c:v>0.24149305555555556</c:v>
                </c:pt>
                <c:pt idx="1391">
                  <c:v>0.24166666666666667</c:v>
                </c:pt>
                <c:pt idx="1392">
                  <c:v>0.24184027777777781</c:v>
                </c:pt>
                <c:pt idx="1393">
                  <c:v>0.24201388888888889</c:v>
                </c:pt>
                <c:pt idx="1394">
                  <c:v>0.2421875</c:v>
                </c:pt>
                <c:pt idx="1395">
                  <c:v>0.24236111111111111</c:v>
                </c:pt>
                <c:pt idx="1396">
                  <c:v>0.24253472222222219</c:v>
                </c:pt>
                <c:pt idx="1397">
                  <c:v>0.24270833333333333</c:v>
                </c:pt>
                <c:pt idx="1398">
                  <c:v>0.24288194444444444</c:v>
                </c:pt>
                <c:pt idx="1399">
                  <c:v>0.24305555555555555</c:v>
                </c:pt>
                <c:pt idx="1400">
                  <c:v>0.24322916666666669</c:v>
                </c:pt>
                <c:pt idx="1401">
                  <c:v>0.24340277777777777</c:v>
                </c:pt>
                <c:pt idx="1402">
                  <c:v>0.24357638888888888</c:v>
                </c:pt>
                <c:pt idx="1403">
                  <c:v>0.24374999999999999</c:v>
                </c:pt>
                <c:pt idx="1404">
                  <c:v>0.24392361111111113</c:v>
                </c:pt>
                <c:pt idx="1405">
                  <c:v>0.24409722222222222</c:v>
                </c:pt>
                <c:pt idx="1406">
                  <c:v>0.24427083333333333</c:v>
                </c:pt>
                <c:pt idx="1407">
                  <c:v>0.24444444444444446</c:v>
                </c:pt>
                <c:pt idx="1408">
                  <c:v>0.24461805555555557</c:v>
                </c:pt>
                <c:pt idx="1409">
                  <c:v>0.24479166666666666</c:v>
                </c:pt>
                <c:pt idx="1410">
                  <c:v>0.24496527777777777</c:v>
                </c:pt>
                <c:pt idx="1411">
                  <c:v>0.24513888888888888</c:v>
                </c:pt>
                <c:pt idx="1412">
                  <c:v>0.24531250000000002</c:v>
                </c:pt>
                <c:pt idx="1413">
                  <c:v>0.2454861111111111</c:v>
                </c:pt>
                <c:pt idx="1414">
                  <c:v>0.24565972222222221</c:v>
                </c:pt>
                <c:pt idx="1415">
                  <c:v>0.24583333333333335</c:v>
                </c:pt>
                <c:pt idx="1416">
                  <c:v>0.24600694444444446</c:v>
                </c:pt>
                <c:pt idx="1417">
                  <c:v>0.24618055555555554</c:v>
                </c:pt>
                <c:pt idx="1418">
                  <c:v>0.24635416666666665</c:v>
                </c:pt>
                <c:pt idx="1419">
                  <c:v>0.24652777777777779</c:v>
                </c:pt>
                <c:pt idx="1420">
                  <c:v>0.2467013888888889</c:v>
                </c:pt>
                <c:pt idx="1421">
                  <c:v>0.24687499999999998</c:v>
                </c:pt>
                <c:pt idx="1422">
                  <c:v>0.24704861111111112</c:v>
                </c:pt>
                <c:pt idx="1423">
                  <c:v>0.24722222222222223</c:v>
                </c:pt>
                <c:pt idx="1424">
                  <c:v>0.24739583333333334</c:v>
                </c:pt>
                <c:pt idx="1425">
                  <c:v>0.24756944444444443</c:v>
                </c:pt>
                <c:pt idx="1426">
                  <c:v>0.24774305555555554</c:v>
                </c:pt>
                <c:pt idx="1427">
                  <c:v>0.24791666666666667</c:v>
                </c:pt>
                <c:pt idx="1428">
                  <c:v>0.24809027777777778</c:v>
                </c:pt>
                <c:pt idx="1429">
                  <c:v>0.24826388888888887</c:v>
                </c:pt>
                <c:pt idx="1430">
                  <c:v>0.24843750000000001</c:v>
                </c:pt>
                <c:pt idx="1431">
                  <c:v>0.24861111111111112</c:v>
                </c:pt>
                <c:pt idx="1432">
                  <c:v>0.24878472222222223</c:v>
                </c:pt>
                <c:pt idx="1433">
                  <c:v>0.24895833333333331</c:v>
                </c:pt>
                <c:pt idx="1434">
                  <c:v>0.24913194444444445</c:v>
                </c:pt>
                <c:pt idx="1435">
                  <c:v>0.24930555555555556</c:v>
                </c:pt>
                <c:pt idx="1436">
                  <c:v>0.24947916666666667</c:v>
                </c:pt>
                <c:pt idx="1437">
                  <c:v>0.24965277777777781</c:v>
                </c:pt>
                <c:pt idx="1438">
                  <c:v>0.24982638888888889</c:v>
                </c:pt>
                <c:pt idx="1439">
                  <c:v>0.25</c:v>
                </c:pt>
                <c:pt idx="1440">
                  <c:v>0.25017361111111108</c:v>
                </c:pt>
                <c:pt idx="1441">
                  <c:v>0.25034722222222222</c:v>
                </c:pt>
                <c:pt idx="1442">
                  <c:v>0.25052083333333336</c:v>
                </c:pt>
                <c:pt idx="1443">
                  <c:v>0.25069444444444444</c:v>
                </c:pt>
                <c:pt idx="1444">
                  <c:v>0.25086805555555552</c:v>
                </c:pt>
                <c:pt idx="1445">
                  <c:v>0.25104166666666666</c:v>
                </c:pt>
                <c:pt idx="1446">
                  <c:v>0.2512152777777778</c:v>
                </c:pt>
                <c:pt idx="1447">
                  <c:v>0.25138888888888888</c:v>
                </c:pt>
                <c:pt idx="1448">
                  <c:v>0.25156249999999997</c:v>
                </c:pt>
                <c:pt idx="1449">
                  <c:v>0.2517361111111111</c:v>
                </c:pt>
                <c:pt idx="1450">
                  <c:v>0.25190972222222224</c:v>
                </c:pt>
                <c:pt idx="1451">
                  <c:v>0.25208333333333333</c:v>
                </c:pt>
                <c:pt idx="1452">
                  <c:v>0.25225694444444441</c:v>
                </c:pt>
                <c:pt idx="1453">
                  <c:v>0.25243055555555555</c:v>
                </c:pt>
                <c:pt idx="1454">
                  <c:v>0.25260416666666669</c:v>
                </c:pt>
                <c:pt idx="1455">
                  <c:v>0.25277777777777777</c:v>
                </c:pt>
                <c:pt idx="1456">
                  <c:v>0.25295138888888891</c:v>
                </c:pt>
                <c:pt idx="1457">
                  <c:v>0.25312499999999999</c:v>
                </c:pt>
                <c:pt idx="1458">
                  <c:v>0.25329861111111113</c:v>
                </c:pt>
                <c:pt idx="1459">
                  <c:v>0.25347222222222221</c:v>
                </c:pt>
                <c:pt idx="1460">
                  <c:v>0.25364583333333335</c:v>
                </c:pt>
                <c:pt idx="1461">
                  <c:v>0.25381944444444443</c:v>
                </c:pt>
                <c:pt idx="1462">
                  <c:v>0.25399305555555557</c:v>
                </c:pt>
                <c:pt idx="1463">
                  <c:v>0.25416666666666665</c:v>
                </c:pt>
                <c:pt idx="1464">
                  <c:v>0.25434027777777779</c:v>
                </c:pt>
                <c:pt idx="1465">
                  <c:v>0.25451388888888887</c:v>
                </c:pt>
                <c:pt idx="1466">
                  <c:v>0.25468750000000001</c:v>
                </c:pt>
                <c:pt idx="1467">
                  <c:v>0.25486111111111109</c:v>
                </c:pt>
                <c:pt idx="1468">
                  <c:v>0.25503472222222223</c:v>
                </c:pt>
                <c:pt idx="1469">
                  <c:v>0.25520833333333331</c:v>
                </c:pt>
                <c:pt idx="1470">
                  <c:v>0.25538194444444445</c:v>
                </c:pt>
                <c:pt idx="1471">
                  <c:v>0.25555555555555559</c:v>
                </c:pt>
                <c:pt idx="1472">
                  <c:v>0.25572916666666667</c:v>
                </c:pt>
                <c:pt idx="1473">
                  <c:v>0.25590277777777776</c:v>
                </c:pt>
                <c:pt idx="1474">
                  <c:v>0.2560763888888889</c:v>
                </c:pt>
                <c:pt idx="1475">
                  <c:v>0.25625000000000003</c:v>
                </c:pt>
                <c:pt idx="1476">
                  <c:v>0.25642361111111112</c:v>
                </c:pt>
                <c:pt idx="1477">
                  <c:v>0.2565972222222222</c:v>
                </c:pt>
                <c:pt idx="1478">
                  <c:v>0.25677083333333334</c:v>
                </c:pt>
                <c:pt idx="1479">
                  <c:v>0.25694444444444448</c:v>
                </c:pt>
                <c:pt idx="1480">
                  <c:v>0.25711805555555556</c:v>
                </c:pt>
                <c:pt idx="1481">
                  <c:v>0.25729166666666664</c:v>
                </c:pt>
                <c:pt idx="1482">
                  <c:v>0.25746527777777778</c:v>
                </c:pt>
                <c:pt idx="1483">
                  <c:v>0.25763888888888892</c:v>
                </c:pt>
                <c:pt idx="1484">
                  <c:v>0.2578125</c:v>
                </c:pt>
                <c:pt idx="1485">
                  <c:v>0.25798611111111108</c:v>
                </c:pt>
                <c:pt idx="1486">
                  <c:v>0.25815972222222222</c:v>
                </c:pt>
                <c:pt idx="1487">
                  <c:v>0.25833333333333336</c:v>
                </c:pt>
                <c:pt idx="1488">
                  <c:v>0.25850694444444444</c:v>
                </c:pt>
                <c:pt idx="1489">
                  <c:v>0.25868055555555552</c:v>
                </c:pt>
                <c:pt idx="1490">
                  <c:v>0.25885416666666666</c:v>
                </c:pt>
                <c:pt idx="1491">
                  <c:v>0.2590277777777778</c:v>
                </c:pt>
                <c:pt idx="1492">
                  <c:v>0.25920138888888888</c:v>
                </c:pt>
                <c:pt idx="1493">
                  <c:v>0.25937499999999997</c:v>
                </c:pt>
                <c:pt idx="1494">
                  <c:v>0.2595486111111111</c:v>
                </c:pt>
                <c:pt idx="1495">
                  <c:v>0.25972222222222224</c:v>
                </c:pt>
                <c:pt idx="1496">
                  <c:v>0.25989583333333333</c:v>
                </c:pt>
                <c:pt idx="1497">
                  <c:v>0.26006944444444441</c:v>
                </c:pt>
                <c:pt idx="1498">
                  <c:v>0.26024305555555555</c:v>
                </c:pt>
                <c:pt idx="1499">
                  <c:v>0.26041666666666669</c:v>
                </c:pt>
                <c:pt idx="1500">
                  <c:v>0.26059027777777777</c:v>
                </c:pt>
                <c:pt idx="1501">
                  <c:v>0.26076388888888891</c:v>
                </c:pt>
                <c:pt idx="1502">
                  <c:v>0.26093749999999999</c:v>
                </c:pt>
                <c:pt idx="1503">
                  <c:v>0.26111111111111113</c:v>
                </c:pt>
                <c:pt idx="1504">
                  <c:v>0.26128472222222221</c:v>
                </c:pt>
                <c:pt idx="1505">
                  <c:v>0.26145833333333335</c:v>
                </c:pt>
                <c:pt idx="1506">
                  <c:v>0.26163194444444443</c:v>
                </c:pt>
                <c:pt idx="1507">
                  <c:v>0.26180555555555557</c:v>
                </c:pt>
                <c:pt idx="1508">
                  <c:v>0.26197916666666665</c:v>
                </c:pt>
                <c:pt idx="1509">
                  <c:v>0.26215277777777779</c:v>
                </c:pt>
                <c:pt idx="1510">
                  <c:v>0.26232638888888887</c:v>
                </c:pt>
                <c:pt idx="1511">
                  <c:v>0.26250000000000001</c:v>
                </c:pt>
                <c:pt idx="1512">
                  <c:v>0.26267361111111109</c:v>
                </c:pt>
                <c:pt idx="1513">
                  <c:v>0.26284722222222223</c:v>
                </c:pt>
                <c:pt idx="1514">
                  <c:v>0.26302083333333331</c:v>
                </c:pt>
                <c:pt idx="1515">
                  <c:v>0.26319444444444445</c:v>
                </c:pt>
                <c:pt idx="1516">
                  <c:v>0.26336805555555559</c:v>
                </c:pt>
                <c:pt idx="1517">
                  <c:v>0.26354166666666667</c:v>
                </c:pt>
                <c:pt idx="1518">
                  <c:v>0.26371527777777776</c:v>
                </c:pt>
                <c:pt idx="1519">
                  <c:v>0.2638888888888889</c:v>
                </c:pt>
                <c:pt idx="1520">
                  <c:v>0.26406250000000003</c:v>
                </c:pt>
                <c:pt idx="1521">
                  <c:v>0.26423611111111112</c:v>
                </c:pt>
                <c:pt idx="1522">
                  <c:v>0.2644097222222222</c:v>
                </c:pt>
                <c:pt idx="1523">
                  <c:v>0.26458333333333334</c:v>
                </c:pt>
                <c:pt idx="1524">
                  <c:v>0.26475694444444448</c:v>
                </c:pt>
                <c:pt idx="1525">
                  <c:v>0.26493055555555556</c:v>
                </c:pt>
                <c:pt idx="1526">
                  <c:v>0.26510416666666664</c:v>
                </c:pt>
                <c:pt idx="1527">
                  <c:v>0.26527777777777778</c:v>
                </c:pt>
                <c:pt idx="1528">
                  <c:v>0.26545138888888892</c:v>
                </c:pt>
                <c:pt idx="1529">
                  <c:v>0.265625</c:v>
                </c:pt>
                <c:pt idx="1530">
                  <c:v>0.26579861111111108</c:v>
                </c:pt>
                <c:pt idx="1531">
                  <c:v>0.26597222222222222</c:v>
                </c:pt>
                <c:pt idx="1532">
                  <c:v>0.26614583333333336</c:v>
                </c:pt>
                <c:pt idx="1533">
                  <c:v>0.26631944444444444</c:v>
                </c:pt>
                <c:pt idx="1534">
                  <c:v>0.26649305555555552</c:v>
                </c:pt>
                <c:pt idx="1535">
                  <c:v>0.26666666666666666</c:v>
                </c:pt>
                <c:pt idx="1536">
                  <c:v>0.2668402777777778</c:v>
                </c:pt>
                <c:pt idx="1537">
                  <c:v>0.26701388888888888</c:v>
                </c:pt>
                <c:pt idx="1538">
                  <c:v>0.26718749999999997</c:v>
                </c:pt>
                <c:pt idx="1539">
                  <c:v>0.2673611111111111</c:v>
                </c:pt>
                <c:pt idx="1540">
                  <c:v>0.26753472222222224</c:v>
                </c:pt>
                <c:pt idx="1541">
                  <c:v>0.26770833333333333</c:v>
                </c:pt>
                <c:pt idx="1542">
                  <c:v>0.26788194444444441</c:v>
                </c:pt>
                <c:pt idx="1543">
                  <c:v>0.26805555555555555</c:v>
                </c:pt>
                <c:pt idx="1544">
                  <c:v>0.26822916666666669</c:v>
                </c:pt>
                <c:pt idx="1545">
                  <c:v>0.26840277777777777</c:v>
                </c:pt>
                <c:pt idx="1546">
                  <c:v>0.26857638888888891</c:v>
                </c:pt>
                <c:pt idx="1547">
                  <c:v>0.26874999999999999</c:v>
                </c:pt>
                <c:pt idx="1548">
                  <c:v>0.26892361111111113</c:v>
                </c:pt>
                <c:pt idx="1549">
                  <c:v>0.26909722222222221</c:v>
                </c:pt>
                <c:pt idx="1550">
                  <c:v>0.26927083333333335</c:v>
                </c:pt>
                <c:pt idx="1551">
                  <c:v>0.26944444444444443</c:v>
                </c:pt>
                <c:pt idx="1552">
                  <c:v>0.26961805555555557</c:v>
                </c:pt>
                <c:pt idx="1553">
                  <c:v>0.26979166666666665</c:v>
                </c:pt>
                <c:pt idx="1554">
                  <c:v>0.26996527777777779</c:v>
                </c:pt>
                <c:pt idx="1555">
                  <c:v>0.27013888888888887</c:v>
                </c:pt>
                <c:pt idx="1556">
                  <c:v>0.27031250000000001</c:v>
                </c:pt>
                <c:pt idx="1557">
                  <c:v>0.27048611111111109</c:v>
                </c:pt>
                <c:pt idx="1558">
                  <c:v>0.27065972222222223</c:v>
                </c:pt>
                <c:pt idx="1559">
                  <c:v>0.27083333333333331</c:v>
                </c:pt>
                <c:pt idx="1560">
                  <c:v>0.27100694444444445</c:v>
                </c:pt>
                <c:pt idx="1561">
                  <c:v>0.27118055555555554</c:v>
                </c:pt>
                <c:pt idx="1562">
                  <c:v>0.27135416666666667</c:v>
                </c:pt>
                <c:pt idx="1563">
                  <c:v>0.27152777777777776</c:v>
                </c:pt>
                <c:pt idx="1564">
                  <c:v>0.2717013888888889</c:v>
                </c:pt>
                <c:pt idx="1565">
                  <c:v>0.27187500000000003</c:v>
                </c:pt>
                <c:pt idx="1566">
                  <c:v>0.27204861111111112</c:v>
                </c:pt>
                <c:pt idx="1567">
                  <c:v>0.2722222222222222</c:v>
                </c:pt>
                <c:pt idx="1568">
                  <c:v>0.27239583333333334</c:v>
                </c:pt>
                <c:pt idx="1569">
                  <c:v>0.27256944444444448</c:v>
                </c:pt>
                <c:pt idx="1570">
                  <c:v>0.27274305555555556</c:v>
                </c:pt>
                <c:pt idx="1571">
                  <c:v>0.27291666666666664</c:v>
                </c:pt>
                <c:pt idx="1572">
                  <c:v>0.27309027777777778</c:v>
                </c:pt>
                <c:pt idx="1573">
                  <c:v>0.27326388888888892</c:v>
                </c:pt>
                <c:pt idx="1574">
                  <c:v>0.2734375</c:v>
                </c:pt>
                <c:pt idx="1575">
                  <c:v>0.27361111111111108</c:v>
                </c:pt>
                <c:pt idx="1576">
                  <c:v>0.27378472222222222</c:v>
                </c:pt>
                <c:pt idx="1577">
                  <c:v>0.27395833333333336</c:v>
                </c:pt>
                <c:pt idx="1578">
                  <c:v>0.27413194444444444</c:v>
                </c:pt>
                <c:pt idx="1579">
                  <c:v>0.27430555555555552</c:v>
                </c:pt>
                <c:pt idx="1580">
                  <c:v>0.27447916666666666</c:v>
                </c:pt>
                <c:pt idx="1581">
                  <c:v>0.2746527777777778</c:v>
                </c:pt>
                <c:pt idx="1582">
                  <c:v>0.27482638888888888</c:v>
                </c:pt>
                <c:pt idx="1583">
                  <c:v>0.27499999999999997</c:v>
                </c:pt>
                <c:pt idx="1584">
                  <c:v>0.2751736111111111</c:v>
                </c:pt>
                <c:pt idx="1585">
                  <c:v>0.27534722222222224</c:v>
                </c:pt>
                <c:pt idx="1586">
                  <c:v>0.27552083333333333</c:v>
                </c:pt>
                <c:pt idx="1587">
                  <c:v>0.27569444444444446</c:v>
                </c:pt>
                <c:pt idx="1588">
                  <c:v>0.27586805555555555</c:v>
                </c:pt>
                <c:pt idx="1589">
                  <c:v>0.27604166666666669</c:v>
                </c:pt>
                <c:pt idx="1590">
                  <c:v>0.27621527777777777</c:v>
                </c:pt>
                <c:pt idx="1591">
                  <c:v>0.27638888888888885</c:v>
                </c:pt>
                <c:pt idx="1592">
                  <c:v>0.27656249999999999</c:v>
                </c:pt>
                <c:pt idx="1593">
                  <c:v>0.27673611111111113</c:v>
                </c:pt>
                <c:pt idx="1594">
                  <c:v>0.27690972222222221</c:v>
                </c:pt>
                <c:pt idx="1595">
                  <c:v>0.27708333333333335</c:v>
                </c:pt>
                <c:pt idx="1596">
                  <c:v>0.27725694444444443</c:v>
                </c:pt>
                <c:pt idx="1597">
                  <c:v>0.27743055555555557</c:v>
                </c:pt>
                <c:pt idx="1598">
                  <c:v>0.27760416666666665</c:v>
                </c:pt>
                <c:pt idx="1599">
                  <c:v>0.27777777777777779</c:v>
                </c:pt>
                <c:pt idx="1600">
                  <c:v>0.27795138888888887</c:v>
                </c:pt>
                <c:pt idx="1601">
                  <c:v>0.27812500000000001</c:v>
                </c:pt>
                <c:pt idx="1602">
                  <c:v>0.27829861111111115</c:v>
                </c:pt>
                <c:pt idx="1603">
                  <c:v>0.27847222222222223</c:v>
                </c:pt>
                <c:pt idx="1604">
                  <c:v>0.27864583333333331</c:v>
                </c:pt>
                <c:pt idx="1605">
                  <c:v>0.27881944444444445</c:v>
                </c:pt>
                <c:pt idx="1606">
                  <c:v>0.27899305555555554</c:v>
                </c:pt>
                <c:pt idx="1607">
                  <c:v>0.27916666666666667</c:v>
                </c:pt>
                <c:pt idx="1608">
                  <c:v>0.27934027777777776</c:v>
                </c:pt>
                <c:pt idx="1609">
                  <c:v>0.2795138888888889</c:v>
                </c:pt>
                <c:pt idx="1610">
                  <c:v>0.27968750000000003</c:v>
                </c:pt>
                <c:pt idx="1611">
                  <c:v>0.27986111111111112</c:v>
                </c:pt>
                <c:pt idx="1612">
                  <c:v>0.2800347222222222</c:v>
                </c:pt>
                <c:pt idx="1613">
                  <c:v>0.28020833333333334</c:v>
                </c:pt>
                <c:pt idx="1614">
                  <c:v>0.28038194444444448</c:v>
                </c:pt>
                <c:pt idx="1615">
                  <c:v>0.28055555555555556</c:v>
                </c:pt>
                <c:pt idx="1616">
                  <c:v>0.28072916666666664</c:v>
                </c:pt>
                <c:pt idx="1617">
                  <c:v>0.28090277777777778</c:v>
                </c:pt>
                <c:pt idx="1618">
                  <c:v>0.28107638888888892</c:v>
                </c:pt>
                <c:pt idx="1619">
                  <c:v>0.28125</c:v>
                </c:pt>
                <c:pt idx="1620">
                  <c:v>0.28142361111111108</c:v>
                </c:pt>
                <c:pt idx="1621">
                  <c:v>0.28159722222222222</c:v>
                </c:pt>
                <c:pt idx="1622">
                  <c:v>0.28177083333333336</c:v>
                </c:pt>
                <c:pt idx="1623">
                  <c:v>0.28194444444444444</c:v>
                </c:pt>
                <c:pt idx="1624">
                  <c:v>0.28211805555555552</c:v>
                </c:pt>
                <c:pt idx="1625">
                  <c:v>0.28229166666666666</c:v>
                </c:pt>
                <c:pt idx="1626">
                  <c:v>0.2824652777777778</c:v>
                </c:pt>
                <c:pt idx="1627">
                  <c:v>0.28263888888888888</c:v>
                </c:pt>
                <c:pt idx="1628">
                  <c:v>0.28281249999999997</c:v>
                </c:pt>
                <c:pt idx="1629">
                  <c:v>0.2829861111111111</c:v>
                </c:pt>
                <c:pt idx="1630">
                  <c:v>0.28315972222222224</c:v>
                </c:pt>
                <c:pt idx="1631">
                  <c:v>0.28333333333333333</c:v>
                </c:pt>
                <c:pt idx="1632">
                  <c:v>0.28350694444444446</c:v>
                </c:pt>
                <c:pt idx="1633">
                  <c:v>0.28368055555555555</c:v>
                </c:pt>
                <c:pt idx="1634">
                  <c:v>0.28385416666666669</c:v>
                </c:pt>
                <c:pt idx="1635">
                  <c:v>0.28402777777777777</c:v>
                </c:pt>
                <c:pt idx="1636">
                  <c:v>0.28420138888888885</c:v>
                </c:pt>
                <c:pt idx="1637">
                  <c:v>0.28437499999999999</c:v>
                </c:pt>
                <c:pt idx="1638">
                  <c:v>0.28454861111111113</c:v>
                </c:pt>
                <c:pt idx="1639">
                  <c:v>0.28472222222222221</c:v>
                </c:pt>
                <c:pt idx="1640">
                  <c:v>0.28489583333333335</c:v>
                </c:pt>
                <c:pt idx="1641">
                  <c:v>0.28506944444444443</c:v>
                </c:pt>
                <c:pt idx="1642">
                  <c:v>0.28524305555555557</c:v>
                </c:pt>
                <c:pt idx="1643">
                  <c:v>0.28541666666666665</c:v>
                </c:pt>
                <c:pt idx="1644">
                  <c:v>0.28559027777777779</c:v>
                </c:pt>
                <c:pt idx="1645">
                  <c:v>0.28576388888888887</c:v>
                </c:pt>
                <c:pt idx="1646">
                  <c:v>0.28593750000000001</c:v>
                </c:pt>
                <c:pt idx="1647">
                  <c:v>0.28611111111111115</c:v>
                </c:pt>
                <c:pt idx="1648">
                  <c:v>0.28628472222222223</c:v>
                </c:pt>
                <c:pt idx="1649">
                  <c:v>0.28645833333333331</c:v>
                </c:pt>
                <c:pt idx="1650">
                  <c:v>0.28663194444444445</c:v>
                </c:pt>
                <c:pt idx="1651">
                  <c:v>0.28680555555555554</c:v>
                </c:pt>
                <c:pt idx="1652">
                  <c:v>0.28697916666666667</c:v>
                </c:pt>
                <c:pt idx="1653">
                  <c:v>0.28715277777777776</c:v>
                </c:pt>
                <c:pt idx="1654">
                  <c:v>0.2873263888888889</c:v>
                </c:pt>
                <c:pt idx="1655">
                  <c:v>0.28750000000000003</c:v>
                </c:pt>
                <c:pt idx="1656">
                  <c:v>0.28767361111111112</c:v>
                </c:pt>
                <c:pt idx="1657">
                  <c:v>0.2878472222222222</c:v>
                </c:pt>
                <c:pt idx="1658">
                  <c:v>0.28802083333333334</c:v>
                </c:pt>
                <c:pt idx="1659">
                  <c:v>0.28819444444444448</c:v>
                </c:pt>
                <c:pt idx="1660">
                  <c:v>0.28836805555555556</c:v>
                </c:pt>
                <c:pt idx="1661">
                  <c:v>0.28854166666666664</c:v>
                </c:pt>
                <c:pt idx="1662">
                  <c:v>0.28871527777777778</c:v>
                </c:pt>
                <c:pt idx="1663">
                  <c:v>0.28888888888888892</c:v>
                </c:pt>
                <c:pt idx="1664">
                  <c:v>0.2890625</c:v>
                </c:pt>
                <c:pt idx="1665">
                  <c:v>0.28923611111111108</c:v>
                </c:pt>
                <c:pt idx="1666">
                  <c:v>0.28940972222222222</c:v>
                </c:pt>
                <c:pt idx="1667">
                  <c:v>0.28958333333333336</c:v>
                </c:pt>
                <c:pt idx="1668">
                  <c:v>0.28975694444444444</c:v>
                </c:pt>
                <c:pt idx="1669">
                  <c:v>0.28993055555555552</c:v>
                </c:pt>
                <c:pt idx="1670">
                  <c:v>0.29010416666666666</c:v>
                </c:pt>
                <c:pt idx="1671">
                  <c:v>0.2902777777777778</c:v>
                </c:pt>
                <c:pt idx="1672">
                  <c:v>0.29045138888888888</c:v>
                </c:pt>
                <c:pt idx="1673">
                  <c:v>0.29062499999999997</c:v>
                </c:pt>
                <c:pt idx="1674">
                  <c:v>0.2907986111111111</c:v>
                </c:pt>
                <c:pt idx="1675">
                  <c:v>0.29097222222222224</c:v>
                </c:pt>
                <c:pt idx="1676">
                  <c:v>0.29114583333333333</c:v>
                </c:pt>
                <c:pt idx="1677">
                  <c:v>0.29131944444444446</c:v>
                </c:pt>
                <c:pt idx="1678">
                  <c:v>0.29149305555555555</c:v>
                </c:pt>
                <c:pt idx="1679">
                  <c:v>0.29166666666666669</c:v>
                </c:pt>
                <c:pt idx="1680">
                  <c:v>0.29184027777777777</c:v>
                </c:pt>
                <c:pt idx="1681">
                  <c:v>0.29201388888888891</c:v>
                </c:pt>
                <c:pt idx="1682">
                  <c:v>0.29218749999999999</c:v>
                </c:pt>
                <c:pt idx="1683">
                  <c:v>0.29236111111111113</c:v>
                </c:pt>
                <c:pt idx="1684">
                  <c:v>0.29253472222222221</c:v>
                </c:pt>
                <c:pt idx="1685">
                  <c:v>0.29270833333333335</c:v>
                </c:pt>
                <c:pt idx="1686">
                  <c:v>0.29288194444444443</c:v>
                </c:pt>
                <c:pt idx="1687">
                  <c:v>0.29305555555555557</c:v>
                </c:pt>
                <c:pt idx="1688">
                  <c:v>0.29322916666666665</c:v>
                </c:pt>
                <c:pt idx="1689">
                  <c:v>0.29340277777777779</c:v>
                </c:pt>
                <c:pt idx="1690">
                  <c:v>0.29357638888888887</c:v>
                </c:pt>
                <c:pt idx="1691">
                  <c:v>0.29375000000000001</c:v>
                </c:pt>
                <c:pt idx="1692">
                  <c:v>0.29392361111111109</c:v>
                </c:pt>
                <c:pt idx="1693">
                  <c:v>0.29409722222222223</c:v>
                </c:pt>
                <c:pt idx="1694">
                  <c:v>0.29427083333333331</c:v>
                </c:pt>
                <c:pt idx="1695">
                  <c:v>0.29444444444444445</c:v>
                </c:pt>
                <c:pt idx="1696">
                  <c:v>0.29461805555555559</c:v>
                </c:pt>
                <c:pt idx="1697">
                  <c:v>0.29479166666666667</c:v>
                </c:pt>
                <c:pt idx="1698">
                  <c:v>0.29496527777777776</c:v>
                </c:pt>
                <c:pt idx="1699">
                  <c:v>0.2951388888888889</c:v>
                </c:pt>
                <c:pt idx="1700">
                  <c:v>0.29531250000000003</c:v>
                </c:pt>
                <c:pt idx="1701">
                  <c:v>0.29548611111111112</c:v>
                </c:pt>
                <c:pt idx="1702">
                  <c:v>0.2956597222222222</c:v>
                </c:pt>
                <c:pt idx="1703">
                  <c:v>0.29583333333333334</c:v>
                </c:pt>
                <c:pt idx="1704">
                  <c:v>0.29600694444444448</c:v>
                </c:pt>
                <c:pt idx="1705">
                  <c:v>0.29618055555555556</c:v>
                </c:pt>
                <c:pt idx="1706">
                  <c:v>0.29635416666666664</c:v>
                </c:pt>
                <c:pt idx="1707">
                  <c:v>0.29652777777777778</c:v>
                </c:pt>
                <c:pt idx="1708">
                  <c:v>0.29670138888888892</c:v>
                </c:pt>
                <c:pt idx="1709">
                  <c:v>0.296875</c:v>
                </c:pt>
                <c:pt idx="1710">
                  <c:v>0.29704861111111108</c:v>
                </c:pt>
                <c:pt idx="1711">
                  <c:v>0.29722222222222222</c:v>
                </c:pt>
                <c:pt idx="1712">
                  <c:v>0.29739583333333336</c:v>
                </c:pt>
                <c:pt idx="1713">
                  <c:v>0.29756944444444444</c:v>
                </c:pt>
                <c:pt idx="1714">
                  <c:v>0.29774305555555552</c:v>
                </c:pt>
                <c:pt idx="1715">
                  <c:v>0.29791666666666666</c:v>
                </c:pt>
                <c:pt idx="1716">
                  <c:v>0.2980902777777778</c:v>
                </c:pt>
                <c:pt idx="1717">
                  <c:v>0.29826388888888888</c:v>
                </c:pt>
                <c:pt idx="1718">
                  <c:v>0.29843749999999997</c:v>
                </c:pt>
                <c:pt idx="1719">
                  <c:v>0.2986111111111111</c:v>
                </c:pt>
                <c:pt idx="1720">
                  <c:v>0.29878472222222224</c:v>
                </c:pt>
                <c:pt idx="1721">
                  <c:v>0.29895833333333333</c:v>
                </c:pt>
                <c:pt idx="1722">
                  <c:v>0.29913194444444441</c:v>
                </c:pt>
                <c:pt idx="1723">
                  <c:v>0.29930555555555555</c:v>
                </c:pt>
                <c:pt idx="1724">
                  <c:v>0.29947916666666669</c:v>
                </c:pt>
                <c:pt idx="1725">
                  <c:v>0.29965277777777777</c:v>
                </c:pt>
                <c:pt idx="1726">
                  <c:v>0.29982638888888891</c:v>
                </c:pt>
                <c:pt idx="1727">
                  <c:v>0.3</c:v>
                </c:pt>
                <c:pt idx="1728">
                  <c:v>0.30017361111111113</c:v>
                </c:pt>
                <c:pt idx="1729">
                  <c:v>0.30034722222222221</c:v>
                </c:pt>
                <c:pt idx="1730">
                  <c:v>0.30052083333333335</c:v>
                </c:pt>
                <c:pt idx="1731">
                  <c:v>0.30069444444444443</c:v>
                </c:pt>
                <c:pt idx="1732">
                  <c:v>0.30086805555555557</c:v>
                </c:pt>
                <c:pt idx="1733">
                  <c:v>0.30104166666666665</c:v>
                </c:pt>
                <c:pt idx="1734">
                  <c:v>0.30121527777777779</c:v>
                </c:pt>
                <c:pt idx="1735">
                  <c:v>0.30138888888888887</c:v>
                </c:pt>
                <c:pt idx="1736">
                  <c:v>0.30156250000000001</c:v>
                </c:pt>
                <c:pt idx="1737">
                  <c:v>0.30173611111111109</c:v>
                </c:pt>
                <c:pt idx="1738">
                  <c:v>0.30190972222222223</c:v>
                </c:pt>
                <c:pt idx="1739">
                  <c:v>0.30208333333333331</c:v>
                </c:pt>
                <c:pt idx="1740">
                  <c:v>0.30225694444444445</c:v>
                </c:pt>
                <c:pt idx="1741">
                  <c:v>0.30243055555555559</c:v>
                </c:pt>
                <c:pt idx="1742">
                  <c:v>0.30260416666666667</c:v>
                </c:pt>
                <c:pt idx="1743">
                  <c:v>0.30277777777777776</c:v>
                </c:pt>
                <c:pt idx="1744">
                  <c:v>0.3029513888888889</c:v>
                </c:pt>
                <c:pt idx="1745">
                  <c:v>0.30312500000000003</c:v>
                </c:pt>
                <c:pt idx="1746">
                  <c:v>0.30329861111111112</c:v>
                </c:pt>
                <c:pt idx="1747">
                  <c:v>0.3034722222222222</c:v>
                </c:pt>
                <c:pt idx="1748">
                  <c:v>0.30364583333333334</c:v>
                </c:pt>
                <c:pt idx="1749">
                  <c:v>0.30381944444444448</c:v>
                </c:pt>
                <c:pt idx="1750">
                  <c:v>0.30399305555555556</c:v>
                </c:pt>
                <c:pt idx="1751">
                  <c:v>0.30416666666666664</c:v>
                </c:pt>
                <c:pt idx="1752">
                  <c:v>0.30434027777777778</c:v>
                </c:pt>
                <c:pt idx="1753">
                  <c:v>0.30451388888888892</c:v>
                </c:pt>
                <c:pt idx="1754">
                  <c:v>0.3046875</c:v>
                </c:pt>
                <c:pt idx="1755">
                  <c:v>0.30486111111111108</c:v>
                </c:pt>
                <c:pt idx="1756">
                  <c:v>0.30503472222222222</c:v>
                </c:pt>
                <c:pt idx="1757">
                  <c:v>0.30520833333333336</c:v>
                </c:pt>
                <c:pt idx="1758">
                  <c:v>0.30538194444444444</c:v>
                </c:pt>
                <c:pt idx="1759">
                  <c:v>0.30555555555555552</c:v>
                </c:pt>
                <c:pt idx="1760">
                  <c:v>0.30572916666666666</c:v>
                </c:pt>
                <c:pt idx="1761">
                  <c:v>0.3059027777777778</c:v>
                </c:pt>
                <c:pt idx="1762">
                  <c:v>0.30607638888888888</c:v>
                </c:pt>
                <c:pt idx="1763">
                  <c:v>0.30624999999999997</c:v>
                </c:pt>
                <c:pt idx="1764">
                  <c:v>0.3064236111111111</c:v>
                </c:pt>
                <c:pt idx="1765">
                  <c:v>0.30659722222222224</c:v>
                </c:pt>
                <c:pt idx="1766">
                  <c:v>0.30677083333333333</c:v>
                </c:pt>
                <c:pt idx="1767">
                  <c:v>0.30694444444444441</c:v>
                </c:pt>
                <c:pt idx="1768">
                  <c:v>0.30711805555555555</c:v>
                </c:pt>
                <c:pt idx="1769">
                  <c:v>0.30729166666666669</c:v>
                </c:pt>
                <c:pt idx="1770">
                  <c:v>0.30746527777777777</c:v>
                </c:pt>
                <c:pt idx="1771">
                  <c:v>0.30763888888888891</c:v>
                </c:pt>
                <c:pt idx="1772">
                  <c:v>0.30781249999999999</c:v>
                </c:pt>
                <c:pt idx="1773">
                  <c:v>0.30798611111111113</c:v>
                </c:pt>
                <c:pt idx="1774">
                  <c:v>0.30815972222222221</c:v>
                </c:pt>
                <c:pt idx="1775">
                  <c:v>0.30833333333333335</c:v>
                </c:pt>
                <c:pt idx="1776">
                  <c:v>0.30850694444444443</c:v>
                </c:pt>
                <c:pt idx="1777">
                  <c:v>0.30868055555555557</c:v>
                </c:pt>
                <c:pt idx="1778">
                  <c:v>0.30885416666666665</c:v>
                </c:pt>
                <c:pt idx="1779">
                  <c:v>0.30902777777777779</c:v>
                </c:pt>
                <c:pt idx="1780">
                  <c:v>0.30920138888888887</c:v>
                </c:pt>
                <c:pt idx="1781">
                  <c:v>0.30937500000000001</c:v>
                </c:pt>
                <c:pt idx="1782">
                  <c:v>0.30954861111111109</c:v>
                </c:pt>
                <c:pt idx="1783">
                  <c:v>0.30972222222222223</c:v>
                </c:pt>
                <c:pt idx="1784">
                  <c:v>0.30989583333333331</c:v>
                </c:pt>
                <c:pt idx="1785">
                  <c:v>0.31006944444444445</c:v>
                </c:pt>
                <c:pt idx="1786">
                  <c:v>0.31024305555555559</c:v>
                </c:pt>
                <c:pt idx="1787">
                  <c:v>0.31041666666666667</c:v>
                </c:pt>
                <c:pt idx="1788">
                  <c:v>0.31059027777777776</c:v>
                </c:pt>
                <c:pt idx="1789">
                  <c:v>0.3107638888888889</c:v>
                </c:pt>
                <c:pt idx="1790">
                  <c:v>0.31093750000000003</c:v>
                </c:pt>
                <c:pt idx="1791">
                  <c:v>0.31111111111111112</c:v>
                </c:pt>
                <c:pt idx="1792">
                  <c:v>0.3112847222222222</c:v>
                </c:pt>
                <c:pt idx="1793">
                  <c:v>0.31145833333333334</c:v>
                </c:pt>
                <c:pt idx="1794">
                  <c:v>0.31163194444444448</c:v>
                </c:pt>
                <c:pt idx="1795">
                  <c:v>0.31180555555555556</c:v>
                </c:pt>
                <c:pt idx="1796">
                  <c:v>0.31197916666666664</c:v>
                </c:pt>
                <c:pt idx="1797">
                  <c:v>0.31215277777777778</c:v>
                </c:pt>
                <c:pt idx="1798">
                  <c:v>0.31232638888888892</c:v>
                </c:pt>
                <c:pt idx="1799">
                  <c:v>0.3125</c:v>
                </c:pt>
                <c:pt idx="1800">
                  <c:v>0.31267361111111108</c:v>
                </c:pt>
                <c:pt idx="1801">
                  <c:v>0.31284722222222222</c:v>
                </c:pt>
                <c:pt idx="1802">
                  <c:v>0.31302083333333336</c:v>
                </c:pt>
                <c:pt idx="1803">
                  <c:v>0.31319444444444444</c:v>
                </c:pt>
                <c:pt idx="1804">
                  <c:v>0.31336805555555552</c:v>
                </c:pt>
                <c:pt idx="1805">
                  <c:v>0.31354166666666666</c:v>
                </c:pt>
                <c:pt idx="1806">
                  <c:v>0.3137152777777778</c:v>
                </c:pt>
                <c:pt idx="1807">
                  <c:v>0.31388888888888888</c:v>
                </c:pt>
                <c:pt idx="1808">
                  <c:v>0.31406249999999997</c:v>
                </c:pt>
                <c:pt idx="1809">
                  <c:v>0.3142361111111111</c:v>
                </c:pt>
                <c:pt idx="1810">
                  <c:v>0.31440972222222224</c:v>
                </c:pt>
                <c:pt idx="1811">
                  <c:v>0.31458333333333333</c:v>
                </c:pt>
                <c:pt idx="1812">
                  <c:v>0.31475694444444446</c:v>
                </c:pt>
                <c:pt idx="1813">
                  <c:v>0.31493055555555555</c:v>
                </c:pt>
                <c:pt idx="1814">
                  <c:v>0.31510416666666669</c:v>
                </c:pt>
                <c:pt idx="1815">
                  <c:v>0.31527777777777777</c:v>
                </c:pt>
                <c:pt idx="1816">
                  <c:v>0.31545138888888885</c:v>
                </c:pt>
                <c:pt idx="1817">
                  <c:v>0.31562499999999999</c:v>
                </c:pt>
                <c:pt idx="1818">
                  <c:v>0.31579861111111113</c:v>
                </c:pt>
                <c:pt idx="1819">
                  <c:v>0.31597222222222221</c:v>
                </c:pt>
                <c:pt idx="1820">
                  <c:v>0.31614583333333335</c:v>
                </c:pt>
                <c:pt idx="1821">
                  <c:v>0.31631944444444443</c:v>
                </c:pt>
                <c:pt idx="1822">
                  <c:v>0.31649305555555557</c:v>
                </c:pt>
                <c:pt idx="1823">
                  <c:v>0.31666666666666665</c:v>
                </c:pt>
                <c:pt idx="1824">
                  <c:v>0.31684027777777779</c:v>
                </c:pt>
                <c:pt idx="1825">
                  <c:v>0.31701388888888887</c:v>
                </c:pt>
                <c:pt idx="1826">
                  <c:v>0.31718750000000001</c:v>
                </c:pt>
                <c:pt idx="1827">
                  <c:v>0.31736111111111115</c:v>
                </c:pt>
                <c:pt idx="1828">
                  <c:v>0.31753472222222223</c:v>
                </c:pt>
                <c:pt idx="1829">
                  <c:v>0.31770833333333331</c:v>
                </c:pt>
                <c:pt idx="1830">
                  <c:v>0.31788194444444445</c:v>
                </c:pt>
                <c:pt idx="1831">
                  <c:v>0.31805555555555554</c:v>
                </c:pt>
                <c:pt idx="1832">
                  <c:v>0.31822916666666667</c:v>
                </c:pt>
                <c:pt idx="1833">
                  <c:v>0.31840277777777776</c:v>
                </c:pt>
                <c:pt idx="1834">
                  <c:v>0.3185763888888889</c:v>
                </c:pt>
                <c:pt idx="1835">
                  <c:v>0.31875000000000003</c:v>
                </c:pt>
                <c:pt idx="1836">
                  <c:v>0.31892361111111112</c:v>
                </c:pt>
                <c:pt idx="1837">
                  <c:v>0.3190972222222222</c:v>
                </c:pt>
                <c:pt idx="1838">
                  <c:v>0.31927083333333334</c:v>
                </c:pt>
                <c:pt idx="1839">
                  <c:v>0.31944444444444448</c:v>
                </c:pt>
                <c:pt idx="1840">
                  <c:v>0.31961805555555556</c:v>
                </c:pt>
                <c:pt idx="1841">
                  <c:v>0.31979166666666664</c:v>
                </c:pt>
                <c:pt idx="1842">
                  <c:v>0.31996527777777778</c:v>
                </c:pt>
                <c:pt idx="1843">
                  <c:v>0.32013888888888892</c:v>
                </c:pt>
                <c:pt idx="1844">
                  <c:v>0.3203125</c:v>
                </c:pt>
                <c:pt idx="1845">
                  <c:v>0.32048611111111108</c:v>
                </c:pt>
                <c:pt idx="1846">
                  <c:v>0.32065972222222222</c:v>
                </c:pt>
                <c:pt idx="1847">
                  <c:v>0.32083333333333336</c:v>
                </c:pt>
                <c:pt idx="1848">
                  <c:v>0.32100694444444444</c:v>
                </c:pt>
                <c:pt idx="1849">
                  <c:v>0.32118055555555552</c:v>
                </c:pt>
                <c:pt idx="1850">
                  <c:v>0.32135416666666666</c:v>
                </c:pt>
                <c:pt idx="1851">
                  <c:v>0.3215277777777778</c:v>
                </c:pt>
                <c:pt idx="1852">
                  <c:v>0.32170138888888888</c:v>
                </c:pt>
                <c:pt idx="1853">
                  <c:v>0.32187499999999997</c:v>
                </c:pt>
                <c:pt idx="1854">
                  <c:v>0.3220486111111111</c:v>
                </c:pt>
                <c:pt idx="1855">
                  <c:v>0.32222222222222224</c:v>
                </c:pt>
                <c:pt idx="1856">
                  <c:v>0.32239583333333333</c:v>
                </c:pt>
                <c:pt idx="1857">
                  <c:v>0.32256944444444446</c:v>
                </c:pt>
                <c:pt idx="1858">
                  <c:v>0.32274305555555555</c:v>
                </c:pt>
                <c:pt idx="1859">
                  <c:v>0.32291666666666669</c:v>
                </c:pt>
                <c:pt idx="1860">
                  <c:v>0.32309027777777777</c:v>
                </c:pt>
                <c:pt idx="1861">
                  <c:v>0.32326388888888885</c:v>
                </c:pt>
                <c:pt idx="1862">
                  <c:v>0.32343749999999999</c:v>
                </c:pt>
                <c:pt idx="1863">
                  <c:v>0.32361111111111113</c:v>
                </c:pt>
                <c:pt idx="1864">
                  <c:v>0.32378472222222221</c:v>
                </c:pt>
                <c:pt idx="1865">
                  <c:v>0.32395833333333335</c:v>
                </c:pt>
                <c:pt idx="1866">
                  <c:v>0.32413194444444443</c:v>
                </c:pt>
                <c:pt idx="1867">
                  <c:v>0.32430555555555557</c:v>
                </c:pt>
                <c:pt idx="1868">
                  <c:v>0.32447916666666665</c:v>
                </c:pt>
                <c:pt idx="1869">
                  <c:v>0.32465277777777779</c:v>
                </c:pt>
                <c:pt idx="1870">
                  <c:v>0.32482638888888887</c:v>
                </c:pt>
                <c:pt idx="1871">
                  <c:v>0.32500000000000001</c:v>
                </c:pt>
                <c:pt idx="1872">
                  <c:v>0.32517361111111115</c:v>
                </c:pt>
                <c:pt idx="1873">
                  <c:v>0.32534722222222223</c:v>
                </c:pt>
                <c:pt idx="1874">
                  <c:v>0.32552083333333331</c:v>
                </c:pt>
                <c:pt idx="1875">
                  <c:v>0.32569444444444445</c:v>
                </c:pt>
                <c:pt idx="1876">
                  <c:v>0.32586805555555554</c:v>
                </c:pt>
                <c:pt idx="1877">
                  <c:v>0.32604166666666667</c:v>
                </c:pt>
                <c:pt idx="1878">
                  <c:v>0.32621527777777776</c:v>
                </c:pt>
                <c:pt idx="1879">
                  <c:v>0.3263888888888889</c:v>
                </c:pt>
                <c:pt idx="1880">
                  <c:v>0.32656250000000003</c:v>
                </c:pt>
                <c:pt idx="1881">
                  <c:v>0.32673611111111112</c:v>
                </c:pt>
                <c:pt idx="1882">
                  <c:v>0.3269097222222222</c:v>
                </c:pt>
                <c:pt idx="1883">
                  <c:v>0.32708333333333334</c:v>
                </c:pt>
                <c:pt idx="1884">
                  <c:v>0.32725694444444448</c:v>
                </c:pt>
                <c:pt idx="1885">
                  <c:v>0.32743055555555556</c:v>
                </c:pt>
                <c:pt idx="1886">
                  <c:v>0.32760416666666664</c:v>
                </c:pt>
                <c:pt idx="1887">
                  <c:v>0.32777777777777778</c:v>
                </c:pt>
                <c:pt idx="1888">
                  <c:v>0.32795138888888892</c:v>
                </c:pt>
                <c:pt idx="1889">
                  <c:v>0.328125</c:v>
                </c:pt>
                <c:pt idx="1890">
                  <c:v>0.32829861111111108</c:v>
                </c:pt>
                <c:pt idx="1891">
                  <c:v>0.32847222222222222</c:v>
                </c:pt>
                <c:pt idx="1892">
                  <c:v>0.32864583333333336</c:v>
                </c:pt>
                <c:pt idx="1893">
                  <c:v>0.32881944444444444</c:v>
                </c:pt>
                <c:pt idx="1894">
                  <c:v>0.32899305555555552</c:v>
                </c:pt>
                <c:pt idx="1895">
                  <c:v>0.32916666666666666</c:v>
                </c:pt>
                <c:pt idx="1896">
                  <c:v>0.3293402777777778</c:v>
                </c:pt>
                <c:pt idx="1897">
                  <c:v>0.32951388888888888</c:v>
                </c:pt>
                <c:pt idx="1898">
                  <c:v>0.32968749999999997</c:v>
                </c:pt>
                <c:pt idx="1899">
                  <c:v>0.3298611111111111</c:v>
                </c:pt>
                <c:pt idx="1900">
                  <c:v>0.33003472222222224</c:v>
                </c:pt>
                <c:pt idx="1901">
                  <c:v>0.33020833333333333</c:v>
                </c:pt>
                <c:pt idx="1902">
                  <c:v>0.33038194444444446</c:v>
                </c:pt>
                <c:pt idx="1903">
                  <c:v>0.33055555555555555</c:v>
                </c:pt>
                <c:pt idx="1904">
                  <c:v>0.33072916666666669</c:v>
                </c:pt>
                <c:pt idx="1905">
                  <c:v>0.33090277777777777</c:v>
                </c:pt>
                <c:pt idx="1906">
                  <c:v>0.33107638888888885</c:v>
                </c:pt>
                <c:pt idx="1907">
                  <c:v>0.33124999999999999</c:v>
                </c:pt>
                <c:pt idx="1908">
                  <c:v>0.33142361111111113</c:v>
                </c:pt>
                <c:pt idx="1909">
                  <c:v>0.33159722222222221</c:v>
                </c:pt>
                <c:pt idx="1910">
                  <c:v>0.33177083333333335</c:v>
                </c:pt>
                <c:pt idx="1911">
                  <c:v>0.33194444444444443</c:v>
                </c:pt>
                <c:pt idx="1912">
                  <c:v>0.33211805555555557</c:v>
                </c:pt>
                <c:pt idx="1913">
                  <c:v>0.33229166666666665</c:v>
                </c:pt>
                <c:pt idx="1914">
                  <c:v>0.33246527777777779</c:v>
                </c:pt>
                <c:pt idx="1915">
                  <c:v>0.33263888888888887</c:v>
                </c:pt>
                <c:pt idx="1916">
                  <c:v>0.33281250000000001</c:v>
                </c:pt>
                <c:pt idx="1917">
                  <c:v>0.33298611111111115</c:v>
                </c:pt>
                <c:pt idx="1918">
                  <c:v>0.33315972222222223</c:v>
                </c:pt>
                <c:pt idx="1919">
                  <c:v>0.33333333333333331</c:v>
                </c:pt>
                <c:pt idx="1920">
                  <c:v>0.33350694444444445</c:v>
                </c:pt>
                <c:pt idx="1921">
                  <c:v>0.33368055555555554</c:v>
                </c:pt>
                <c:pt idx="1922">
                  <c:v>0.33385416666666662</c:v>
                </c:pt>
                <c:pt idx="1923">
                  <c:v>0.33402777777777781</c:v>
                </c:pt>
                <c:pt idx="1924">
                  <c:v>0.3342013888888889</c:v>
                </c:pt>
                <c:pt idx="1925">
                  <c:v>0.33437500000000003</c:v>
                </c:pt>
                <c:pt idx="1926">
                  <c:v>0.33454861111111112</c:v>
                </c:pt>
                <c:pt idx="1927">
                  <c:v>0.3347222222222222</c:v>
                </c:pt>
                <c:pt idx="1928">
                  <c:v>0.33489583333333334</c:v>
                </c:pt>
                <c:pt idx="1929">
                  <c:v>0.33506944444444442</c:v>
                </c:pt>
                <c:pt idx="1930">
                  <c:v>0.3352430555555555</c:v>
                </c:pt>
                <c:pt idx="1931">
                  <c:v>0.3354166666666667</c:v>
                </c:pt>
                <c:pt idx="1932">
                  <c:v>0.33559027777777778</c:v>
                </c:pt>
                <c:pt idx="1933">
                  <c:v>0.33576388888888892</c:v>
                </c:pt>
                <c:pt idx="1934">
                  <c:v>0.3359375</c:v>
                </c:pt>
                <c:pt idx="1935">
                  <c:v>0.33611111111111108</c:v>
                </c:pt>
                <c:pt idx="1936">
                  <c:v>0.33628472222222222</c:v>
                </c:pt>
                <c:pt idx="1937">
                  <c:v>0.3364583333333333</c:v>
                </c:pt>
                <c:pt idx="1938">
                  <c:v>0.3366319444444445</c:v>
                </c:pt>
                <c:pt idx="1939">
                  <c:v>0.33680555555555558</c:v>
                </c:pt>
                <c:pt idx="1940">
                  <c:v>0.33697916666666666</c:v>
                </c:pt>
                <c:pt idx="1941">
                  <c:v>0.3371527777777778</c:v>
                </c:pt>
                <c:pt idx="1942">
                  <c:v>0.33732638888888888</c:v>
                </c:pt>
                <c:pt idx="1943">
                  <c:v>0.33749999999999997</c:v>
                </c:pt>
                <c:pt idx="1944">
                  <c:v>0.3376736111111111</c:v>
                </c:pt>
                <c:pt idx="1945">
                  <c:v>0.33784722222222219</c:v>
                </c:pt>
                <c:pt idx="1946">
                  <c:v>0.33802083333333338</c:v>
                </c:pt>
                <c:pt idx="1947">
                  <c:v>0.33819444444444446</c:v>
                </c:pt>
                <c:pt idx="1948">
                  <c:v>0.33836805555555555</c:v>
                </c:pt>
                <c:pt idx="1949">
                  <c:v>0.33854166666666669</c:v>
                </c:pt>
                <c:pt idx="1950">
                  <c:v>0.33871527777777777</c:v>
                </c:pt>
                <c:pt idx="1951">
                  <c:v>0.33888888888888885</c:v>
                </c:pt>
                <c:pt idx="1952">
                  <c:v>0.33906249999999999</c:v>
                </c:pt>
                <c:pt idx="1953">
                  <c:v>0.33923611111111113</c:v>
                </c:pt>
                <c:pt idx="1954">
                  <c:v>0.33940972222222227</c:v>
                </c:pt>
                <c:pt idx="1955">
                  <c:v>0.33958333333333335</c:v>
                </c:pt>
                <c:pt idx="1956">
                  <c:v>0.33975694444444443</c:v>
                </c:pt>
                <c:pt idx="1957">
                  <c:v>0.33993055555555557</c:v>
                </c:pt>
                <c:pt idx="1958">
                  <c:v>0.34010416666666665</c:v>
                </c:pt>
                <c:pt idx="1959">
                  <c:v>0.34027777777777773</c:v>
                </c:pt>
                <c:pt idx="1960">
                  <c:v>0.34045138888888887</c:v>
                </c:pt>
                <c:pt idx="1961">
                  <c:v>0.34062500000000001</c:v>
                </c:pt>
                <c:pt idx="1962">
                  <c:v>0.34079861111111115</c:v>
                </c:pt>
                <c:pt idx="1963">
                  <c:v>0.34097222222222223</c:v>
                </c:pt>
                <c:pt idx="1964">
                  <c:v>0.34114583333333331</c:v>
                </c:pt>
                <c:pt idx="1965">
                  <c:v>0.34131944444444445</c:v>
                </c:pt>
                <c:pt idx="1966">
                  <c:v>0.34149305555555554</c:v>
                </c:pt>
                <c:pt idx="1967">
                  <c:v>0.34166666666666662</c:v>
                </c:pt>
                <c:pt idx="1968">
                  <c:v>0.34184027777777781</c:v>
                </c:pt>
                <c:pt idx="1969">
                  <c:v>0.3420138888888889</c:v>
                </c:pt>
                <c:pt idx="1970">
                  <c:v>0.34218750000000003</c:v>
                </c:pt>
                <c:pt idx="1971">
                  <c:v>0.34236111111111112</c:v>
                </c:pt>
                <c:pt idx="1972">
                  <c:v>0.3425347222222222</c:v>
                </c:pt>
                <c:pt idx="1973">
                  <c:v>0.34270833333333334</c:v>
                </c:pt>
                <c:pt idx="1974">
                  <c:v>0.34288194444444442</c:v>
                </c:pt>
                <c:pt idx="1975">
                  <c:v>0.3430555555555555</c:v>
                </c:pt>
                <c:pt idx="1976">
                  <c:v>0.3432291666666667</c:v>
                </c:pt>
                <c:pt idx="1977">
                  <c:v>0.34340277777777778</c:v>
                </c:pt>
                <c:pt idx="1978">
                  <c:v>0.34357638888888892</c:v>
                </c:pt>
                <c:pt idx="1979">
                  <c:v>0.34375</c:v>
                </c:pt>
                <c:pt idx="1980">
                  <c:v>0.34392361111111108</c:v>
                </c:pt>
                <c:pt idx="1981">
                  <c:v>0.34409722222222222</c:v>
                </c:pt>
                <c:pt idx="1982">
                  <c:v>0.3442708333333333</c:v>
                </c:pt>
                <c:pt idx="1983">
                  <c:v>0.3444444444444445</c:v>
                </c:pt>
                <c:pt idx="1984">
                  <c:v>0.34461805555555558</c:v>
                </c:pt>
                <c:pt idx="1985">
                  <c:v>0.34479166666666666</c:v>
                </c:pt>
                <c:pt idx="1986">
                  <c:v>0.3449652777777778</c:v>
                </c:pt>
                <c:pt idx="1987">
                  <c:v>0.34513888888888888</c:v>
                </c:pt>
                <c:pt idx="1988">
                  <c:v>0.34531249999999997</c:v>
                </c:pt>
                <c:pt idx="1989">
                  <c:v>0.3454861111111111</c:v>
                </c:pt>
                <c:pt idx="1990">
                  <c:v>0.34565972222222219</c:v>
                </c:pt>
                <c:pt idx="1991">
                  <c:v>0.34583333333333338</c:v>
                </c:pt>
                <c:pt idx="1992">
                  <c:v>0.34600694444444446</c:v>
                </c:pt>
                <c:pt idx="1993">
                  <c:v>0.34618055555555555</c:v>
                </c:pt>
                <c:pt idx="1994">
                  <c:v>0.34635416666666669</c:v>
                </c:pt>
                <c:pt idx="1995">
                  <c:v>0.34652777777777777</c:v>
                </c:pt>
                <c:pt idx="1996">
                  <c:v>0.34670138888888885</c:v>
                </c:pt>
                <c:pt idx="1997">
                  <c:v>0.34687499999999999</c:v>
                </c:pt>
                <c:pt idx="1998">
                  <c:v>0.34704861111111113</c:v>
                </c:pt>
                <c:pt idx="1999">
                  <c:v>0.34722222222222227</c:v>
                </c:pt>
                <c:pt idx="2000">
                  <c:v>0.34739583333333335</c:v>
                </c:pt>
                <c:pt idx="2001">
                  <c:v>0.34756944444444443</c:v>
                </c:pt>
                <c:pt idx="2002">
                  <c:v>0.34774305555555557</c:v>
                </c:pt>
                <c:pt idx="2003">
                  <c:v>0.34791666666666665</c:v>
                </c:pt>
                <c:pt idx="2004">
                  <c:v>0.34809027777777773</c:v>
                </c:pt>
                <c:pt idx="2005">
                  <c:v>0.34826388888888887</c:v>
                </c:pt>
                <c:pt idx="2006">
                  <c:v>0.34843750000000001</c:v>
                </c:pt>
                <c:pt idx="2007">
                  <c:v>0.34861111111111115</c:v>
                </c:pt>
                <c:pt idx="2008">
                  <c:v>0.34878472222222223</c:v>
                </c:pt>
                <c:pt idx="2009">
                  <c:v>0.34895833333333331</c:v>
                </c:pt>
                <c:pt idx="2010">
                  <c:v>0.34913194444444445</c:v>
                </c:pt>
                <c:pt idx="2011">
                  <c:v>0.34930555555555554</c:v>
                </c:pt>
                <c:pt idx="2012">
                  <c:v>0.34947916666666662</c:v>
                </c:pt>
                <c:pt idx="2013">
                  <c:v>0.34965277777777781</c:v>
                </c:pt>
                <c:pt idx="2014">
                  <c:v>0.3498263888888889</c:v>
                </c:pt>
                <c:pt idx="2015">
                  <c:v>0.35000000000000003</c:v>
                </c:pt>
                <c:pt idx="2016">
                  <c:v>0.35017361111111112</c:v>
                </c:pt>
                <c:pt idx="2017">
                  <c:v>0.3503472222222222</c:v>
                </c:pt>
                <c:pt idx="2018">
                  <c:v>0.35052083333333334</c:v>
                </c:pt>
                <c:pt idx="2019">
                  <c:v>0.35069444444444442</c:v>
                </c:pt>
                <c:pt idx="2020">
                  <c:v>0.3508680555555555</c:v>
                </c:pt>
                <c:pt idx="2021">
                  <c:v>0.3510416666666667</c:v>
                </c:pt>
                <c:pt idx="2022">
                  <c:v>0.35121527777777778</c:v>
                </c:pt>
                <c:pt idx="2023">
                  <c:v>0.35138888888888892</c:v>
                </c:pt>
                <c:pt idx="2024">
                  <c:v>0.3515625</c:v>
                </c:pt>
                <c:pt idx="2025">
                  <c:v>0.35173611111111108</c:v>
                </c:pt>
                <c:pt idx="2026">
                  <c:v>0.35190972222222222</c:v>
                </c:pt>
                <c:pt idx="2027">
                  <c:v>0.3520833333333333</c:v>
                </c:pt>
                <c:pt idx="2028">
                  <c:v>0.3522569444444445</c:v>
                </c:pt>
                <c:pt idx="2029">
                  <c:v>0.35243055555555558</c:v>
                </c:pt>
                <c:pt idx="2030">
                  <c:v>0.35260416666666666</c:v>
                </c:pt>
                <c:pt idx="2031">
                  <c:v>0.3527777777777778</c:v>
                </c:pt>
                <c:pt idx="2032">
                  <c:v>0.35295138888888888</c:v>
                </c:pt>
                <c:pt idx="2033">
                  <c:v>0.35312499999999997</c:v>
                </c:pt>
                <c:pt idx="2034">
                  <c:v>0.3532986111111111</c:v>
                </c:pt>
                <c:pt idx="2035">
                  <c:v>0.35347222222222219</c:v>
                </c:pt>
                <c:pt idx="2036">
                  <c:v>0.35364583333333338</c:v>
                </c:pt>
                <c:pt idx="2037">
                  <c:v>0.35381944444444446</c:v>
                </c:pt>
                <c:pt idx="2038">
                  <c:v>0.35399305555555555</c:v>
                </c:pt>
                <c:pt idx="2039">
                  <c:v>0.35416666666666669</c:v>
                </c:pt>
                <c:pt idx="2040">
                  <c:v>0.35434027777777777</c:v>
                </c:pt>
                <c:pt idx="2041">
                  <c:v>0.35451388888888885</c:v>
                </c:pt>
                <c:pt idx="2042">
                  <c:v>0.35468749999999999</c:v>
                </c:pt>
                <c:pt idx="2043">
                  <c:v>0.35486111111111113</c:v>
                </c:pt>
                <c:pt idx="2044">
                  <c:v>0.35503472222222227</c:v>
                </c:pt>
                <c:pt idx="2045">
                  <c:v>0.35520833333333335</c:v>
                </c:pt>
                <c:pt idx="2046">
                  <c:v>0.35538194444444443</c:v>
                </c:pt>
                <c:pt idx="2047">
                  <c:v>0.35555555555555557</c:v>
                </c:pt>
                <c:pt idx="2048">
                  <c:v>0.35572916666666665</c:v>
                </c:pt>
                <c:pt idx="2049">
                  <c:v>0.35590277777777773</c:v>
                </c:pt>
                <c:pt idx="2050">
                  <c:v>0.35607638888888887</c:v>
                </c:pt>
                <c:pt idx="2051">
                  <c:v>0.35625000000000001</c:v>
                </c:pt>
                <c:pt idx="2052">
                  <c:v>0.35642361111111115</c:v>
                </c:pt>
                <c:pt idx="2053">
                  <c:v>0.35659722222222223</c:v>
                </c:pt>
                <c:pt idx="2054">
                  <c:v>0.35677083333333331</c:v>
                </c:pt>
                <c:pt idx="2055">
                  <c:v>0.35694444444444445</c:v>
                </c:pt>
                <c:pt idx="2056">
                  <c:v>0.35711805555555554</c:v>
                </c:pt>
                <c:pt idx="2057">
                  <c:v>0.35729166666666662</c:v>
                </c:pt>
                <c:pt idx="2058">
                  <c:v>0.35746527777777781</c:v>
                </c:pt>
                <c:pt idx="2059">
                  <c:v>0.3576388888888889</c:v>
                </c:pt>
                <c:pt idx="2060">
                  <c:v>0.35781250000000003</c:v>
                </c:pt>
                <c:pt idx="2061">
                  <c:v>0.35798611111111112</c:v>
                </c:pt>
                <c:pt idx="2062">
                  <c:v>0.3581597222222222</c:v>
                </c:pt>
                <c:pt idx="2063">
                  <c:v>0.35833333333333334</c:v>
                </c:pt>
                <c:pt idx="2064">
                  <c:v>0.35850694444444442</c:v>
                </c:pt>
                <c:pt idx="2065">
                  <c:v>0.3586805555555555</c:v>
                </c:pt>
                <c:pt idx="2066">
                  <c:v>0.3588541666666667</c:v>
                </c:pt>
                <c:pt idx="2067">
                  <c:v>0.35902777777777778</c:v>
                </c:pt>
                <c:pt idx="2068">
                  <c:v>0.35920138888888892</c:v>
                </c:pt>
                <c:pt idx="2069">
                  <c:v>0.359375</c:v>
                </c:pt>
                <c:pt idx="2070">
                  <c:v>0.35954861111111108</c:v>
                </c:pt>
                <c:pt idx="2071">
                  <c:v>0.35972222222222222</c:v>
                </c:pt>
                <c:pt idx="2072">
                  <c:v>0.3598958333333333</c:v>
                </c:pt>
                <c:pt idx="2073">
                  <c:v>0.3600694444444445</c:v>
                </c:pt>
                <c:pt idx="2074">
                  <c:v>0.36024305555555558</c:v>
                </c:pt>
                <c:pt idx="2075">
                  <c:v>0.36041666666666666</c:v>
                </c:pt>
                <c:pt idx="2076">
                  <c:v>0.3605902777777778</c:v>
                </c:pt>
                <c:pt idx="2077">
                  <c:v>0.36076388888888888</c:v>
                </c:pt>
                <c:pt idx="2078">
                  <c:v>0.36093749999999997</c:v>
                </c:pt>
                <c:pt idx="2079">
                  <c:v>0.3611111111111111</c:v>
                </c:pt>
                <c:pt idx="2080">
                  <c:v>0.36128472222222219</c:v>
                </c:pt>
                <c:pt idx="2081">
                  <c:v>0.36145833333333338</c:v>
                </c:pt>
                <c:pt idx="2082">
                  <c:v>0.36163194444444446</c:v>
                </c:pt>
                <c:pt idx="2083">
                  <c:v>0.36180555555555555</c:v>
                </c:pt>
                <c:pt idx="2084">
                  <c:v>0.36197916666666669</c:v>
                </c:pt>
                <c:pt idx="2085">
                  <c:v>0.36215277777777777</c:v>
                </c:pt>
                <c:pt idx="2086">
                  <c:v>0.36232638888888885</c:v>
                </c:pt>
                <c:pt idx="2087">
                  <c:v>0.36249999999999999</c:v>
                </c:pt>
                <c:pt idx="2088">
                  <c:v>0.36267361111111113</c:v>
                </c:pt>
                <c:pt idx="2089">
                  <c:v>0.36284722222222227</c:v>
                </c:pt>
                <c:pt idx="2090">
                  <c:v>0.36302083333333335</c:v>
                </c:pt>
                <c:pt idx="2091">
                  <c:v>0.36319444444444443</c:v>
                </c:pt>
                <c:pt idx="2092">
                  <c:v>0.36336805555555557</c:v>
                </c:pt>
                <c:pt idx="2093">
                  <c:v>0.36354166666666665</c:v>
                </c:pt>
                <c:pt idx="2094">
                  <c:v>0.36371527777777773</c:v>
                </c:pt>
                <c:pt idx="2095">
                  <c:v>0.36388888888888887</c:v>
                </c:pt>
                <c:pt idx="2096">
                  <c:v>0.36406250000000001</c:v>
                </c:pt>
                <c:pt idx="2097">
                  <c:v>0.36423611111111115</c:v>
                </c:pt>
                <c:pt idx="2098">
                  <c:v>0.36440972222222223</c:v>
                </c:pt>
                <c:pt idx="2099">
                  <c:v>0.36458333333333331</c:v>
                </c:pt>
                <c:pt idx="2100">
                  <c:v>0.36475694444444445</c:v>
                </c:pt>
                <c:pt idx="2101">
                  <c:v>0.36493055555555554</c:v>
                </c:pt>
                <c:pt idx="2102">
                  <c:v>0.36510416666666662</c:v>
                </c:pt>
                <c:pt idx="2103">
                  <c:v>0.36527777777777781</c:v>
                </c:pt>
                <c:pt idx="2104">
                  <c:v>0.3654513888888889</c:v>
                </c:pt>
                <c:pt idx="2105">
                  <c:v>0.36562500000000003</c:v>
                </c:pt>
                <c:pt idx="2106">
                  <c:v>0.36579861111111112</c:v>
                </c:pt>
                <c:pt idx="2107">
                  <c:v>0.3659722222222222</c:v>
                </c:pt>
                <c:pt idx="2108">
                  <c:v>0.36614583333333334</c:v>
                </c:pt>
                <c:pt idx="2109">
                  <c:v>0.36631944444444442</c:v>
                </c:pt>
                <c:pt idx="2110">
                  <c:v>0.3664930555555555</c:v>
                </c:pt>
                <c:pt idx="2111">
                  <c:v>0.3666666666666667</c:v>
                </c:pt>
                <c:pt idx="2112">
                  <c:v>0.36684027777777778</c:v>
                </c:pt>
                <c:pt idx="2113">
                  <c:v>0.36701388888888892</c:v>
                </c:pt>
                <c:pt idx="2114">
                  <c:v>0.3671875</c:v>
                </c:pt>
                <c:pt idx="2115">
                  <c:v>0.36736111111111108</c:v>
                </c:pt>
                <c:pt idx="2116">
                  <c:v>0.36753472222222222</c:v>
                </c:pt>
                <c:pt idx="2117">
                  <c:v>0.3677083333333333</c:v>
                </c:pt>
                <c:pt idx="2118">
                  <c:v>0.3678819444444445</c:v>
                </c:pt>
                <c:pt idx="2119">
                  <c:v>0.36805555555555558</c:v>
                </c:pt>
                <c:pt idx="2120">
                  <c:v>0.36822916666666666</c:v>
                </c:pt>
                <c:pt idx="2121">
                  <c:v>0.3684027777777778</c:v>
                </c:pt>
                <c:pt idx="2122">
                  <c:v>0.36857638888888888</c:v>
                </c:pt>
                <c:pt idx="2123">
                  <c:v>0.36874999999999997</c:v>
                </c:pt>
                <c:pt idx="2124">
                  <c:v>0.3689236111111111</c:v>
                </c:pt>
                <c:pt idx="2125">
                  <c:v>0.36909722222222219</c:v>
                </c:pt>
                <c:pt idx="2126">
                  <c:v>0.36927083333333338</c:v>
                </c:pt>
                <c:pt idx="2127">
                  <c:v>0.36944444444444446</c:v>
                </c:pt>
                <c:pt idx="2128">
                  <c:v>0.36961805555555555</c:v>
                </c:pt>
                <c:pt idx="2129">
                  <c:v>0.36979166666666669</c:v>
                </c:pt>
                <c:pt idx="2130">
                  <c:v>0.36996527777777777</c:v>
                </c:pt>
                <c:pt idx="2131">
                  <c:v>0.37013888888888885</c:v>
                </c:pt>
                <c:pt idx="2132">
                  <c:v>0.37031249999999999</c:v>
                </c:pt>
                <c:pt idx="2133">
                  <c:v>0.37048611111111113</c:v>
                </c:pt>
                <c:pt idx="2134">
                  <c:v>0.37065972222222227</c:v>
                </c:pt>
                <c:pt idx="2135">
                  <c:v>0.37083333333333335</c:v>
                </c:pt>
                <c:pt idx="2136">
                  <c:v>0.37100694444444443</c:v>
                </c:pt>
                <c:pt idx="2137">
                  <c:v>0.37118055555555557</c:v>
                </c:pt>
                <c:pt idx="2138">
                  <c:v>0.37135416666666665</c:v>
                </c:pt>
                <c:pt idx="2139">
                  <c:v>0.37152777777777773</c:v>
                </c:pt>
                <c:pt idx="2140">
                  <c:v>0.37170138888888887</c:v>
                </c:pt>
                <c:pt idx="2141">
                  <c:v>0.37187500000000001</c:v>
                </c:pt>
                <c:pt idx="2142">
                  <c:v>0.37204861111111115</c:v>
                </c:pt>
                <c:pt idx="2143">
                  <c:v>0.37222222222222223</c:v>
                </c:pt>
                <c:pt idx="2144">
                  <c:v>0.37239583333333331</c:v>
                </c:pt>
                <c:pt idx="2145">
                  <c:v>0.37256944444444445</c:v>
                </c:pt>
                <c:pt idx="2146">
                  <c:v>0.37274305555555554</c:v>
                </c:pt>
                <c:pt idx="2147">
                  <c:v>0.37291666666666662</c:v>
                </c:pt>
                <c:pt idx="2148">
                  <c:v>0.37309027777777781</c:v>
                </c:pt>
                <c:pt idx="2149">
                  <c:v>0.3732638888888889</c:v>
                </c:pt>
                <c:pt idx="2150">
                  <c:v>0.37343750000000003</c:v>
                </c:pt>
                <c:pt idx="2151">
                  <c:v>0.37361111111111112</c:v>
                </c:pt>
                <c:pt idx="2152">
                  <c:v>0.3737847222222222</c:v>
                </c:pt>
                <c:pt idx="2153">
                  <c:v>0.37395833333333334</c:v>
                </c:pt>
                <c:pt idx="2154">
                  <c:v>0.37413194444444442</c:v>
                </c:pt>
                <c:pt idx="2155">
                  <c:v>0.3743055555555555</c:v>
                </c:pt>
                <c:pt idx="2156">
                  <c:v>0.3744791666666667</c:v>
                </c:pt>
                <c:pt idx="2157">
                  <c:v>0.37465277777777778</c:v>
                </c:pt>
                <c:pt idx="2158">
                  <c:v>0.37482638888888892</c:v>
                </c:pt>
                <c:pt idx="2159">
                  <c:v>0.375</c:v>
                </c:pt>
                <c:pt idx="2160">
                  <c:v>0.37517361111111108</c:v>
                </c:pt>
                <c:pt idx="2161">
                  <c:v>0.37534722222222222</c:v>
                </c:pt>
                <c:pt idx="2162">
                  <c:v>0.3755208333333333</c:v>
                </c:pt>
                <c:pt idx="2163">
                  <c:v>0.3756944444444445</c:v>
                </c:pt>
                <c:pt idx="2164">
                  <c:v>0.37586805555555558</c:v>
                </c:pt>
                <c:pt idx="2165">
                  <c:v>0.37604166666666666</c:v>
                </c:pt>
                <c:pt idx="2166">
                  <c:v>0.3762152777777778</c:v>
                </c:pt>
                <c:pt idx="2167">
                  <c:v>0.37638888888888888</c:v>
                </c:pt>
                <c:pt idx="2168">
                  <c:v>0.37656249999999997</c:v>
                </c:pt>
                <c:pt idx="2169">
                  <c:v>0.3767361111111111</c:v>
                </c:pt>
                <c:pt idx="2170">
                  <c:v>0.37690972222222219</c:v>
                </c:pt>
                <c:pt idx="2171">
                  <c:v>0.37708333333333338</c:v>
                </c:pt>
                <c:pt idx="2172">
                  <c:v>0.37725694444444446</c:v>
                </c:pt>
                <c:pt idx="2173">
                  <c:v>0.37743055555555555</c:v>
                </c:pt>
                <c:pt idx="2174">
                  <c:v>0.37760416666666669</c:v>
                </c:pt>
                <c:pt idx="2175">
                  <c:v>0.37777777777777777</c:v>
                </c:pt>
                <c:pt idx="2176">
                  <c:v>0.37795138888888885</c:v>
                </c:pt>
                <c:pt idx="2177">
                  <c:v>0.37812499999999999</c:v>
                </c:pt>
                <c:pt idx="2178">
                  <c:v>0.37829861111111113</c:v>
                </c:pt>
                <c:pt idx="2179">
                  <c:v>0.37847222222222227</c:v>
                </c:pt>
                <c:pt idx="2180">
                  <c:v>0.37864583333333335</c:v>
                </c:pt>
                <c:pt idx="2181">
                  <c:v>0.37881944444444443</c:v>
                </c:pt>
                <c:pt idx="2182">
                  <c:v>0.37899305555555557</c:v>
                </c:pt>
                <c:pt idx="2183">
                  <c:v>0.37916666666666665</c:v>
                </c:pt>
                <c:pt idx="2184">
                  <c:v>0.37934027777777773</c:v>
                </c:pt>
                <c:pt idx="2185">
                  <c:v>0.37951388888888887</c:v>
                </c:pt>
                <c:pt idx="2186">
                  <c:v>0.37968750000000001</c:v>
                </c:pt>
                <c:pt idx="2187">
                  <c:v>0.37986111111111115</c:v>
                </c:pt>
                <c:pt idx="2188">
                  <c:v>0.38003472222222223</c:v>
                </c:pt>
                <c:pt idx="2189">
                  <c:v>0.38020833333333331</c:v>
                </c:pt>
                <c:pt idx="2190">
                  <c:v>0.38038194444444445</c:v>
                </c:pt>
                <c:pt idx="2191">
                  <c:v>0.38055555555555554</c:v>
                </c:pt>
                <c:pt idx="2192">
                  <c:v>0.38072916666666662</c:v>
                </c:pt>
                <c:pt idx="2193">
                  <c:v>0.38090277777777781</c:v>
                </c:pt>
                <c:pt idx="2194">
                  <c:v>0.3810763888888889</c:v>
                </c:pt>
                <c:pt idx="2195">
                  <c:v>0.38125000000000003</c:v>
                </c:pt>
                <c:pt idx="2196">
                  <c:v>0.38142361111111112</c:v>
                </c:pt>
                <c:pt idx="2197">
                  <c:v>0.3815972222222222</c:v>
                </c:pt>
                <c:pt idx="2198">
                  <c:v>0.38177083333333334</c:v>
                </c:pt>
                <c:pt idx="2199">
                  <c:v>0.38194444444444442</c:v>
                </c:pt>
                <c:pt idx="2200">
                  <c:v>0.3821180555555555</c:v>
                </c:pt>
                <c:pt idx="2201">
                  <c:v>0.3822916666666667</c:v>
                </c:pt>
                <c:pt idx="2202">
                  <c:v>0.38246527777777778</c:v>
                </c:pt>
                <c:pt idx="2203">
                  <c:v>0.38263888888888892</c:v>
                </c:pt>
                <c:pt idx="2204">
                  <c:v>0.3828125</c:v>
                </c:pt>
                <c:pt idx="2205">
                  <c:v>0.38298611111111108</c:v>
                </c:pt>
                <c:pt idx="2206">
                  <c:v>0.38315972222222222</c:v>
                </c:pt>
                <c:pt idx="2207">
                  <c:v>0.3833333333333333</c:v>
                </c:pt>
                <c:pt idx="2208">
                  <c:v>0.3835069444444445</c:v>
                </c:pt>
                <c:pt idx="2209">
                  <c:v>0.38368055555555558</c:v>
                </c:pt>
                <c:pt idx="2210">
                  <c:v>0.38385416666666666</c:v>
                </c:pt>
                <c:pt idx="2211">
                  <c:v>0.3840277777777778</c:v>
                </c:pt>
                <c:pt idx="2212">
                  <c:v>0.38420138888888888</c:v>
                </c:pt>
                <c:pt idx="2213">
                  <c:v>0.38437499999999997</c:v>
                </c:pt>
                <c:pt idx="2214">
                  <c:v>0.3845486111111111</c:v>
                </c:pt>
                <c:pt idx="2215">
                  <c:v>0.38472222222222219</c:v>
                </c:pt>
                <c:pt idx="2216">
                  <c:v>0.38489583333333338</c:v>
                </c:pt>
                <c:pt idx="2217">
                  <c:v>0.38506944444444446</c:v>
                </c:pt>
                <c:pt idx="2218">
                  <c:v>0.38524305555555555</c:v>
                </c:pt>
                <c:pt idx="2219">
                  <c:v>0.38541666666666669</c:v>
                </c:pt>
                <c:pt idx="2220">
                  <c:v>0.38559027777777777</c:v>
                </c:pt>
                <c:pt idx="2221">
                  <c:v>0.38576388888888885</c:v>
                </c:pt>
                <c:pt idx="2222">
                  <c:v>0.38593749999999999</c:v>
                </c:pt>
                <c:pt idx="2223">
                  <c:v>0.38611111111111113</c:v>
                </c:pt>
                <c:pt idx="2224">
                  <c:v>0.38628472222222227</c:v>
                </c:pt>
                <c:pt idx="2225">
                  <c:v>0.38645833333333335</c:v>
                </c:pt>
                <c:pt idx="2226">
                  <c:v>0.38663194444444443</c:v>
                </c:pt>
                <c:pt idx="2227">
                  <c:v>0.38680555555555557</c:v>
                </c:pt>
                <c:pt idx="2228">
                  <c:v>0.38697916666666665</c:v>
                </c:pt>
                <c:pt idx="2229">
                  <c:v>0.38715277777777773</c:v>
                </c:pt>
                <c:pt idx="2230">
                  <c:v>0.38732638888888887</c:v>
                </c:pt>
                <c:pt idx="2231">
                  <c:v>0.38750000000000001</c:v>
                </c:pt>
                <c:pt idx="2232">
                  <c:v>0.38767361111111115</c:v>
                </c:pt>
                <c:pt idx="2233">
                  <c:v>0.38784722222222223</c:v>
                </c:pt>
                <c:pt idx="2234">
                  <c:v>0.38802083333333331</c:v>
                </c:pt>
                <c:pt idx="2235">
                  <c:v>0.38819444444444445</c:v>
                </c:pt>
                <c:pt idx="2236">
                  <c:v>0.38836805555555554</c:v>
                </c:pt>
                <c:pt idx="2237">
                  <c:v>0.38854166666666662</c:v>
                </c:pt>
                <c:pt idx="2238">
                  <c:v>0.38871527777777781</c:v>
                </c:pt>
                <c:pt idx="2239">
                  <c:v>0.3888888888888889</c:v>
                </c:pt>
                <c:pt idx="2240">
                  <c:v>0.38906250000000003</c:v>
                </c:pt>
                <c:pt idx="2241">
                  <c:v>0.38923611111111112</c:v>
                </c:pt>
                <c:pt idx="2242">
                  <c:v>0.3894097222222222</c:v>
                </c:pt>
                <c:pt idx="2243">
                  <c:v>0.38958333333333334</c:v>
                </c:pt>
                <c:pt idx="2244">
                  <c:v>0.38975694444444442</c:v>
                </c:pt>
                <c:pt idx="2245">
                  <c:v>0.3899305555555555</c:v>
                </c:pt>
                <c:pt idx="2246">
                  <c:v>0.3901041666666667</c:v>
                </c:pt>
                <c:pt idx="2247">
                  <c:v>0.39027777777777778</c:v>
                </c:pt>
                <c:pt idx="2248">
                  <c:v>0.39045138888888892</c:v>
                </c:pt>
                <c:pt idx="2249">
                  <c:v>0.390625</c:v>
                </c:pt>
                <c:pt idx="2250">
                  <c:v>0.39079861111111108</c:v>
                </c:pt>
                <c:pt idx="2251">
                  <c:v>0.39097222222222222</c:v>
                </c:pt>
                <c:pt idx="2252">
                  <c:v>0.3911458333333333</c:v>
                </c:pt>
                <c:pt idx="2253">
                  <c:v>0.3913194444444445</c:v>
                </c:pt>
                <c:pt idx="2254">
                  <c:v>0.39149305555555558</c:v>
                </c:pt>
                <c:pt idx="2255">
                  <c:v>0.39166666666666666</c:v>
                </c:pt>
                <c:pt idx="2256">
                  <c:v>0.3918402777777778</c:v>
                </c:pt>
                <c:pt idx="2257">
                  <c:v>0.39201388888888888</c:v>
                </c:pt>
                <c:pt idx="2258">
                  <c:v>0.39218749999999997</c:v>
                </c:pt>
                <c:pt idx="2259">
                  <c:v>0.3923611111111111</c:v>
                </c:pt>
                <c:pt idx="2260">
                  <c:v>0.39253472222222219</c:v>
                </c:pt>
                <c:pt idx="2261">
                  <c:v>0.39270833333333338</c:v>
                </c:pt>
                <c:pt idx="2262">
                  <c:v>0.39288194444444446</c:v>
                </c:pt>
                <c:pt idx="2263">
                  <c:v>0.39305555555555555</c:v>
                </c:pt>
                <c:pt idx="2264">
                  <c:v>0.39322916666666669</c:v>
                </c:pt>
                <c:pt idx="2265">
                  <c:v>0.39340277777777777</c:v>
                </c:pt>
                <c:pt idx="2266">
                  <c:v>0.39357638888888885</c:v>
                </c:pt>
                <c:pt idx="2267">
                  <c:v>0.39374999999999999</c:v>
                </c:pt>
                <c:pt idx="2268">
                  <c:v>0.39392361111111113</c:v>
                </c:pt>
                <c:pt idx="2269">
                  <c:v>0.39409722222222227</c:v>
                </c:pt>
                <c:pt idx="2270">
                  <c:v>0.39427083333333335</c:v>
                </c:pt>
                <c:pt idx="2271">
                  <c:v>0.39444444444444443</c:v>
                </c:pt>
                <c:pt idx="2272">
                  <c:v>0.39461805555555557</c:v>
                </c:pt>
                <c:pt idx="2273">
                  <c:v>0.39479166666666665</c:v>
                </c:pt>
                <c:pt idx="2274">
                  <c:v>0.39496527777777773</c:v>
                </c:pt>
                <c:pt idx="2275">
                  <c:v>0.39513888888888887</c:v>
                </c:pt>
                <c:pt idx="2276">
                  <c:v>0.39531250000000001</c:v>
                </c:pt>
                <c:pt idx="2277">
                  <c:v>0.39548611111111115</c:v>
                </c:pt>
                <c:pt idx="2278">
                  <c:v>0.39565972222222223</c:v>
                </c:pt>
                <c:pt idx="2279">
                  <c:v>0.39583333333333331</c:v>
                </c:pt>
                <c:pt idx="2280">
                  <c:v>0.39600694444444445</c:v>
                </c:pt>
                <c:pt idx="2281">
                  <c:v>0.39618055555555554</c:v>
                </c:pt>
                <c:pt idx="2282">
                  <c:v>0.39635416666666662</c:v>
                </c:pt>
                <c:pt idx="2283">
                  <c:v>0.39652777777777781</c:v>
                </c:pt>
                <c:pt idx="2284">
                  <c:v>0.3967013888888889</c:v>
                </c:pt>
                <c:pt idx="2285">
                  <c:v>0.39687500000000003</c:v>
                </c:pt>
                <c:pt idx="2286">
                  <c:v>0.39704861111111112</c:v>
                </c:pt>
                <c:pt idx="2287">
                  <c:v>0.3972222222222222</c:v>
                </c:pt>
                <c:pt idx="2288">
                  <c:v>0.39739583333333334</c:v>
                </c:pt>
                <c:pt idx="2289">
                  <c:v>0.39756944444444442</c:v>
                </c:pt>
                <c:pt idx="2290">
                  <c:v>0.3977430555555555</c:v>
                </c:pt>
                <c:pt idx="2291">
                  <c:v>0.3979166666666667</c:v>
                </c:pt>
                <c:pt idx="2292">
                  <c:v>0.39809027777777778</c:v>
                </c:pt>
                <c:pt idx="2293">
                  <c:v>0.39826388888888892</c:v>
                </c:pt>
                <c:pt idx="2294">
                  <c:v>0.3984375</c:v>
                </c:pt>
                <c:pt idx="2295">
                  <c:v>0.39861111111111108</c:v>
                </c:pt>
                <c:pt idx="2296">
                  <c:v>0.39878472222222222</c:v>
                </c:pt>
                <c:pt idx="2297">
                  <c:v>0.3989583333333333</c:v>
                </c:pt>
                <c:pt idx="2298">
                  <c:v>0.3991319444444445</c:v>
                </c:pt>
                <c:pt idx="2299">
                  <c:v>0.39930555555555558</c:v>
                </c:pt>
                <c:pt idx="2300">
                  <c:v>0.39947916666666666</c:v>
                </c:pt>
                <c:pt idx="2301">
                  <c:v>0.3996527777777778</c:v>
                </c:pt>
                <c:pt idx="2302">
                  <c:v>0.39982638888888888</c:v>
                </c:pt>
                <c:pt idx="2303">
                  <c:v>0.39999999999999997</c:v>
                </c:pt>
                <c:pt idx="2304">
                  <c:v>0.4001736111111111</c:v>
                </c:pt>
                <c:pt idx="2305">
                  <c:v>0.40034722222222219</c:v>
                </c:pt>
                <c:pt idx="2306">
                  <c:v>0.40052083333333338</c:v>
                </c:pt>
                <c:pt idx="2307">
                  <c:v>0.40069444444444446</c:v>
                </c:pt>
                <c:pt idx="2308">
                  <c:v>0.40086805555555555</c:v>
                </c:pt>
                <c:pt idx="2309">
                  <c:v>0.40104166666666669</c:v>
                </c:pt>
                <c:pt idx="2310">
                  <c:v>0.40121527777777777</c:v>
                </c:pt>
                <c:pt idx="2311">
                  <c:v>0.40138888888888885</c:v>
                </c:pt>
                <c:pt idx="2312">
                  <c:v>0.40156249999999999</c:v>
                </c:pt>
                <c:pt idx="2313">
                  <c:v>0.40173611111111113</c:v>
                </c:pt>
                <c:pt idx="2314">
                  <c:v>0.40190972222222227</c:v>
                </c:pt>
                <c:pt idx="2315">
                  <c:v>0.40208333333333335</c:v>
                </c:pt>
                <c:pt idx="2316">
                  <c:v>0.40225694444444443</c:v>
                </c:pt>
                <c:pt idx="2317">
                  <c:v>0.40243055555555557</c:v>
                </c:pt>
                <c:pt idx="2318">
                  <c:v>0.40260416666666665</c:v>
                </c:pt>
                <c:pt idx="2319">
                  <c:v>0.40277777777777773</c:v>
                </c:pt>
                <c:pt idx="2320">
                  <c:v>0.40295138888888887</c:v>
                </c:pt>
                <c:pt idx="2321">
                  <c:v>0.40312500000000001</c:v>
                </c:pt>
                <c:pt idx="2322">
                  <c:v>0.40329861111111115</c:v>
                </c:pt>
                <c:pt idx="2323">
                  <c:v>0.40347222222222223</c:v>
                </c:pt>
                <c:pt idx="2324">
                  <c:v>0.40364583333333331</c:v>
                </c:pt>
                <c:pt idx="2325">
                  <c:v>0.40381944444444445</c:v>
                </c:pt>
                <c:pt idx="2326">
                  <c:v>0.40399305555555554</c:v>
                </c:pt>
                <c:pt idx="2327">
                  <c:v>0.40416666666666662</c:v>
                </c:pt>
                <c:pt idx="2328">
                  <c:v>0.40434027777777781</c:v>
                </c:pt>
                <c:pt idx="2329">
                  <c:v>0.4045138888888889</c:v>
                </c:pt>
                <c:pt idx="2330">
                  <c:v>0.40468750000000003</c:v>
                </c:pt>
                <c:pt idx="2331">
                  <c:v>0.40486111111111112</c:v>
                </c:pt>
                <c:pt idx="2332">
                  <c:v>0.4050347222222222</c:v>
                </c:pt>
                <c:pt idx="2333">
                  <c:v>0.40520833333333334</c:v>
                </c:pt>
                <c:pt idx="2334">
                  <c:v>0.40538194444444442</c:v>
                </c:pt>
                <c:pt idx="2335">
                  <c:v>0.4055555555555555</c:v>
                </c:pt>
                <c:pt idx="2336">
                  <c:v>0.4057291666666667</c:v>
                </c:pt>
                <c:pt idx="2337">
                  <c:v>0.40590277777777778</c:v>
                </c:pt>
                <c:pt idx="2338">
                  <c:v>0.40607638888888892</c:v>
                </c:pt>
                <c:pt idx="2339">
                  <c:v>0.40625</c:v>
                </c:pt>
                <c:pt idx="2340">
                  <c:v>0.40642361111111108</c:v>
                </c:pt>
                <c:pt idx="2341">
                  <c:v>0.40659722222222222</c:v>
                </c:pt>
                <c:pt idx="2342">
                  <c:v>0.4067708333333333</c:v>
                </c:pt>
                <c:pt idx="2343">
                  <c:v>0.4069444444444445</c:v>
                </c:pt>
                <c:pt idx="2344">
                  <c:v>0.40711805555555558</c:v>
                </c:pt>
                <c:pt idx="2345">
                  <c:v>0.40729166666666666</c:v>
                </c:pt>
                <c:pt idx="2346">
                  <c:v>0.4074652777777778</c:v>
                </c:pt>
                <c:pt idx="2347">
                  <c:v>0.40763888888888888</c:v>
                </c:pt>
                <c:pt idx="2348">
                  <c:v>0.40781249999999997</c:v>
                </c:pt>
                <c:pt idx="2349">
                  <c:v>0.4079861111111111</c:v>
                </c:pt>
                <c:pt idx="2350">
                  <c:v>0.40815972222222219</c:v>
                </c:pt>
                <c:pt idx="2351">
                  <c:v>0.40833333333333338</c:v>
                </c:pt>
                <c:pt idx="2352">
                  <c:v>0.40850694444444446</c:v>
                </c:pt>
                <c:pt idx="2353">
                  <c:v>0.40868055555555555</c:v>
                </c:pt>
                <c:pt idx="2354">
                  <c:v>0.40885416666666669</c:v>
                </c:pt>
                <c:pt idx="2355">
                  <c:v>0.40902777777777777</c:v>
                </c:pt>
                <c:pt idx="2356">
                  <c:v>0.40920138888888885</c:v>
                </c:pt>
                <c:pt idx="2357">
                  <c:v>0.40937499999999999</c:v>
                </c:pt>
                <c:pt idx="2358">
                  <c:v>0.40954861111111113</c:v>
                </c:pt>
                <c:pt idx="2359">
                  <c:v>0.40972222222222227</c:v>
                </c:pt>
                <c:pt idx="2360">
                  <c:v>0.40989583333333335</c:v>
                </c:pt>
                <c:pt idx="2361">
                  <c:v>0.41006944444444443</c:v>
                </c:pt>
                <c:pt idx="2362">
                  <c:v>0.41024305555555557</c:v>
                </c:pt>
                <c:pt idx="2363">
                  <c:v>0.41041666666666665</c:v>
                </c:pt>
                <c:pt idx="2364">
                  <c:v>0.41059027777777773</c:v>
                </c:pt>
                <c:pt idx="2365">
                  <c:v>0.41076388888888887</c:v>
                </c:pt>
                <c:pt idx="2366">
                  <c:v>0.41093750000000001</c:v>
                </c:pt>
                <c:pt idx="2367">
                  <c:v>0.41111111111111115</c:v>
                </c:pt>
                <c:pt idx="2368">
                  <c:v>0.41128472222222223</c:v>
                </c:pt>
                <c:pt idx="2369">
                  <c:v>0.41145833333333331</c:v>
                </c:pt>
                <c:pt idx="2370">
                  <c:v>0.41163194444444445</c:v>
                </c:pt>
                <c:pt idx="2371">
                  <c:v>0.41180555555555554</c:v>
                </c:pt>
                <c:pt idx="2372">
                  <c:v>0.41197916666666662</c:v>
                </c:pt>
                <c:pt idx="2373">
                  <c:v>0.41215277777777781</c:v>
                </c:pt>
                <c:pt idx="2374">
                  <c:v>0.4123263888888889</c:v>
                </c:pt>
                <c:pt idx="2375">
                  <c:v>0.41250000000000003</c:v>
                </c:pt>
                <c:pt idx="2376">
                  <c:v>0.41267361111111112</c:v>
                </c:pt>
                <c:pt idx="2377">
                  <c:v>0.4128472222222222</c:v>
                </c:pt>
                <c:pt idx="2378">
                  <c:v>0.41302083333333334</c:v>
                </c:pt>
                <c:pt idx="2379">
                  <c:v>0.41319444444444442</c:v>
                </c:pt>
                <c:pt idx="2380">
                  <c:v>0.4133680555555555</c:v>
                </c:pt>
                <c:pt idx="2381">
                  <c:v>0.4135416666666667</c:v>
                </c:pt>
                <c:pt idx="2382">
                  <c:v>0.41371527777777778</c:v>
                </c:pt>
                <c:pt idx="2383">
                  <c:v>0.41388888888888892</c:v>
                </c:pt>
                <c:pt idx="2384">
                  <c:v>0.4140625</c:v>
                </c:pt>
                <c:pt idx="2385">
                  <c:v>0.41423611111111108</c:v>
                </c:pt>
                <c:pt idx="2386">
                  <c:v>0.41440972222222222</c:v>
                </c:pt>
                <c:pt idx="2387">
                  <c:v>0.4145833333333333</c:v>
                </c:pt>
                <c:pt idx="2388">
                  <c:v>0.4147569444444445</c:v>
                </c:pt>
                <c:pt idx="2389">
                  <c:v>0.41493055555555558</c:v>
                </c:pt>
                <c:pt idx="2390">
                  <c:v>0.41510416666666666</c:v>
                </c:pt>
                <c:pt idx="2391">
                  <c:v>0.4152777777777778</c:v>
                </c:pt>
                <c:pt idx="2392">
                  <c:v>0.41545138888888888</c:v>
                </c:pt>
                <c:pt idx="2393">
                  <c:v>0.41562499999999997</c:v>
                </c:pt>
                <c:pt idx="2394">
                  <c:v>0.4157986111111111</c:v>
                </c:pt>
                <c:pt idx="2395">
                  <c:v>0.41597222222222219</c:v>
                </c:pt>
                <c:pt idx="2396">
                  <c:v>0.41614583333333338</c:v>
                </c:pt>
                <c:pt idx="2397">
                  <c:v>0.41631944444444446</c:v>
                </c:pt>
                <c:pt idx="2398">
                  <c:v>0.41649305555555555</c:v>
                </c:pt>
                <c:pt idx="2399">
                  <c:v>0.41666666666666669</c:v>
                </c:pt>
                <c:pt idx="2400">
                  <c:v>0.41684027777777777</c:v>
                </c:pt>
                <c:pt idx="2401">
                  <c:v>0.41701388888888885</c:v>
                </c:pt>
                <c:pt idx="2402">
                  <c:v>0.41718749999999999</c:v>
                </c:pt>
                <c:pt idx="2403">
                  <c:v>0.41736111111111113</c:v>
                </c:pt>
                <c:pt idx="2404">
                  <c:v>0.41753472222222227</c:v>
                </c:pt>
                <c:pt idx="2405">
                  <c:v>0.41770833333333335</c:v>
                </c:pt>
                <c:pt idx="2406">
                  <c:v>0.41788194444444443</c:v>
                </c:pt>
                <c:pt idx="2407">
                  <c:v>0.41805555555555557</c:v>
                </c:pt>
                <c:pt idx="2408">
                  <c:v>0.41822916666666665</c:v>
                </c:pt>
                <c:pt idx="2409">
                  <c:v>0.41840277777777773</c:v>
                </c:pt>
                <c:pt idx="2410">
                  <c:v>0.41857638888888887</c:v>
                </c:pt>
                <c:pt idx="2411">
                  <c:v>0.41875000000000001</c:v>
                </c:pt>
                <c:pt idx="2412">
                  <c:v>0.41892361111111115</c:v>
                </c:pt>
                <c:pt idx="2413">
                  <c:v>0.41909722222222223</c:v>
                </c:pt>
                <c:pt idx="2414">
                  <c:v>0.41927083333333331</c:v>
                </c:pt>
                <c:pt idx="2415">
                  <c:v>0.41944444444444445</c:v>
                </c:pt>
                <c:pt idx="2416">
                  <c:v>0.41961805555555554</c:v>
                </c:pt>
                <c:pt idx="2417">
                  <c:v>0.41979166666666662</c:v>
                </c:pt>
                <c:pt idx="2418">
                  <c:v>0.41996527777777781</c:v>
                </c:pt>
                <c:pt idx="2419">
                  <c:v>0.4201388888888889</c:v>
                </c:pt>
                <c:pt idx="2420">
                  <c:v>0.42031250000000003</c:v>
                </c:pt>
                <c:pt idx="2421">
                  <c:v>0.42048611111111112</c:v>
                </c:pt>
                <c:pt idx="2422">
                  <c:v>0.4206597222222222</c:v>
                </c:pt>
                <c:pt idx="2423">
                  <c:v>0.42083333333333334</c:v>
                </c:pt>
                <c:pt idx="2424">
                  <c:v>0.42100694444444442</c:v>
                </c:pt>
                <c:pt idx="2425">
                  <c:v>0.4211805555555555</c:v>
                </c:pt>
                <c:pt idx="2426">
                  <c:v>0.4213541666666667</c:v>
                </c:pt>
                <c:pt idx="2427">
                  <c:v>0.42152777777777778</c:v>
                </c:pt>
                <c:pt idx="2428">
                  <c:v>0.42170138888888892</c:v>
                </c:pt>
                <c:pt idx="2429">
                  <c:v>0.421875</c:v>
                </c:pt>
                <c:pt idx="2430">
                  <c:v>0.42204861111111108</c:v>
                </c:pt>
                <c:pt idx="2431">
                  <c:v>0.42222222222222222</c:v>
                </c:pt>
                <c:pt idx="2432">
                  <c:v>0.4223958333333333</c:v>
                </c:pt>
                <c:pt idx="2433">
                  <c:v>0.4225694444444445</c:v>
                </c:pt>
                <c:pt idx="2434">
                  <c:v>0.42274305555555558</c:v>
                </c:pt>
                <c:pt idx="2435">
                  <c:v>0.42291666666666666</c:v>
                </c:pt>
                <c:pt idx="2436">
                  <c:v>0.4230902777777778</c:v>
                </c:pt>
                <c:pt idx="2437">
                  <c:v>0.42326388888888888</c:v>
                </c:pt>
                <c:pt idx="2438">
                  <c:v>0.42343749999999997</c:v>
                </c:pt>
                <c:pt idx="2439">
                  <c:v>0.4236111111111111</c:v>
                </c:pt>
                <c:pt idx="2440">
                  <c:v>0.42378472222222219</c:v>
                </c:pt>
                <c:pt idx="2441">
                  <c:v>0.42395833333333338</c:v>
                </c:pt>
                <c:pt idx="2442">
                  <c:v>0.42413194444444446</c:v>
                </c:pt>
                <c:pt idx="2443">
                  <c:v>0.42430555555555555</c:v>
                </c:pt>
                <c:pt idx="2444">
                  <c:v>0.42447916666666669</c:v>
                </c:pt>
                <c:pt idx="2445">
                  <c:v>0.42465277777777777</c:v>
                </c:pt>
                <c:pt idx="2446">
                  <c:v>0.42482638888888885</c:v>
                </c:pt>
                <c:pt idx="2447">
                  <c:v>0.42499999999999999</c:v>
                </c:pt>
                <c:pt idx="2448">
                  <c:v>0.42517361111111113</c:v>
                </c:pt>
                <c:pt idx="2449">
                  <c:v>0.42534722222222227</c:v>
                </c:pt>
                <c:pt idx="2450">
                  <c:v>0.42552083333333335</c:v>
                </c:pt>
                <c:pt idx="2451">
                  <c:v>0.42569444444444443</c:v>
                </c:pt>
                <c:pt idx="2452">
                  <c:v>0.42586805555555557</c:v>
                </c:pt>
                <c:pt idx="2453">
                  <c:v>0.42604166666666665</c:v>
                </c:pt>
                <c:pt idx="2454">
                  <c:v>0.42621527777777773</c:v>
                </c:pt>
                <c:pt idx="2455">
                  <c:v>0.42638888888888887</c:v>
                </c:pt>
                <c:pt idx="2456">
                  <c:v>0.42656250000000001</c:v>
                </c:pt>
                <c:pt idx="2457">
                  <c:v>0.42673611111111115</c:v>
                </c:pt>
                <c:pt idx="2458">
                  <c:v>0.42690972222222223</c:v>
                </c:pt>
                <c:pt idx="2459">
                  <c:v>0.42708333333333331</c:v>
                </c:pt>
                <c:pt idx="2460">
                  <c:v>0.42725694444444445</c:v>
                </c:pt>
                <c:pt idx="2461">
                  <c:v>0.42743055555555554</c:v>
                </c:pt>
                <c:pt idx="2462">
                  <c:v>0.42760416666666662</c:v>
                </c:pt>
                <c:pt idx="2463">
                  <c:v>0.42777777777777781</c:v>
                </c:pt>
                <c:pt idx="2464">
                  <c:v>0.4279513888888889</c:v>
                </c:pt>
                <c:pt idx="2465">
                  <c:v>0.42812500000000003</c:v>
                </c:pt>
                <c:pt idx="2466">
                  <c:v>0.42829861111111112</c:v>
                </c:pt>
                <c:pt idx="2467">
                  <c:v>0.4284722222222222</c:v>
                </c:pt>
                <c:pt idx="2468">
                  <c:v>0.42864583333333334</c:v>
                </c:pt>
                <c:pt idx="2469">
                  <c:v>0.42881944444444442</c:v>
                </c:pt>
                <c:pt idx="2470">
                  <c:v>0.4289930555555555</c:v>
                </c:pt>
                <c:pt idx="2471">
                  <c:v>0.4291666666666667</c:v>
                </c:pt>
                <c:pt idx="2472">
                  <c:v>0.42934027777777778</c:v>
                </c:pt>
                <c:pt idx="2473">
                  <c:v>0.42951388888888892</c:v>
                </c:pt>
                <c:pt idx="2474">
                  <c:v>0.4296875</c:v>
                </c:pt>
                <c:pt idx="2475">
                  <c:v>0.42986111111111108</c:v>
                </c:pt>
                <c:pt idx="2476">
                  <c:v>0.43003472222222222</c:v>
                </c:pt>
                <c:pt idx="2477">
                  <c:v>0.4302083333333333</c:v>
                </c:pt>
                <c:pt idx="2478">
                  <c:v>0.4303819444444445</c:v>
                </c:pt>
                <c:pt idx="2479">
                  <c:v>0.43055555555555558</c:v>
                </c:pt>
                <c:pt idx="2480">
                  <c:v>0.43072916666666666</c:v>
                </c:pt>
                <c:pt idx="2481">
                  <c:v>0.4309027777777778</c:v>
                </c:pt>
                <c:pt idx="2482">
                  <c:v>0.43107638888888888</c:v>
                </c:pt>
                <c:pt idx="2483">
                  <c:v>0.43124999999999997</c:v>
                </c:pt>
                <c:pt idx="2484">
                  <c:v>0.4314236111111111</c:v>
                </c:pt>
                <c:pt idx="2485">
                  <c:v>0.43159722222222219</c:v>
                </c:pt>
                <c:pt idx="2486">
                  <c:v>0.43177083333333338</c:v>
                </c:pt>
                <c:pt idx="2487">
                  <c:v>0.43194444444444446</c:v>
                </c:pt>
                <c:pt idx="2488">
                  <c:v>0.43211805555555555</c:v>
                </c:pt>
                <c:pt idx="2489">
                  <c:v>0.43229166666666669</c:v>
                </c:pt>
                <c:pt idx="2490">
                  <c:v>0.43246527777777777</c:v>
                </c:pt>
                <c:pt idx="2491">
                  <c:v>0.43263888888888885</c:v>
                </c:pt>
                <c:pt idx="2492">
                  <c:v>0.43281249999999999</c:v>
                </c:pt>
                <c:pt idx="2493">
                  <c:v>0.43298611111111113</c:v>
                </c:pt>
                <c:pt idx="2494">
                  <c:v>0.43315972222222227</c:v>
                </c:pt>
                <c:pt idx="2495">
                  <c:v>0.43333333333333335</c:v>
                </c:pt>
                <c:pt idx="2496">
                  <c:v>0.43350694444444443</c:v>
                </c:pt>
                <c:pt idx="2497">
                  <c:v>0.43368055555555557</c:v>
                </c:pt>
                <c:pt idx="2498">
                  <c:v>0.43385416666666665</c:v>
                </c:pt>
                <c:pt idx="2499">
                  <c:v>0.43402777777777773</c:v>
                </c:pt>
                <c:pt idx="2500">
                  <c:v>0.43420138888888887</c:v>
                </c:pt>
                <c:pt idx="2501">
                  <c:v>0.43437500000000001</c:v>
                </c:pt>
                <c:pt idx="2502">
                  <c:v>0.43454861111111115</c:v>
                </c:pt>
                <c:pt idx="2503">
                  <c:v>0.43472222222222223</c:v>
                </c:pt>
                <c:pt idx="2504">
                  <c:v>0.43489583333333331</c:v>
                </c:pt>
                <c:pt idx="2505">
                  <c:v>0.43506944444444445</c:v>
                </c:pt>
                <c:pt idx="2506">
                  <c:v>0.43524305555555554</c:v>
                </c:pt>
                <c:pt idx="2507">
                  <c:v>0.43541666666666662</c:v>
                </c:pt>
                <c:pt idx="2508">
                  <c:v>0.43559027777777781</c:v>
                </c:pt>
                <c:pt idx="2509">
                  <c:v>0.4357638888888889</c:v>
                </c:pt>
                <c:pt idx="2510">
                  <c:v>0.43593750000000003</c:v>
                </c:pt>
                <c:pt idx="2511">
                  <c:v>0.43611111111111112</c:v>
                </c:pt>
                <c:pt idx="2512">
                  <c:v>0.4362847222222222</c:v>
                </c:pt>
                <c:pt idx="2513">
                  <c:v>0.43645833333333334</c:v>
                </c:pt>
                <c:pt idx="2514">
                  <c:v>0.43663194444444442</c:v>
                </c:pt>
                <c:pt idx="2515">
                  <c:v>0.4368055555555555</c:v>
                </c:pt>
                <c:pt idx="2516">
                  <c:v>0.4369791666666667</c:v>
                </c:pt>
                <c:pt idx="2517">
                  <c:v>0.43715277777777778</c:v>
                </c:pt>
                <c:pt idx="2518">
                  <c:v>0.43732638888888892</c:v>
                </c:pt>
                <c:pt idx="2519">
                  <c:v>0.4375</c:v>
                </c:pt>
                <c:pt idx="2520">
                  <c:v>0.43767361111111108</c:v>
                </c:pt>
                <c:pt idx="2521">
                  <c:v>0.43784722222222222</c:v>
                </c:pt>
                <c:pt idx="2522">
                  <c:v>0.4380208333333333</c:v>
                </c:pt>
                <c:pt idx="2523">
                  <c:v>0.4381944444444445</c:v>
                </c:pt>
                <c:pt idx="2524">
                  <c:v>0.43836805555555558</c:v>
                </c:pt>
                <c:pt idx="2525">
                  <c:v>0.43854166666666666</c:v>
                </c:pt>
                <c:pt idx="2526">
                  <c:v>0.4387152777777778</c:v>
                </c:pt>
                <c:pt idx="2527">
                  <c:v>0.43888888888888888</c:v>
                </c:pt>
                <c:pt idx="2528">
                  <c:v>0.43906249999999997</c:v>
                </c:pt>
                <c:pt idx="2529">
                  <c:v>0.4392361111111111</c:v>
                </c:pt>
                <c:pt idx="2530">
                  <c:v>0.43940972222222219</c:v>
                </c:pt>
                <c:pt idx="2531">
                  <c:v>0.43958333333333338</c:v>
                </c:pt>
                <c:pt idx="2532">
                  <c:v>0.43975694444444446</c:v>
                </c:pt>
                <c:pt idx="2533">
                  <c:v>0.43993055555555555</c:v>
                </c:pt>
                <c:pt idx="2534">
                  <c:v>0.44010416666666669</c:v>
                </c:pt>
                <c:pt idx="2535">
                  <c:v>0.44027777777777777</c:v>
                </c:pt>
                <c:pt idx="2536">
                  <c:v>0.44045138888888885</c:v>
                </c:pt>
                <c:pt idx="2537">
                  <c:v>0.44062499999999999</c:v>
                </c:pt>
                <c:pt idx="2538">
                  <c:v>0.44079861111111113</c:v>
                </c:pt>
                <c:pt idx="2539">
                  <c:v>0.44097222222222227</c:v>
                </c:pt>
                <c:pt idx="2540">
                  <c:v>0.44114583333333335</c:v>
                </c:pt>
                <c:pt idx="2541">
                  <c:v>0.44131944444444443</c:v>
                </c:pt>
                <c:pt idx="2542">
                  <c:v>0.44149305555555557</c:v>
                </c:pt>
                <c:pt idx="2543">
                  <c:v>0.44166666666666665</c:v>
                </c:pt>
                <c:pt idx="2544">
                  <c:v>0.44184027777777773</c:v>
                </c:pt>
                <c:pt idx="2545">
                  <c:v>0.44201388888888887</c:v>
                </c:pt>
                <c:pt idx="2546">
                  <c:v>0.44218750000000001</c:v>
                </c:pt>
                <c:pt idx="2547">
                  <c:v>0.44236111111111115</c:v>
                </c:pt>
                <c:pt idx="2548">
                  <c:v>0.44253472222222223</c:v>
                </c:pt>
                <c:pt idx="2549">
                  <c:v>0.44270833333333331</c:v>
                </c:pt>
                <c:pt idx="2550">
                  <c:v>0.44288194444444445</c:v>
                </c:pt>
                <c:pt idx="2551">
                  <c:v>0.44305555555555554</c:v>
                </c:pt>
                <c:pt idx="2552">
                  <c:v>0.44322916666666662</c:v>
                </c:pt>
                <c:pt idx="2553">
                  <c:v>0.44340277777777781</c:v>
                </c:pt>
                <c:pt idx="2554">
                  <c:v>0.4435763888888889</c:v>
                </c:pt>
                <c:pt idx="2555">
                  <c:v>0.44375000000000003</c:v>
                </c:pt>
                <c:pt idx="2556">
                  <c:v>0.44392361111111112</c:v>
                </c:pt>
                <c:pt idx="2557">
                  <c:v>0.4440972222222222</c:v>
                </c:pt>
                <c:pt idx="2558">
                  <c:v>0.44427083333333334</c:v>
                </c:pt>
                <c:pt idx="2559">
                  <c:v>0.44444444444444442</c:v>
                </c:pt>
                <c:pt idx="2560">
                  <c:v>0.4446180555555555</c:v>
                </c:pt>
                <c:pt idx="2561">
                  <c:v>0.4447916666666667</c:v>
                </c:pt>
                <c:pt idx="2562">
                  <c:v>0.44496527777777778</c:v>
                </c:pt>
                <c:pt idx="2563">
                  <c:v>0.44513888888888892</c:v>
                </c:pt>
                <c:pt idx="2564">
                  <c:v>0.4453125</c:v>
                </c:pt>
                <c:pt idx="2565">
                  <c:v>0.44548611111111108</c:v>
                </c:pt>
                <c:pt idx="2566">
                  <c:v>0.44565972222222222</c:v>
                </c:pt>
                <c:pt idx="2567">
                  <c:v>0.4458333333333333</c:v>
                </c:pt>
                <c:pt idx="2568">
                  <c:v>0.4460069444444445</c:v>
                </c:pt>
                <c:pt idx="2569">
                  <c:v>0.44618055555555558</c:v>
                </c:pt>
                <c:pt idx="2570">
                  <c:v>0.44635416666666666</c:v>
                </c:pt>
                <c:pt idx="2571">
                  <c:v>0.4465277777777778</c:v>
                </c:pt>
                <c:pt idx="2572">
                  <c:v>0.44670138888888888</c:v>
                </c:pt>
                <c:pt idx="2573">
                  <c:v>0.44687499999999997</c:v>
                </c:pt>
                <c:pt idx="2574">
                  <c:v>0.4470486111111111</c:v>
                </c:pt>
                <c:pt idx="2575">
                  <c:v>0.44722222222222219</c:v>
                </c:pt>
                <c:pt idx="2576">
                  <c:v>0.44739583333333338</c:v>
                </c:pt>
                <c:pt idx="2577">
                  <c:v>0.44756944444444446</c:v>
                </c:pt>
                <c:pt idx="2578">
                  <c:v>0.44774305555555555</c:v>
                </c:pt>
                <c:pt idx="2579">
                  <c:v>0.44791666666666669</c:v>
                </c:pt>
                <c:pt idx="2580">
                  <c:v>0.44809027777777777</c:v>
                </c:pt>
                <c:pt idx="2581">
                  <c:v>0.44826388888888885</c:v>
                </c:pt>
                <c:pt idx="2582">
                  <c:v>0.44843749999999999</c:v>
                </c:pt>
                <c:pt idx="2583">
                  <c:v>0.44861111111111113</c:v>
                </c:pt>
                <c:pt idx="2584">
                  <c:v>0.44878472222222227</c:v>
                </c:pt>
                <c:pt idx="2585">
                  <c:v>0.44895833333333335</c:v>
                </c:pt>
                <c:pt idx="2586">
                  <c:v>0.44913194444444443</c:v>
                </c:pt>
                <c:pt idx="2587">
                  <c:v>0.44930555555555557</c:v>
                </c:pt>
                <c:pt idx="2588">
                  <c:v>0.44947916666666665</c:v>
                </c:pt>
                <c:pt idx="2589">
                  <c:v>0.44965277777777773</c:v>
                </c:pt>
                <c:pt idx="2590">
                  <c:v>0.44982638888888887</c:v>
                </c:pt>
                <c:pt idx="2591">
                  <c:v>0.45</c:v>
                </c:pt>
                <c:pt idx="2592">
                  <c:v>0.45017361111111115</c:v>
                </c:pt>
                <c:pt idx="2593">
                  <c:v>0.45034722222222223</c:v>
                </c:pt>
                <c:pt idx="2594">
                  <c:v>0.45052083333333331</c:v>
                </c:pt>
                <c:pt idx="2595">
                  <c:v>0.45069444444444445</c:v>
                </c:pt>
                <c:pt idx="2596">
                  <c:v>0.45086805555555554</c:v>
                </c:pt>
                <c:pt idx="2597">
                  <c:v>0.45104166666666662</c:v>
                </c:pt>
                <c:pt idx="2598">
                  <c:v>0.45121527777777781</c:v>
                </c:pt>
                <c:pt idx="2599">
                  <c:v>0.4513888888888889</c:v>
                </c:pt>
                <c:pt idx="2600">
                  <c:v>0.45156250000000003</c:v>
                </c:pt>
                <c:pt idx="2601">
                  <c:v>0.45173611111111112</c:v>
                </c:pt>
                <c:pt idx="2602">
                  <c:v>0.4519097222222222</c:v>
                </c:pt>
                <c:pt idx="2603">
                  <c:v>0.45208333333333334</c:v>
                </c:pt>
                <c:pt idx="2604">
                  <c:v>0.45225694444444442</c:v>
                </c:pt>
                <c:pt idx="2605">
                  <c:v>0.4524305555555555</c:v>
                </c:pt>
                <c:pt idx="2606">
                  <c:v>0.4526041666666667</c:v>
                </c:pt>
                <c:pt idx="2607">
                  <c:v>0.45277777777777778</c:v>
                </c:pt>
                <c:pt idx="2608">
                  <c:v>0.45295138888888892</c:v>
                </c:pt>
                <c:pt idx="2609">
                  <c:v>0.453125</c:v>
                </c:pt>
                <c:pt idx="2610">
                  <c:v>0.45329861111111108</c:v>
                </c:pt>
                <c:pt idx="2611">
                  <c:v>0.45347222222222222</c:v>
                </c:pt>
                <c:pt idx="2612">
                  <c:v>0.4536458333333333</c:v>
                </c:pt>
                <c:pt idx="2613">
                  <c:v>0.4538194444444445</c:v>
                </c:pt>
                <c:pt idx="2614">
                  <c:v>0.45399305555555558</c:v>
                </c:pt>
                <c:pt idx="2615">
                  <c:v>0.45416666666666666</c:v>
                </c:pt>
                <c:pt idx="2616">
                  <c:v>0.4543402777777778</c:v>
                </c:pt>
                <c:pt idx="2617">
                  <c:v>0.45451388888888888</c:v>
                </c:pt>
                <c:pt idx="2618">
                  <c:v>0.45468749999999997</c:v>
                </c:pt>
                <c:pt idx="2619">
                  <c:v>0.4548611111111111</c:v>
                </c:pt>
                <c:pt idx="2620">
                  <c:v>0.45503472222222219</c:v>
                </c:pt>
                <c:pt idx="2621">
                  <c:v>0.45520833333333338</c:v>
                </c:pt>
                <c:pt idx="2622">
                  <c:v>0.45538194444444446</c:v>
                </c:pt>
                <c:pt idx="2623">
                  <c:v>0.45555555555555555</c:v>
                </c:pt>
                <c:pt idx="2624">
                  <c:v>0.45572916666666669</c:v>
                </c:pt>
                <c:pt idx="2625">
                  <c:v>0.45590277777777777</c:v>
                </c:pt>
                <c:pt idx="2626">
                  <c:v>0.45607638888888885</c:v>
                </c:pt>
                <c:pt idx="2627">
                  <c:v>0.45624999999999999</c:v>
                </c:pt>
                <c:pt idx="2628">
                  <c:v>0.45642361111111113</c:v>
                </c:pt>
                <c:pt idx="2629">
                  <c:v>0.45659722222222227</c:v>
                </c:pt>
                <c:pt idx="2630">
                  <c:v>0.45677083333333335</c:v>
                </c:pt>
                <c:pt idx="2631">
                  <c:v>0.45694444444444443</c:v>
                </c:pt>
                <c:pt idx="2632">
                  <c:v>0.45711805555555557</c:v>
                </c:pt>
                <c:pt idx="2633">
                  <c:v>0.45729166666666665</c:v>
                </c:pt>
                <c:pt idx="2634">
                  <c:v>0.45746527777777773</c:v>
                </c:pt>
                <c:pt idx="2635">
                  <c:v>0.45763888888888887</c:v>
                </c:pt>
                <c:pt idx="2636">
                  <c:v>0.45781250000000001</c:v>
                </c:pt>
                <c:pt idx="2637">
                  <c:v>0.45798611111111115</c:v>
                </c:pt>
                <c:pt idx="2638">
                  <c:v>0.45815972222222223</c:v>
                </c:pt>
                <c:pt idx="2639">
                  <c:v>0.45833333333333331</c:v>
                </c:pt>
                <c:pt idx="2640">
                  <c:v>0.45850694444444445</c:v>
                </c:pt>
                <c:pt idx="2641">
                  <c:v>0.45868055555555554</c:v>
                </c:pt>
                <c:pt idx="2642">
                  <c:v>0.45885416666666662</c:v>
                </c:pt>
                <c:pt idx="2643">
                  <c:v>0.45902777777777781</c:v>
                </c:pt>
                <c:pt idx="2644">
                  <c:v>0.4592013888888889</c:v>
                </c:pt>
                <c:pt idx="2645">
                  <c:v>0.45937500000000003</c:v>
                </c:pt>
                <c:pt idx="2646">
                  <c:v>0.45954861111111112</c:v>
                </c:pt>
                <c:pt idx="2647">
                  <c:v>0.4597222222222222</c:v>
                </c:pt>
                <c:pt idx="2648">
                  <c:v>0.45989583333333334</c:v>
                </c:pt>
                <c:pt idx="2649">
                  <c:v>0.46006944444444442</c:v>
                </c:pt>
                <c:pt idx="2650">
                  <c:v>0.4602430555555555</c:v>
                </c:pt>
                <c:pt idx="2651">
                  <c:v>0.4604166666666667</c:v>
                </c:pt>
                <c:pt idx="2652">
                  <c:v>0.46059027777777778</c:v>
                </c:pt>
                <c:pt idx="2653">
                  <c:v>0.46076388888888892</c:v>
                </c:pt>
                <c:pt idx="2654">
                  <c:v>0.4609375</c:v>
                </c:pt>
                <c:pt idx="2655">
                  <c:v>0.46111111111111108</c:v>
                </c:pt>
                <c:pt idx="2656">
                  <c:v>0.46128472222222222</c:v>
                </c:pt>
                <c:pt idx="2657">
                  <c:v>0.4614583333333333</c:v>
                </c:pt>
                <c:pt idx="2658">
                  <c:v>0.4616319444444445</c:v>
                </c:pt>
                <c:pt idx="2659">
                  <c:v>0.46180555555555558</c:v>
                </c:pt>
                <c:pt idx="2660">
                  <c:v>0.46197916666666666</c:v>
                </c:pt>
                <c:pt idx="2661">
                  <c:v>0.4621527777777778</c:v>
                </c:pt>
                <c:pt idx="2662">
                  <c:v>0.46232638888888888</c:v>
                </c:pt>
                <c:pt idx="2663">
                  <c:v>0.46249999999999997</c:v>
                </c:pt>
                <c:pt idx="2664">
                  <c:v>0.4626736111111111</c:v>
                </c:pt>
                <c:pt idx="2665">
                  <c:v>0.46284722222222219</c:v>
                </c:pt>
                <c:pt idx="2666">
                  <c:v>0.46302083333333338</c:v>
                </c:pt>
                <c:pt idx="2667">
                  <c:v>0.46319444444444446</c:v>
                </c:pt>
                <c:pt idx="2668">
                  <c:v>0.46336805555555555</c:v>
                </c:pt>
                <c:pt idx="2669">
                  <c:v>0.46354166666666669</c:v>
                </c:pt>
                <c:pt idx="2670">
                  <c:v>0.46371527777777777</c:v>
                </c:pt>
                <c:pt idx="2671">
                  <c:v>0.46388888888888885</c:v>
                </c:pt>
                <c:pt idx="2672">
                  <c:v>0.46406249999999999</c:v>
                </c:pt>
                <c:pt idx="2673">
                  <c:v>0.46423611111111113</c:v>
                </c:pt>
                <c:pt idx="2674">
                  <c:v>0.46440972222222227</c:v>
                </c:pt>
                <c:pt idx="2675">
                  <c:v>0.46458333333333335</c:v>
                </c:pt>
                <c:pt idx="2676">
                  <c:v>0.46475694444444443</c:v>
                </c:pt>
                <c:pt idx="2677">
                  <c:v>0.46493055555555557</c:v>
                </c:pt>
                <c:pt idx="2678">
                  <c:v>0.46510416666666665</c:v>
                </c:pt>
                <c:pt idx="2679">
                  <c:v>0.46527777777777773</c:v>
                </c:pt>
                <c:pt idx="2680">
                  <c:v>0.46545138888888887</c:v>
                </c:pt>
                <c:pt idx="2681">
                  <c:v>0.46562500000000001</c:v>
                </c:pt>
                <c:pt idx="2682">
                  <c:v>0.46579861111111115</c:v>
                </c:pt>
                <c:pt idx="2683">
                  <c:v>0.46597222222222223</c:v>
                </c:pt>
                <c:pt idx="2684">
                  <c:v>0.46614583333333331</c:v>
                </c:pt>
                <c:pt idx="2685">
                  <c:v>0.46631944444444445</c:v>
                </c:pt>
                <c:pt idx="2686">
                  <c:v>0.46649305555555554</c:v>
                </c:pt>
                <c:pt idx="2687">
                  <c:v>0.46666666666666662</c:v>
                </c:pt>
                <c:pt idx="2688">
                  <c:v>0.46684027777777781</c:v>
                </c:pt>
                <c:pt idx="2689">
                  <c:v>0.4670138888888889</c:v>
                </c:pt>
                <c:pt idx="2690">
                  <c:v>0.46718750000000003</c:v>
                </c:pt>
                <c:pt idx="2691">
                  <c:v>0.46736111111111112</c:v>
                </c:pt>
                <c:pt idx="2692">
                  <c:v>0.4675347222222222</c:v>
                </c:pt>
                <c:pt idx="2693">
                  <c:v>0.46770833333333334</c:v>
                </c:pt>
                <c:pt idx="2694">
                  <c:v>0.46788194444444442</c:v>
                </c:pt>
                <c:pt idx="2695">
                  <c:v>0.4680555555555555</c:v>
                </c:pt>
                <c:pt idx="2696">
                  <c:v>0.4682291666666667</c:v>
                </c:pt>
                <c:pt idx="2697">
                  <c:v>0.46840277777777778</c:v>
                </c:pt>
                <c:pt idx="2698">
                  <c:v>0.46857638888888892</c:v>
                </c:pt>
                <c:pt idx="2699">
                  <c:v>0.46875</c:v>
                </c:pt>
                <c:pt idx="2700">
                  <c:v>0.46892361111111108</c:v>
                </c:pt>
                <c:pt idx="2701">
                  <c:v>0.46909722222222222</c:v>
                </c:pt>
                <c:pt idx="2702">
                  <c:v>0.4692708333333333</c:v>
                </c:pt>
                <c:pt idx="2703">
                  <c:v>0.4694444444444445</c:v>
                </c:pt>
                <c:pt idx="2704">
                  <c:v>0.46961805555555558</c:v>
                </c:pt>
                <c:pt idx="2705">
                  <c:v>0.46979166666666666</c:v>
                </c:pt>
                <c:pt idx="2706">
                  <c:v>0.4699652777777778</c:v>
                </c:pt>
                <c:pt idx="2707">
                  <c:v>0.47013888888888888</c:v>
                </c:pt>
                <c:pt idx="2708">
                  <c:v>0.47031249999999997</c:v>
                </c:pt>
                <c:pt idx="2709">
                  <c:v>0.4704861111111111</c:v>
                </c:pt>
                <c:pt idx="2710">
                  <c:v>0.47065972222222219</c:v>
                </c:pt>
                <c:pt idx="2711">
                  <c:v>0.47083333333333338</c:v>
                </c:pt>
                <c:pt idx="2712">
                  <c:v>0.47100694444444446</c:v>
                </c:pt>
                <c:pt idx="2713">
                  <c:v>0.47118055555555555</c:v>
                </c:pt>
                <c:pt idx="2714">
                  <c:v>0.47135416666666669</c:v>
                </c:pt>
                <c:pt idx="2715">
                  <c:v>0.47152777777777777</c:v>
                </c:pt>
                <c:pt idx="2716">
                  <c:v>0.47170138888888885</c:v>
                </c:pt>
                <c:pt idx="2717">
                  <c:v>0.47187499999999999</c:v>
                </c:pt>
                <c:pt idx="2718">
                  <c:v>0.47204861111111113</c:v>
                </c:pt>
                <c:pt idx="2719">
                  <c:v>0.47222222222222227</c:v>
                </c:pt>
                <c:pt idx="2720">
                  <c:v>0.47239583333333335</c:v>
                </c:pt>
                <c:pt idx="2721">
                  <c:v>0.47256944444444443</c:v>
                </c:pt>
                <c:pt idx="2722">
                  <c:v>0.47274305555555557</c:v>
                </c:pt>
                <c:pt idx="2723">
                  <c:v>0.47291666666666665</c:v>
                </c:pt>
                <c:pt idx="2724">
                  <c:v>0.47309027777777773</c:v>
                </c:pt>
                <c:pt idx="2725">
                  <c:v>0.47326388888888887</c:v>
                </c:pt>
                <c:pt idx="2726">
                  <c:v>0.47343750000000001</c:v>
                </c:pt>
                <c:pt idx="2727">
                  <c:v>0.47361111111111115</c:v>
                </c:pt>
                <c:pt idx="2728">
                  <c:v>0.47378472222222223</c:v>
                </c:pt>
                <c:pt idx="2729">
                  <c:v>0.47395833333333331</c:v>
                </c:pt>
                <c:pt idx="2730">
                  <c:v>0.47413194444444445</c:v>
                </c:pt>
                <c:pt idx="2731">
                  <c:v>0.47430555555555554</c:v>
                </c:pt>
                <c:pt idx="2732">
                  <c:v>0.47447916666666662</c:v>
                </c:pt>
                <c:pt idx="2733">
                  <c:v>0.47465277777777781</c:v>
                </c:pt>
                <c:pt idx="2734">
                  <c:v>0.4748263888888889</c:v>
                </c:pt>
                <c:pt idx="2735">
                  <c:v>0.47500000000000003</c:v>
                </c:pt>
                <c:pt idx="2736">
                  <c:v>0.47517361111111112</c:v>
                </c:pt>
                <c:pt idx="2737">
                  <c:v>0.4753472222222222</c:v>
                </c:pt>
                <c:pt idx="2738">
                  <c:v>0.47552083333333334</c:v>
                </c:pt>
                <c:pt idx="2739">
                  <c:v>0.47569444444444442</c:v>
                </c:pt>
                <c:pt idx="2740">
                  <c:v>0.4758680555555555</c:v>
                </c:pt>
                <c:pt idx="2741">
                  <c:v>0.4760416666666667</c:v>
                </c:pt>
                <c:pt idx="2742">
                  <c:v>0.47621527777777778</c:v>
                </c:pt>
                <c:pt idx="2743">
                  <c:v>0.47638888888888892</c:v>
                </c:pt>
                <c:pt idx="2744">
                  <c:v>0.4765625</c:v>
                </c:pt>
                <c:pt idx="2745">
                  <c:v>0.47673611111111108</c:v>
                </c:pt>
                <c:pt idx="2746">
                  <c:v>0.47690972222222222</c:v>
                </c:pt>
                <c:pt idx="2747">
                  <c:v>0.4770833333333333</c:v>
                </c:pt>
                <c:pt idx="2748">
                  <c:v>0.4772569444444445</c:v>
                </c:pt>
                <c:pt idx="2749">
                  <c:v>0.47743055555555558</c:v>
                </c:pt>
                <c:pt idx="2750">
                  <c:v>0.47760416666666666</c:v>
                </c:pt>
                <c:pt idx="2751">
                  <c:v>0.4777777777777778</c:v>
                </c:pt>
                <c:pt idx="2752">
                  <c:v>0.47795138888888888</c:v>
                </c:pt>
                <c:pt idx="2753">
                  <c:v>0.47812499999999997</c:v>
                </c:pt>
                <c:pt idx="2754">
                  <c:v>0.4782986111111111</c:v>
                </c:pt>
                <c:pt idx="2755">
                  <c:v>0.47847222222222219</c:v>
                </c:pt>
                <c:pt idx="2756">
                  <c:v>0.47864583333333338</c:v>
                </c:pt>
                <c:pt idx="2757">
                  <c:v>0.47881944444444446</c:v>
                </c:pt>
                <c:pt idx="2758">
                  <c:v>0.47899305555555555</c:v>
                </c:pt>
                <c:pt idx="2759">
                  <c:v>0.47916666666666669</c:v>
                </c:pt>
                <c:pt idx="2760">
                  <c:v>0.47934027777777777</c:v>
                </c:pt>
                <c:pt idx="2761">
                  <c:v>0.47951388888888885</c:v>
                </c:pt>
                <c:pt idx="2762">
                  <c:v>0.47968749999999999</c:v>
                </c:pt>
                <c:pt idx="2763">
                  <c:v>0.47986111111111113</c:v>
                </c:pt>
                <c:pt idx="2764">
                  <c:v>0.48003472222222227</c:v>
                </c:pt>
                <c:pt idx="2765">
                  <c:v>0.48020833333333335</c:v>
                </c:pt>
                <c:pt idx="2766">
                  <c:v>0.48038194444444443</c:v>
                </c:pt>
                <c:pt idx="2767">
                  <c:v>0.48055555555555557</c:v>
                </c:pt>
                <c:pt idx="2768">
                  <c:v>0.48072916666666665</c:v>
                </c:pt>
                <c:pt idx="2769">
                  <c:v>0.48090277777777773</c:v>
                </c:pt>
                <c:pt idx="2770">
                  <c:v>0.48107638888888887</c:v>
                </c:pt>
                <c:pt idx="2771">
                  <c:v>0.48125000000000001</c:v>
                </c:pt>
                <c:pt idx="2772">
                  <c:v>0.48142361111111115</c:v>
                </c:pt>
                <c:pt idx="2773">
                  <c:v>0.48159722222222223</c:v>
                </c:pt>
                <c:pt idx="2774">
                  <c:v>0.48177083333333331</c:v>
                </c:pt>
                <c:pt idx="2775">
                  <c:v>0.48194444444444445</c:v>
                </c:pt>
                <c:pt idx="2776">
                  <c:v>0.48211805555555554</c:v>
                </c:pt>
                <c:pt idx="2777">
                  <c:v>0.48229166666666662</c:v>
                </c:pt>
                <c:pt idx="2778">
                  <c:v>0.48246527777777781</c:v>
                </c:pt>
                <c:pt idx="2779">
                  <c:v>0.4826388888888889</c:v>
                </c:pt>
                <c:pt idx="2780">
                  <c:v>0.48281250000000003</c:v>
                </c:pt>
                <c:pt idx="2781">
                  <c:v>0.48298611111111112</c:v>
                </c:pt>
                <c:pt idx="2782">
                  <c:v>0.4831597222222222</c:v>
                </c:pt>
                <c:pt idx="2783">
                  <c:v>0.48333333333333334</c:v>
                </c:pt>
                <c:pt idx="2784">
                  <c:v>0.48350694444444442</c:v>
                </c:pt>
                <c:pt idx="2785">
                  <c:v>0.4836805555555555</c:v>
                </c:pt>
                <c:pt idx="2786">
                  <c:v>0.4838541666666667</c:v>
                </c:pt>
                <c:pt idx="2787">
                  <c:v>0.48402777777777778</c:v>
                </c:pt>
                <c:pt idx="2788">
                  <c:v>0.48420138888888892</c:v>
                </c:pt>
                <c:pt idx="2789">
                  <c:v>0.484375</c:v>
                </c:pt>
                <c:pt idx="2790">
                  <c:v>0.48454861111111108</c:v>
                </c:pt>
                <c:pt idx="2791">
                  <c:v>0.48472222222222222</c:v>
                </c:pt>
                <c:pt idx="2792">
                  <c:v>0.4848958333333333</c:v>
                </c:pt>
                <c:pt idx="2793">
                  <c:v>0.4850694444444445</c:v>
                </c:pt>
                <c:pt idx="2794">
                  <c:v>0.48524305555555558</c:v>
                </c:pt>
                <c:pt idx="2795">
                  <c:v>0.48541666666666666</c:v>
                </c:pt>
                <c:pt idx="2796">
                  <c:v>0.4855902777777778</c:v>
                </c:pt>
                <c:pt idx="2797">
                  <c:v>0.48576388888888888</c:v>
                </c:pt>
                <c:pt idx="2798">
                  <c:v>0.48593749999999997</c:v>
                </c:pt>
                <c:pt idx="2799">
                  <c:v>0.4861111111111111</c:v>
                </c:pt>
                <c:pt idx="2800">
                  <c:v>0.48628472222222219</c:v>
                </c:pt>
                <c:pt idx="2801">
                  <c:v>0.48645833333333338</c:v>
                </c:pt>
                <c:pt idx="2802">
                  <c:v>0.48663194444444446</c:v>
                </c:pt>
                <c:pt idx="2803">
                  <c:v>0.48680555555555555</c:v>
                </c:pt>
                <c:pt idx="2804">
                  <c:v>0.48697916666666669</c:v>
                </c:pt>
                <c:pt idx="2805">
                  <c:v>0.48715277777777777</c:v>
                </c:pt>
                <c:pt idx="2806">
                  <c:v>0.48732638888888885</c:v>
                </c:pt>
                <c:pt idx="2807">
                  <c:v>0.48749999999999999</c:v>
                </c:pt>
                <c:pt idx="2808">
                  <c:v>0.48767361111111113</c:v>
                </c:pt>
                <c:pt idx="2809">
                  <c:v>0.48784722222222227</c:v>
                </c:pt>
                <c:pt idx="2810">
                  <c:v>0.48802083333333335</c:v>
                </c:pt>
                <c:pt idx="2811">
                  <c:v>0.48819444444444443</c:v>
                </c:pt>
                <c:pt idx="2812">
                  <c:v>0.48836805555555557</c:v>
                </c:pt>
                <c:pt idx="2813">
                  <c:v>0.48854166666666665</c:v>
                </c:pt>
                <c:pt idx="2814">
                  <c:v>0.48871527777777773</c:v>
                </c:pt>
                <c:pt idx="2815">
                  <c:v>0.48888888888888887</c:v>
                </c:pt>
                <c:pt idx="2816">
                  <c:v>0.48906250000000001</c:v>
                </c:pt>
                <c:pt idx="2817">
                  <c:v>0.48923611111111115</c:v>
                </c:pt>
                <c:pt idx="2818">
                  <c:v>0.48940972222222223</c:v>
                </c:pt>
                <c:pt idx="2819">
                  <c:v>0.48958333333333331</c:v>
                </c:pt>
                <c:pt idx="2820">
                  <c:v>0.48975694444444445</c:v>
                </c:pt>
                <c:pt idx="2821">
                  <c:v>0.48993055555555554</c:v>
                </c:pt>
                <c:pt idx="2822">
                  <c:v>0.49010416666666662</c:v>
                </c:pt>
                <c:pt idx="2823">
                  <c:v>0.49027777777777781</c:v>
                </c:pt>
                <c:pt idx="2824">
                  <c:v>0.4904513888888889</c:v>
                </c:pt>
                <c:pt idx="2825">
                  <c:v>0.49062500000000003</c:v>
                </c:pt>
                <c:pt idx="2826">
                  <c:v>0.49079861111111112</c:v>
                </c:pt>
                <c:pt idx="2827">
                  <c:v>0.4909722222222222</c:v>
                </c:pt>
                <c:pt idx="2828">
                  <c:v>0.49114583333333334</c:v>
                </c:pt>
                <c:pt idx="2829">
                  <c:v>0.49131944444444442</c:v>
                </c:pt>
                <c:pt idx="2830">
                  <c:v>0.4914930555555555</c:v>
                </c:pt>
                <c:pt idx="2831">
                  <c:v>0.4916666666666667</c:v>
                </c:pt>
                <c:pt idx="2832">
                  <c:v>0.49184027777777778</c:v>
                </c:pt>
                <c:pt idx="2833">
                  <c:v>0.49201388888888892</c:v>
                </c:pt>
                <c:pt idx="2834">
                  <c:v>0.4921875</c:v>
                </c:pt>
                <c:pt idx="2835">
                  <c:v>0.49236111111111108</c:v>
                </c:pt>
                <c:pt idx="2836">
                  <c:v>0.49253472222222222</c:v>
                </c:pt>
                <c:pt idx="2837">
                  <c:v>0.4927083333333333</c:v>
                </c:pt>
                <c:pt idx="2838">
                  <c:v>0.4928819444444445</c:v>
                </c:pt>
                <c:pt idx="2839">
                  <c:v>0.49305555555555558</c:v>
                </c:pt>
                <c:pt idx="2840">
                  <c:v>0.49322916666666666</c:v>
                </c:pt>
                <c:pt idx="2841">
                  <c:v>0.4934027777777778</c:v>
                </c:pt>
                <c:pt idx="2842">
                  <c:v>0.49357638888888888</c:v>
                </c:pt>
                <c:pt idx="2843">
                  <c:v>0.49374999999999997</c:v>
                </c:pt>
                <c:pt idx="2844">
                  <c:v>0.4939236111111111</c:v>
                </c:pt>
                <c:pt idx="2845">
                  <c:v>0.49409722222222219</c:v>
                </c:pt>
                <c:pt idx="2846">
                  <c:v>0.49427083333333338</c:v>
                </c:pt>
                <c:pt idx="2847">
                  <c:v>0.49444444444444446</c:v>
                </c:pt>
                <c:pt idx="2848">
                  <c:v>0.49461805555555555</c:v>
                </c:pt>
                <c:pt idx="2849">
                  <c:v>0.49479166666666669</c:v>
                </c:pt>
                <c:pt idx="2850">
                  <c:v>0.49496527777777777</c:v>
                </c:pt>
                <c:pt idx="2851">
                  <c:v>0.49513888888888885</c:v>
                </c:pt>
                <c:pt idx="2852">
                  <c:v>0.49531249999999999</c:v>
                </c:pt>
                <c:pt idx="2853">
                  <c:v>0.49548611111111113</c:v>
                </c:pt>
                <c:pt idx="2854">
                  <c:v>0.49565972222222227</c:v>
                </c:pt>
                <c:pt idx="2855">
                  <c:v>0.49583333333333335</c:v>
                </c:pt>
                <c:pt idx="2856">
                  <c:v>0.49600694444444443</c:v>
                </c:pt>
                <c:pt idx="2857">
                  <c:v>0.49618055555555557</c:v>
                </c:pt>
                <c:pt idx="2858">
                  <c:v>0.49635416666666665</c:v>
                </c:pt>
                <c:pt idx="2859">
                  <c:v>0.49652777777777773</c:v>
                </c:pt>
                <c:pt idx="2860">
                  <c:v>0.49670138888888887</c:v>
                </c:pt>
                <c:pt idx="2861">
                  <c:v>0.49687500000000001</c:v>
                </c:pt>
                <c:pt idx="2862">
                  <c:v>0.49704861111111115</c:v>
                </c:pt>
                <c:pt idx="2863">
                  <c:v>0.49722222222222223</c:v>
                </c:pt>
                <c:pt idx="2864">
                  <c:v>0.49739583333333331</c:v>
                </c:pt>
                <c:pt idx="2865">
                  <c:v>0.49756944444444445</c:v>
                </c:pt>
                <c:pt idx="2866">
                  <c:v>0.49774305555555554</c:v>
                </c:pt>
                <c:pt idx="2867">
                  <c:v>0.49791666666666662</c:v>
                </c:pt>
                <c:pt idx="2868">
                  <c:v>0.49809027777777781</c:v>
                </c:pt>
                <c:pt idx="2869">
                  <c:v>0.4982638888888889</c:v>
                </c:pt>
                <c:pt idx="2870">
                  <c:v>0.49843750000000003</c:v>
                </c:pt>
                <c:pt idx="2871">
                  <c:v>0.49861111111111112</c:v>
                </c:pt>
                <c:pt idx="2872">
                  <c:v>0.4987847222222222</c:v>
                </c:pt>
                <c:pt idx="2873">
                  <c:v>0.49895833333333334</c:v>
                </c:pt>
                <c:pt idx="2874">
                  <c:v>0.49913194444444442</c:v>
                </c:pt>
                <c:pt idx="2875">
                  <c:v>0.4993055555555555</c:v>
                </c:pt>
                <c:pt idx="2876">
                  <c:v>0.4994791666666667</c:v>
                </c:pt>
                <c:pt idx="2877">
                  <c:v>0.49965277777777778</c:v>
                </c:pt>
                <c:pt idx="2878">
                  <c:v>0.49982638888888892</c:v>
                </c:pt>
                <c:pt idx="2879">
                  <c:v>0.5</c:v>
                </c:pt>
                <c:pt idx="2880">
                  <c:v>0.50017361111111114</c:v>
                </c:pt>
                <c:pt idx="2881">
                  <c:v>0.50034722222222217</c:v>
                </c:pt>
                <c:pt idx="2882">
                  <c:v>0.5005208333333333</c:v>
                </c:pt>
              </c:numCache>
            </c:numRef>
          </c:xVal>
          <c:yVal>
            <c:numRef>
              <c:f>'2-yr'!$I$5:$I$2887</c:f>
              <c:numCache>
                <c:formatCode>General</c:formatCode>
                <c:ptCount val="288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0.01</c:v>
                </c:pt>
                <c:pt idx="85">
                  <c:v>0.01</c:v>
                </c:pt>
                <c:pt idx="86">
                  <c:v>0.01</c:v>
                </c:pt>
                <c:pt idx="87">
                  <c:v>0.01</c:v>
                </c:pt>
                <c:pt idx="88">
                  <c:v>0.01</c:v>
                </c:pt>
                <c:pt idx="89">
                  <c:v>0.01</c:v>
                </c:pt>
                <c:pt idx="90">
                  <c:v>0.01</c:v>
                </c:pt>
                <c:pt idx="91">
                  <c:v>0.01</c:v>
                </c:pt>
                <c:pt idx="92">
                  <c:v>0.01</c:v>
                </c:pt>
                <c:pt idx="93">
                  <c:v>0.01</c:v>
                </c:pt>
                <c:pt idx="94">
                  <c:v>0.02</c:v>
                </c:pt>
                <c:pt idx="95">
                  <c:v>0.02</c:v>
                </c:pt>
                <c:pt idx="96">
                  <c:v>0.02</c:v>
                </c:pt>
                <c:pt idx="97">
                  <c:v>0.02</c:v>
                </c:pt>
                <c:pt idx="98">
                  <c:v>0.02</c:v>
                </c:pt>
                <c:pt idx="99">
                  <c:v>0.03</c:v>
                </c:pt>
                <c:pt idx="100">
                  <c:v>0.03</c:v>
                </c:pt>
                <c:pt idx="101">
                  <c:v>0.03</c:v>
                </c:pt>
                <c:pt idx="102">
                  <c:v>0.04</c:v>
                </c:pt>
                <c:pt idx="103">
                  <c:v>0.04</c:v>
                </c:pt>
                <c:pt idx="104">
                  <c:v>0.04</c:v>
                </c:pt>
                <c:pt idx="105">
                  <c:v>0.05</c:v>
                </c:pt>
                <c:pt idx="106">
                  <c:v>0.05</c:v>
                </c:pt>
                <c:pt idx="107">
                  <c:v>0.06</c:v>
                </c:pt>
                <c:pt idx="108">
                  <c:v>7.0000000000000007E-2</c:v>
                </c:pt>
                <c:pt idx="109">
                  <c:v>0.08</c:v>
                </c:pt>
                <c:pt idx="110">
                  <c:v>0.09</c:v>
                </c:pt>
                <c:pt idx="111">
                  <c:v>0.1</c:v>
                </c:pt>
                <c:pt idx="112">
                  <c:v>0.11</c:v>
                </c:pt>
                <c:pt idx="113">
                  <c:v>0.12</c:v>
                </c:pt>
                <c:pt idx="114">
                  <c:v>0.13</c:v>
                </c:pt>
                <c:pt idx="115">
                  <c:v>0.13</c:v>
                </c:pt>
                <c:pt idx="116">
                  <c:v>0.14000000000000001</c:v>
                </c:pt>
                <c:pt idx="117">
                  <c:v>0.14000000000000001</c:v>
                </c:pt>
                <c:pt idx="118">
                  <c:v>0.15</c:v>
                </c:pt>
                <c:pt idx="119">
                  <c:v>0.16</c:v>
                </c:pt>
                <c:pt idx="120">
                  <c:v>0.16</c:v>
                </c:pt>
                <c:pt idx="121">
                  <c:v>0.17</c:v>
                </c:pt>
                <c:pt idx="122">
                  <c:v>0.18</c:v>
                </c:pt>
                <c:pt idx="123">
                  <c:v>0.18</c:v>
                </c:pt>
                <c:pt idx="124">
                  <c:v>0.19</c:v>
                </c:pt>
                <c:pt idx="125">
                  <c:v>0.2</c:v>
                </c:pt>
                <c:pt idx="126">
                  <c:v>0.2</c:v>
                </c:pt>
                <c:pt idx="127">
                  <c:v>0.21</c:v>
                </c:pt>
                <c:pt idx="128">
                  <c:v>0.22</c:v>
                </c:pt>
                <c:pt idx="129">
                  <c:v>0.22</c:v>
                </c:pt>
                <c:pt idx="130">
                  <c:v>0.23</c:v>
                </c:pt>
                <c:pt idx="131">
                  <c:v>0.24</c:v>
                </c:pt>
                <c:pt idx="132">
                  <c:v>0.25</c:v>
                </c:pt>
                <c:pt idx="133">
                  <c:v>0.25</c:v>
                </c:pt>
                <c:pt idx="134">
                  <c:v>0.26</c:v>
                </c:pt>
                <c:pt idx="135">
                  <c:v>0.27</c:v>
                </c:pt>
                <c:pt idx="136">
                  <c:v>0.27</c:v>
                </c:pt>
                <c:pt idx="137">
                  <c:v>0.28000000000000003</c:v>
                </c:pt>
                <c:pt idx="138">
                  <c:v>0.28999999999999998</c:v>
                </c:pt>
                <c:pt idx="139">
                  <c:v>0.3</c:v>
                </c:pt>
                <c:pt idx="140">
                  <c:v>0.3</c:v>
                </c:pt>
                <c:pt idx="141">
                  <c:v>0.31</c:v>
                </c:pt>
                <c:pt idx="142">
                  <c:v>0.32</c:v>
                </c:pt>
                <c:pt idx="143">
                  <c:v>0.33</c:v>
                </c:pt>
                <c:pt idx="144">
                  <c:v>0.33</c:v>
                </c:pt>
                <c:pt idx="145">
                  <c:v>0.34</c:v>
                </c:pt>
                <c:pt idx="146">
                  <c:v>0.35</c:v>
                </c:pt>
                <c:pt idx="147">
                  <c:v>0.35</c:v>
                </c:pt>
                <c:pt idx="148">
                  <c:v>0.36</c:v>
                </c:pt>
                <c:pt idx="149">
                  <c:v>0.37</c:v>
                </c:pt>
                <c:pt idx="150">
                  <c:v>0.37</c:v>
                </c:pt>
                <c:pt idx="151">
                  <c:v>0.38</c:v>
                </c:pt>
                <c:pt idx="152">
                  <c:v>0.38</c:v>
                </c:pt>
                <c:pt idx="153">
                  <c:v>0.39</c:v>
                </c:pt>
                <c:pt idx="154">
                  <c:v>0.4</c:v>
                </c:pt>
                <c:pt idx="155">
                  <c:v>0.4</c:v>
                </c:pt>
                <c:pt idx="156">
                  <c:v>0.41</c:v>
                </c:pt>
                <c:pt idx="157">
                  <c:v>0.41</c:v>
                </c:pt>
                <c:pt idx="158">
                  <c:v>0.42</c:v>
                </c:pt>
                <c:pt idx="159">
                  <c:v>0.42</c:v>
                </c:pt>
                <c:pt idx="160">
                  <c:v>0.43</c:v>
                </c:pt>
                <c:pt idx="161">
                  <c:v>0.43</c:v>
                </c:pt>
                <c:pt idx="162">
                  <c:v>0.43</c:v>
                </c:pt>
                <c:pt idx="163">
                  <c:v>0.44</c:v>
                </c:pt>
                <c:pt idx="164">
                  <c:v>0.44</c:v>
                </c:pt>
                <c:pt idx="165">
                  <c:v>0.45</c:v>
                </c:pt>
                <c:pt idx="166">
                  <c:v>0.46</c:v>
                </c:pt>
                <c:pt idx="167">
                  <c:v>0.48</c:v>
                </c:pt>
                <c:pt idx="168">
                  <c:v>0.5</c:v>
                </c:pt>
                <c:pt idx="169">
                  <c:v>0.54</c:v>
                </c:pt>
                <c:pt idx="170">
                  <c:v>0.6</c:v>
                </c:pt>
                <c:pt idx="171">
                  <c:v>0.67</c:v>
                </c:pt>
                <c:pt idx="172">
                  <c:v>0.76</c:v>
                </c:pt>
                <c:pt idx="173">
                  <c:v>0.85</c:v>
                </c:pt>
                <c:pt idx="174">
                  <c:v>0.93</c:v>
                </c:pt>
                <c:pt idx="175">
                  <c:v>1.01</c:v>
                </c:pt>
                <c:pt idx="176">
                  <c:v>1.0900000000000001</c:v>
                </c:pt>
                <c:pt idx="177">
                  <c:v>1.18</c:v>
                </c:pt>
                <c:pt idx="178">
                  <c:v>1.26</c:v>
                </c:pt>
                <c:pt idx="179">
                  <c:v>1.34</c:v>
                </c:pt>
                <c:pt idx="180">
                  <c:v>1.43</c:v>
                </c:pt>
                <c:pt idx="181">
                  <c:v>1.52</c:v>
                </c:pt>
                <c:pt idx="182">
                  <c:v>1.6</c:v>
                </c:pt>
                <c:pt idx="183">
                  <c:v>1.68</c:v>
                </c:pt>
                <c:pt idx="184">
                  <c:v>1.76</c:v>
                </c:pt>
                <c:pt idx="185">
                  <c:v>1.84</c:v>
                </c:pt>
                <c:pt idx="186">
                  <c:v>1.92</c:v>
                </c:pt>
                <c:pt idx="187">
                  <c:v>2</c:v>
                </c:pt>
                <c:pt idx="188">
                  <c:v>2.09</c:v>
                </c:pt>
                <c:pt idx="189">
                  <c:v>2.1800000000000002</c:v>
                </c:pt>
                <c:pt idx="190">
                  <c:v>2.27</c:v>
                </c:pt>
                <c:pt idx="191">
                  <c:v>2.34</c:v>
                </c:pt>
                <c:pt idx="192">
                  <c:v>2.41</c:v>
                </c:pt>
                <c:pt idx="193">
                  <c:v>2.48</c:v>
                </c:pt>
                <c:pt idx="194">
                  <c:v>2.5499999999999998</c:v>
                </c:pt>
                <c:pt idx="195">
                  <c:v>2.62</c:v>
                </c:pt>
                <c:pt idx="196">
                  <c:v>2.69</c:v>
                </c:pt>
                <c:pt idx="197">
                  <c:v>2.76</c:v>
                </c:pt>
                <c:pt idx="198">
                  <c:v>2.82</c:v>
                </c:pt>
                <c:pt idx="199">
                  <c:v>2.89</c:v>
                </c:pt>
                <c:pt idx="200">
                  <c:v>2.95</c:v>
                </c:pt>
                <c:pt idx="201">
                  <c:v>3.01</c:v>
                </c:pt>
                <c:pt idx="202">
                  <c:v>3.07</c:v>
                </c:pt>
                <c:pt idx="203">
                  <c:v>3.13</c:v>
                </c:pt>
                <c:pt idx="204">
                  <c:v>3.18</c:v>
                </c:pt>
                <c:pt idx="205">
                  <c:v>3.21</c:v>
                </c:pt>
                <c:pt idx="206">
                  <c:v>3.25</c:v>
                </c:pt>
                <c:pt idx="207">
                  <c:v>3.28</c:v>
                </c:pt>
                <c:pt idx="208">
                  <c:v>3.31</c:v>
                </c:pt>
                <c:pt idx="209">
                  <c:v>3.34</c:v>
                </c:pt>
                <c:pt idx="210">
                  <c:v>3.37</c:v>
                </c:pt>
                <c:pt idx="211">
                  <c:v>3.4</c:v>
                </c:pt>
                <c:pt idx="212">
                  <c:v>3.42</c:v>
                </c:pt>
                <c:pt idx="213">
                  <c:v>3.45</c:v>
                </c:pt>
                <c:pt idx="214">
                  <c:v>3.47</c:v>
                </c:pt>
                <c:pt idx="215">
                  <c:v>3.5</c:v>
                </c:pt>
                <c:pt idx="216">
                  <c:v>3.52</c:v>
                </c:pt>
                <c:pt idx="217">
                  <c:v>3.54</c:v>
                </c:pt>
                <c:pt idx="218">
                  <c:v>3.57</c:v>
                </c:pt>
                <c:pt idx="219">
                  <c:v>3.59</c:v>
                </c:pt>
                <c:pt idx="220">
                  <c:v>3.61</c:v>
                </c:pt>
                <c:pt idx="221">
                  <c:v>3.63</c:v>
                </c:pt>
                <c:pt idx="222">
                  <c:v>3.65</c:v>
                </c:pt>
                <c:pt idx="223">
                  <c:v>3.66</c:v>
                </c:pt>
                <c:pt idx="224">
                  <c:v>3.68</c:v>
                </c:pt>
                <c:pt idx="225">
                  <c:v>3.7</c:v>
                </c:pt>
                <c:pt idx="226">
                  <c:v>3.72</c:v>
                </c:pt>
                <c:pt idx="227">
                  <c:v>3.73</c:v>
                </c:pt>
                <c:pt idx="228">
                  <c:v>3.75</c:v>
                </c:pt>
                <c:pt idx="229">
                  <c:v>3.76</c:v>
                </c:pt>
                <c:pt idx="230">
                  <c:v>3.78</c:v>
                </c:pt>
                <c:pt idx="231">
                  <c:v>3.79</c:v>
                </c:pt>
                <c:pt idx="232">
                  <c:v>3.8</c:v>
                </c:pt>
                <c:pt idx="233">
                  <c:v>3.82</c:v>
                </c:pt>
                <c:pt idx="234">
                  <c:v>3.83</c:v>
                </c:pt>
                <c:pt idx="235">
                  <c:v>3.84</c:v>
                </c:pt>
                <c:pt idx="236">
                  <c:v>3.86</c:v>
                </c:pt>
                <c:pt idx="237">
                  <c:v>3.87</c:v>
                </c:pt>
                <c:pt idx="238">
                  <c:v>3.88</c:v>
                </c:pt>
                <c:pt idx="239">
                  <c:v>3.89</c:v>
                </c:pt>
                <c:pt idx="240">
                  <c:v>3.9</c:v>
                </c:pt>
                <c:pt idx="241">
                  <c:v>3.91</c:v>
                </c:pt>
                <c:pt idx="242">
                  <c:v>3.92</c:v>
                </c:pt>
                <c:pt idx="243">
                  <c:v>3.93</c:v>
                </c:pt>
                <c:pt idx="244">
                  <c:v>3.94</c:v>
                </c:pt>
                <c:pt idx="245">
                  <c:v>3.95</c:v>
                </c:pt>
                <c:pt idx="246">
                  <c:v>3.96</c:v>
                </c:pt>
                <c:pt idx="247">
                  <c:v>3.97</c:v>
                </c:pt>
                <c:pt idx="248">
                  <c:v>3.97</c:v>
                </c:pt>
                <c:pt idx="249">
                  <c:v>3.98</c:v>
                </c:pt>
                <c:pt idx="250">
                  <c:v>3.99</c:v>
                </c:pt>
                <c:pt idx="251">
                  <c:v>4</c:v>
                </c:pt>
                <c:pt idx="252">
                  <c:v>4</c:v>
                </c:pt>
                <c:pt idx="253">
                  <c:v>4.01</c:v>
                </c:pt>
                <c:pt idx="254">
                  <c:v>4.0199999999999996</c:v>
                </c:pt>
                <c:pt idx="255">
                  <c:v>4.0199999999999996</c:v>
                </c:pt>
                <c:pt idx="256">
                  <c:v>4.03</c:v>
                </c:pt>
                <c:pt idx="257">
                  <c:v>4.04</c:v>
                </c:pt>
                <c:pt idx="258">
                  <c:v>4.04</c:v>
                </c:pt>
                <c:pt idx="259">
                  <c:v>4.05</c:v>
                </c:pt>
                <c:pt idx="260">
                  <c:v>4.05</c:v>
                </c:pt>
                <c:pt idx="261">
                  <c:v>4.0599999999999996</c:v>
                </c:pt>
                <c:pt idx="262">
                  <c:v>4.0599999999999996</c:v>
                </c:pt>
                <c:pt idx="263">
                  <c:v>4.0599999999999996</c:v>
                </c:pt>
                <c:pt idx="264">
                  <c:v>4.07</c:v>
                </c:pt>
                <c:pt idx="265">
                  <c:v>4.07</c:v>
                </c:pt>
                <c:pt idx="266">
                  <c:v>4.08</c:v>
                </c:pt>
                <c:pt idx="267">
                  <c:v>4.08</c:v>
                </c:pt>
                <c:pt idx="268">
                  <c:v>4.08</c:v>
                </c:pt>
                <c:pt idx="269">
                  <c:v>4.09</c:v>
                </c:pt>
                <c:pt idx="270">
                  <c:v>4.09</c:v>
                </c:pt>
                <c:pt idx="271">
                  <c:v>4.09</c:v>
                </c:pt>
                <c:pt idx="272">
                  <c:v>4.0999999999999996</c:v>
                </c:pt>
                <c:pt idx="273">
                  <c:v>4.0999999999999996</c:v>
                </c:pt>
                <c:pt idx="274">
                  <c:v>4.0999999999999996</c:v>
                </c:pt>
                <c:pt idx="275">
                  <c:v>4.0999999999999996</c:v>
                </c:pt>
                <c:pt idx="276">
                  <c:v>4.1100000000000003</c:v>
                </c:pt>
                <c:pt idx="277">
                  <c:v>4.1100000000000003</c:v>
                </c:pt>
                <c:pt idx="278">
                  <c:v>4.1100000000000003</c:v>
                </c:pt>
                <c:pt idx="279">
                  <c:v>4.1100000000000003</c:v>
                </c:pt>
                <c:pt idx="280">
                  <c:v>4.1100000000000003</c:v>
                </c:pt>
                <c:pt idx="281">
                  <c:v>4.1100000000000003</c:v>
                </c:pt>
                <c:pt idx="282">
                  <c:v>4.1100000000000003</c:v>
                </c:pt>
                <c:pt idx="283">
                  <c:v>4.12</c:v>
                </c:pt>
                <c:pt idx="284">
                  <c:v>4.12</c:v>
                </c:pt>
                <c:pt idx="285">
                  <c:v>4.12</c:v>
                </c:pt>
                <c:pt idx="286">
                  <c:v>4.12</c:v>
                </c:pt>
                <c:pt idx="287">
                  <c:v>4.12</c:v>
                </c:pt>
                <c:pt idx="288">
                  <c:v>4.12</c:v>
                </c:pt>
                <c:pt idx="289">
                  <c:v>4.12</c:v>
                </c:pt>
                <c:pt idx="290">
                  <c:v>4.12</c:v>
                </c:pt>
                <c:pt idx="291">
                  <c:v>4.12</c:v>
                </c:pt>
                <c:pt idx="292">
                  <c:v>4.12</c:v>
                </c:pt>
                <c:pt idx="293">
                  <c:v>4.12</c:v>
                </c:pt>
                <c:pt idx="294">
                  <c:v>4.12</c:v>
                </c:pt>
                <c:pt idx="295">
                  <c:v>4.12</c:v>
                </c:pt>
                <c:pt idx="296">
                  <c:v>4.12</c:v>
                </c:pt>
                <c:pt idx="297">
                  <c:v>4.12</c:v>
                </c:pt>
                <c:pt idx="298">
                  <c:v>4.12</c:v>
                </c:pt>
                <c:pt idx="299">
                  <c:v>4.12</c:v>
                </c:pt>
                <c:pt idx="300">
                  <c:v>4.12</c:v>
                </c:pt>
                <c:pt idx="301">
                  <c:v>4.12</c:v>
                </c:pt>
                <c:pt idx="302">
                  <c:v>4.12</c:v>
                </c:pt>
                <c:pt idx="303">
                  <c:v>4.12</c:v>
                </c:pt>
                <c:pt idx="304">
                  <c:v>4.12</c:v>
                </c:pt>
                <c:pt idx="305">
                  <c:v>4.1100000000000003</c:v>
                </c:pt>
                <c:pt idx="306">
                  <c:v>4.1100000000000003</c:v>
                </c:pt>
                <c:pt idx="307">
                  <c:v>4.1100000000000003</c:v>
                </c:pt>
                <c:pt idx="308">
                  <c:v>4.1100000000000003</c:v>
                </c:pt>
                <c:pt idx="309">
                  <c:v>4.1100000000000003</c:v>
                </c:pt>
                <c:pt idx="310">
                  <c:v>4.1100000000000003</c:v>
                </c:pt>
                <c:pt idx="311">
                  <c:v>4.1100000000000003</c:v>
                </c:pt>
                <c:pt idx="312">
                  <c:v>4.1100000000000003</c:v>
                </c:pt>
                <c:pt idx="313">
                  <c:v>4.0999999999999996</c:v>
                </c:pt>
                <c:pt idx="314">
                  <c:v>4.0999999999999996</c:v>
                </c:pt>
                <c:pt idx="315">
                  <c:v>4.0999999999999996</c:v>
                </c:pt>
                <c:pt idx="316">
                  <c:v>4.0999999999999996</c:v>
                </c:pt>
                <c:pt idx="317">
                  <c:v>4.0999999999999996</c:v>
                </c:pt>
                <c:pt idx="318">
                  <c:v>4.0999999999999996</c:v>
                </c:pt>
                <c:pt idx="319">
                  <c:v>4.09</c:v>
                </c:pt>
                <c:pt idx="320">
                  <c:v>4.09</c:v>
                </c:pt>
                <c:pt idx="321">
                  <c:v>4.09</c:v>
                </c:pt>
                <c:pt idx="322">
                  <c:v>4.09</c:v>
                </c:pt>
                <c:pt idx="323">
                  <c:v>4.09</c:v>
                </c:pt>
                <c:pt idx="324">
                  <c:v>4.08</c:v>
                </c:pt>
                <c:pt idx="325">
                  <c:v>4.08</c:v>
                </c:pt>
                <c:pt idx="326">
                  <c:v>4.08</c:v>
                </c:pt>
                <c:pt idx="327">
                  <c:v>4.08</c:v>
                </c:pt>
                <c:pt idx="328">
                  <c:v>4.08</c:v>
                </c:pt>
                <c:pt idx="329">
                  <c:v>4.07</c:v>
                </c:pt>
                <c:pt idx="330">
                  <c:v>4.07</c:v>
                </c:pt>
                <c:pt idx="331">
                  <c:v>4.07</c:v>
                </c:pt>
                <c:pt idx="332">
                  <c:v>4.07</c:v>
                </c:pt>
                <c:pt idx="333">
                  <c:v>4.0599999999999996</c:v>
                </c:pt>
                <c:pt idx="334">
                  <c:v>4.0599999999999996</c:v>
                </c:pt>
                <c:pt idx="335">
                  <c:v>4.0599999999999996</c:v>
                </c:pt>
                <c:pt idx="336">
                  <c:v>4.0599999999999996</c:v>
                </c:pt>
                <c:pt idx="337">
                  <c:v>4.05</c:v>
                </c:pt>
                <c:pt idx="338">
                  <c:v>4.05</c:v>
                </c:pt>
                <c:pt idx="339">
                  <c:v>4.05</c:v>
                </c:pt>
                <c:pt idx="340">
                  <c:v>4.05</c:v>
                </c:pt>
                <c:pt idx="341">
                  <c:v>4.04</c:v>
                </c:pt>
                <c:pt idx="342">
                  <c:v>4.04</c:v>
                </c:pt>
                <c:pt idx="343">
                  <c:v>4.04</c:v>
                </c:pt>
                <c:pt idx="344">
                  <c:v>4.04</c:v>
                </c:pt>
                <c:pt idx="345">
                  <c:v>4.03</c:v>
                </c:pt>
                <c:pt idx="346">
                  <c:v>4.03</c:v>
                </c:pt>
                <c:pt idx="347">
                  <c:v>4.03</c:v>
                </c:pt>
                <c:pt idx="348">
                  <c:v>4.0199999999999996</c:v>
                </c:pt>
                <c:pt idx="349">
                  <c:v>4.0199999999999996</c:v>
                </c:pt>
                <c:pt idx="350">
                  <c:v>4.0199999999999996</c:v>
                </c:pt>
                <c:pt idx="351">
                  <c:v>4.0199999999999996</c:v>
                </c:pt>
                <c:pt idx="352">
                  <c:v>4.01</c:v>
                </c:pt>
                <c:pt idx="353">
                  <c:v>4.01</c:v>
                </c:pt>
                <c:pt idx="354">
                  <c:v>4.01</c:v>
                </c:pt>
                <c:pt idx="355">
                  <c:v>4</c:v>
                </c:pt>
                <c:pt idx="356">
                  <c:v>4</c:v>
                </c:pt>
                <c:pt idx="357">
                  <c:v>4</c:v>
                </c:pt>
                <c:pt idx="358">
                  <c:v>4</c:v>
                </c:pt>
                <c:pt idx="359">
                  <c:v>3.99</c:v>
                </c:pt>
                <c:pt idx="360">
                  <c:v>3.99</c:v>
                </c:pt>
                <c:pt idx="361">
                  <c:v>3.99</c:v>
                </c:pt>
                <c:pt idx="362">
                  <c:v>3.98</c:v>
                </c:pt>
                <c:pt idx="363">
                  <c:v>3.98</c:v>
                </c:pt>
                <c:pt idx="364">
                  <c:v>3.98</c:v>
                </c:pt>
                <c:pt idx="365">
                  <c:v>3.97</c:v>
                </c:pt>
                <c:pt idx="366">
                  <c:v>3.97</c:v>
                </c:pt>
                <c:pt idx="367">
                  <c:v>3.97</c:v>
                </c:pt>
                <c:pt idx="368">
                  <c:v>3.96</c:v>
                </c:pt>
                <c:pt idx="369">
                  <c:v>3.96</c:v>
                </c:pt>
                <c:pt idx="370">
                  <c:v>3.96</c:v>
                </c:pt>
                <c:pt idx="371">
                  <c:v>3.95</c:v>
                </c:pt>
                <c:pt idx="372">
                  <c:v>3.95</c:v>
                </c:pt>
                <c:pt idx="373">
                  <c:v>3.95</c:v>
                </c:pt>
                <c:pt idx="374">
                  <c:v>3.94</c:v>
                </c:pt>
                <c:pt idx="375">
                  <c:v>3.94</c:v>
                </c:pt>
                <c:pt idx="376">
                  <c:v>3.94</c:v>
                </c:pt>
                <c:pt idx="377">
                  <c:v>3.93</c:v>
                </c:pt>
                <c:pt idx="378">
                  <c:v>3.93</c:v>
                </c:pt>
                <c:pt idx="379">
                  <c:v>3.93</c:v>
                </c:pt>
                <c:pt idx="380">
                  <c:v>3.92</c:v>
                </c:pt>
                <c:pt idx="381">
                  <c:v>3.92</c:v>
                </c:pt>
                <c:pt idx="382">
                  <c:v>3.92</c:v>
                </c:pt>
                <c:pt idx="383">
                  <c:v>3.91</c:v>
                </c:pt>
                <c:pt idx="384">
                  <c:v>3.91</c:v>
                </c:pt>
                <c:pt idx="385">
                  <c:v>3.91</c:v>
                </c:pt>
                <c:pt idx="386">
                  <c:v>3.9</c:v>
                </c:pt>
                <c:pt idx="387">
                  <c:v>3.9</c:v>
                </c:pt>
                <c:pt idx="388">
                  <c:v>3.9</c:v>
                </c:pt>
                <c:pt idx="389">
                  <c:v>3.89</c:v>
                </c:pt>
                <c:pt idx="390">
                  <c:v>3.89</c:v>
                </c:pt>
                <c:pt idx="391">
                  <c:v>3.88</c:v>
                </c:pt>
                <c:pt idx="392">
                  <c:v>3.88</c:v>
                </c:pt>
                <c:pt idx="393">
                  <c:v>3.88</c:v>
                </c:pt>
                <c:pt idx="394">
                  <c:v>3.87</c:v>
                </c:pt>
                <c:pt idx="395">
                  <c:v>3.87</c:v>
                </c:pt>
                <c:pt idx="396">
                  <c:v>3.87</c:v>
                </c:pt>
                <c:pt idx="397">
                  <c:v>3.86</c:v>
                </c:pt>
                <c:pt idx="398">
                  <c:v>3.86</c:v>
                </c:pt>
                <c:pt idx="399">
                  <c:v>3.86</c:v>
                </c:pt>
                <c:pt idx="400">
                  <c:v>3.85</c:v>
                </c:pt>
                <c:pt idx="401">
                  <c:v>3.85</c:v>
                </c:pt>
                <c:pt idx="402">
                  <c:v>3.84</c:v>
                </c:pt>
                <c:pt idx="403">
                  <c:v>3.84</c:v>
                </c:pt>
                <c:pt idx="404">
                  <c:v>3.84</c:v>
                </c:pt>
                <c:pt idx="405">
                  <c:v>3.83</c:v>
                </c:pt>
                <c:pt idx="406">
                  <c:v>3.83</c:v>
                </c:pt>
                <c:pt idx="407">
                  <c:v>3.83</c:v>
                </c:pt>
                <c:pt idx="408">
                  <c:v>3.82</c:v>
                </c:pt>
                <c:pt idx="409">
                  <c:v>3.82</c:v>
                </c:pt>
                <c:pt idx="410">
                  <c:v>3.81</c:v>
                </c:pt>
                <c:pt idx="411">
                  <c:v>3.81</c:v>
                </c:pt>
                <c:pt idx="412">
                  <c:v>3.81</c:v>
                </c:pt>
                <c:pt idx="413">
                  <c:v>3.8</c:v>
                </c:pt>
                <c:pt idx="414">
                  <c:v>3.8</c:v>
                </c:pt>
                <c:pt idx="415">
                  <c:v>3.8</c:v>
                </c:pt>
                <c:pt idx="416">
                  <c:v>3.79</c:v>
                </c:pt>
                <c:pt idx="417">
                  <c:v>3.79</c:v>
                </c:pt>
                <c:pt idx="418">
                  <c:v>3.78</c:v>
                </c:pt>
                <c:pt idx="419">
                  <c:v>3.78</c:v>
                </c:pt>
                <c:pt idx="420">
                  <c:v>3.78</c:v>
                </c:pt>
                <c:pt idx="421">
                  <c:v>3.77</c:v>
                </c:pt>
                <c:pt idx="422">
                  <c:v>3.77</c:v>
                </c:pt>
                <c:pt idx="423">
                  <c:v>3.76</c:v>
                </c:pt>
                <c:pt idx="424">
                  <c:v>3.76</c:v>
                </c:pt>
                <c:pt idx="425">
                  <c:v>3.76</c:v>
                </c:pt>
                <c:pt idx="426">
                  <c:v>3.75</c:v>
                </c:pt>
                <c:pt idx="427">
                  <c:v>3.75</c:v>
                </c:pt>
                <c:pt idx="428">
                  <c:v>3.74</c:v>
                </c:pt>
                <c:pt idx="429">
                  <c:v>3.74</c:v>
                </c:pt>
                <c:pt idx="430">
                  <c:v>3.74</c:v>
                </c:pt>
                <c:pt idx="431">
                  <c:v>3.73</c:v>
                </c:pt>
                <c:pt idx="432">
                  <c:v>3.73</c:v>
                </c:pt>
                <c:pt idx="433">
                  <c:v>3.72</c:v>
                </c:pt>
                <c:pt idx="434">
                  <c:v>3.72</c:v>
                </c:pt>
                <c:pt idx="435">
                  <c:v>3.72</c:v>
                </c:pt>
                <c:pt idx="436">
                  <c:v>3.71</c:v>
                </c:pt>
                <c:pt idx="437">
                  <c:v>3.71</c:v>
                </c:pt>
                <c:pt idx="438">
                  <c:v>3.7</c:v>
                </c:pt>
                <c:pt idx="439">
                  <c:v>3.7</c:v>
                </c:pt>
                <c:pt idx="440">
                  <c:v>3.7</c:v>
                </c:pt>
                <c:pt idx="441">
                  <c:v>3.69</c:v>
                </c:pt>
                <c:pt idx="442">
                  <c:v>3.69</c:v>
                </c:pt>
                <c:pt idx="443">
                  <c:v>3.68</c:v>
                </c:pt>
                <c:pt idx="444">
                  <c:v>3.68</c:v>
                </c:pt>
                <c:pt idx="445">
                  <c:v>3.67</c:v>
                </c:pt>
                <c:pt idx="446">
                  <c:v>3.67</c:v>
                </c:pt>
                <c:pt idx="447">
                  <c:v>3.67</c:v>
                </c:pt>
                <c:pt idx="448">
                  <c:v>3.66</c:v>
                </c:pt>
                <c:pt idx="449">
                  <c:v>3.66</c:v>
                </c:pt>
                <c:pt idx="450">
                  <c:v>3.65</c:v>
                </c:pt>
                <c:pt idx="451">
                  <c:v>3.65</c:v>
                </c:pt>
                <c:pt idx="452">
                  <c:v>3.65</c:v>
                </c:pt>
                <c:pt idx="453">
                  <c:v>3.64</c:v>
                </c:pt>
                <c:pt idx="454">
                  <c:v>3.64</c:v>
                </c:pt>
                <c:pt idx="455">
                  <c:v>3.63</c:v>
                </c:pt>
                <c:pt idx="456">
                  <c:v>3.63</c:v>
                </c:pt>
                <c:pt idx="457">
                  <c:v>3.62</c:v>
                </c:pt>
                <c:pt idx="458">
                  <c:v>3.62</c:v>
                </c:pt>
                <c:pt idx="459">
                  <c:v>3.62</c:v>
                </c:pt>
                <c:pt idx="460">
                  <c:v>3.61</c:v>
                </c:pt>
                <c:pt idx="461">
                  <c:v>3.61</c:v>
                </c:pt>
                <c:pt idx="462">
                  <c:v>3.6</c:v>
                </c:pt>
                <c:pt idx="463">
                  <c:v>3.6</c:v>
                </c:pt>
                <c:pt idx="464">
                  <c:v>3.6</c:v>
                </c:pt>
                <c:pt idx="465">
                  <c:v>3.59</c:v>
                </c:pt>
                <c:pt idx="466">
                  <c:v>3.59</c:v>
                </c:pt>
                <c:pt idx="467">
                  <c:v>3.58</c:v>
                </c:pt>
                <c:pt idx="468">
                  <c:v>3.58</c:v>
                </c:pt>
                <c:pt idx="469">
                  <c:v>3.57</c:v>
                </c:pt>
                <c:pt idx="470">
                  <c:v>3.57</c:v>
                </c:pt>
                <c:pt idx="471">
                  <c:v>3.57</c:v>
                </c:pt>
                <c:pt idx="472">
                  <c:v>3.56</c:v>
                </c:pt>
                <c:pt idx="473">
                  <c:v>3.56</c:v>
                </c:pt>
                <c:pt idx="474">
                  <c:v>3.55</c:v>
                </c:pt>
                <c:pt idx="475">
                  <c:v>3.55</c:v>
                </c:pt>
                <c:pt idx="476">
                  <c:v>3.54</c:v>
                </c:pt>
                <c:pt idx="477">
                  <c:v>3.54</c:v>
                </c:pt>
                <c:pt idx="478">
                  <c:v>3.53</c:v>
                </c:pt>
                <c:pt idx="479">
                  <c:v>3.53</c:v>
                </c:pt>
                <c:pt idx="480">
                  <c:v>3.53</c:v>
                </c:pt>
                <c:pt idx="481">
                  <c:v>3.52</c:v>
                </c:pt>
                <c:pt idx="482">
                  <c:v>3.52</c:v>
                </c:pt>
                <c:pt idx="483">
                  <c:v>3.51</c:v>
                </c:pt>
                <c:pt idx="484">
                  <c:v>3.51</c:v>
                </c:pt>
                <c:pt idx="485">
                  <c:v>3.5</c:v>
                </c:pt>
                <c:pt idx="486">
                  <c:v>3.5</c:v>
                </c:pt>
                <c:pt idx="487">
                  <c:v>3.5</c:v>
                </c:pt>
                <c:pt idx="488">
                  <c:v>3.49</c:v>
                </c:pt>
                <c:pt idx="489">
                  <c:v>3.49</c:v>
                </c:pt>
                <c:pt idx="490">
                  <c:v>3.48</c:v>
                </c:pt>
                <c:pt idx="491">
                  <c:v>3.48</c:v>
                </c:pt>
                <c:pt idx="492">
                  <c:v>3.47</c:v>
                </c:pt>
                <c:pt idx="493">
                  <c:v>3.47</c:v>
                </c:pt>
                <c:pt idx="494">
                  <c:v>3.46</c:v>
                </c:pt>
                <c:pt idx="495">
                  <c:v>3.46</c:v>
                </c:pt>
                <c:pt idx="496">
                  <c:v>3.45</c:v>
                </c:pt>
                <c:pt idx="497">
                  <c:v>3.45</c:v>
                </c:pt>
                <c:pt idx="498">
                  <c:v>3.44</c:v>
                </c:pt>
                <c:pt idx="499">
                  <c:v>3.43</c:v>
                </c:pt>
                <c:pt idx="500">
                  <c:v>3.43</c:v>
                </c:pt>
                <c:pt idx="501">
                  <c:v>3.42</c:v>
                </c:pt>
                <c:pt idx="502">
                  <c:v>3.42</c:v>
                </c:pt>
                <c:pt idx="503">
                  <c:v>3.41</c:v>
                </c:pt>
                <c:pt idx="504">
                  <c:v>3.41</c:v>
                </c:pt>
                <c:pt idx="505">
                  <c:v>3.4</c:v>
                </c:pt>
                <c:pt idx="506">
                  <c:v>3.39</c:v>
                </c:pt>
                <c:pt idx="507">
                  <c:v>3.39</c:v>
                </c:pt>
                <c:pt idx="508">
                  <c:v>3.38</c:v>
                </c:pt>
                <c:pt idx="509">
                  <c:v>3.38</c:v>
                </c:pt>
                <c:pt idx="510">
                  <c:v>3.37</c:v>
                </c:pt>
                <c:pt idx="511">
                  <c:v>3.36</c:v>
                </c:pt>
                <c:pt idx="512">
                  <c:v>3.36</c:v>
                </c:pt>
                <c:pt idx="513">
                  <c:v>3.35</c:v>
                </c:pt>
                <c:pt idx="514">
                  <c:v>3.34</c:v>
                </c:pt>
                <c:pt idx="515">
                  <c:v>3.34</c:v>
                </c:pt>
                <c:pt idx="516">
                  <c:v>3.33</c:v>
                </c:pt>
                <c:pt idx="517">
                  <c:v>3.32</c:v>
                </c:pt>
                <c:pt idx="518">
                  <c:v>3.32</c:v>
                </c:pt>
                <c:pt idx="519">
                  <c:v>3.31</c:v>
                </c:pt>
                <c:pt idx="520">
                  <c:v>3.3</c:v>
                </c:pt>
                <c:pt idx="521">
                  <c:v>3.3</c:v>
                </c:pt>
                <c:pt idx="522">
                  <c:v>3.29</c:v>
                </c:pt>
                <c:pt idx="523">
                  <c:v>3.28</c:v>
                </c:pt>
                <c:pt idx="524">
                  <c:v>3.27</c:v>
                </c:pt>
                <c:pt idx="525">
                  <c:v>3.27</c:v>
                </c:pt>
                <c:pt idx="526">
                  <c:v>3.26</c:v>
                </c:pt>
                <c:pt idx="527">
                  <c:v>3.25</c:v>
                </c:pt>
                <c:pt idx="528">
                  <c:v>3.24</c:v>
                </c:pt>
                <c:pt idx="529">
                  <c:v>3.24</c:v>
                </c:pt>
                <c:pt idx="530">
                  <c:v>3.23</c:v>
                </c:pt>
                <c:pt idx="531">
                  <c:v>3.22</c:v>
                </c:pt>
                <c:pt idx="532">
                  <c:v>3.21</c:v>
                </c:pt>
                <c:pt idx="533">
                  <c:v>3.2</c:v>
                </c:pt>
                <c:pt idx="534">
                  <c:v>3.2</c:v>
                </c:pt>
                <c:pt idx="535">
                  <c:v>3.19</c:v>
                </c:pt>
                <c:pt idx="536">
                  <c:v>3.18</c:v>
                </c:pt>
                <c:pt idx="537">
                  <c:v>3.17</c:v>
                </c:pt>
                <c:pt idx="538">
                  <c:v>3.16</c:v>
                </c:pt>
                <c:pt idx="539">
                  <c:v>3.15</c:v>
                </c:pt>
                <c:pt idx="540">
                  <c:v>3.15</c:v>
                </c:pt>
                <c:pt idx="541">
                  <c:v>3.14</c:v>
                </c:pt>
                <c:pt idx="542">
                  <c:v>3.13</c:v>
                </c:pt>
                <c:pt idx="543">
                  <c:v>3.11</c:v>
                </c:pt>
                <c:pt idx="544">
                  <c:v>3.1</c:v>
                </c:pt>
                <c:pt idx="545">
                  <c:v>3.09</c:v>
                </c:pt>
                <c:pt idx="546">
                  <c:v>3.07</c:v>
                </c:pt>
                <c:pt idx="547">
                  <c:v>3.06</c:v>
                </c:pt>
                <c:pt idx="548">
                  <c:v>3.05</c:v>
                </c:pt>
                <c:pt idx="549">
                  <c:v>3.04</c:v>
                </c:pt>
                <c:pt idx="550">
                  <c:v>3.02</c:v>
                </c:pt>
                <c:pt idx="551">
                  <c:v>3.01</c:v>
                </c:pt>
                <c:pt idx="552">
                  <c:v>3</c:v>
                </c:pt>
                <c:pt idx="553">
                  <c:v>2.98</c:v>
                </c:pt>
                <c:pt idx="554">
                  <c:v>2.97</c:v>
                </c:pt>
                <c:pt idx="555">
                  <c:v>2.96</c:v>
                </c:pt>
                <c:pt idx="556">
                  <c:v>2.95</c:v>
                </c:pt>
                <c:pt idx="557">
                  <c:v>2.93</c:v>
                </c:pt>
                <c:pt idx="558">
                  <c:v>2.92</c:v>
                </c:pt>
                <c:pt idx="559">
                  <c:v>2.91</c:v>
                </c:pt>
                <c:pt idx="560">
                  <c:v>2.9</c:v>
                </c:pt>
                <c:pt idx="561">
                  <c:v>2.88</c:v>
                </c:pt>
                <c:pt idx="562">
                  <c:v>2.87</c:v>
                </c:pt>
                <c:pt idx="563">
                  <c:v>2.86</c:v>
                </c:pt>
                <c:pt idx="564">
                  <c:v>2.85</c:v>
                </c:pt>
                <c:pt idx="565">
                  <c:v>2.83</c:v>
                </c:pt>
                <c:pt idx="566">
                  <c:v>2.82</c:v>
                </c:pt>
                <c:pt idx="567">
                  <c:v>2.81</c:v>
                </c:pt>
                <c:pt idx="568">
                  <c:v>2.8</c:v>
                </c:pt>
                <c:pt idx="569">
                  <c:v>2.78</c:v>
                </c:pt>
                <c:pt idx="570">
                  <c:v>2.77</c:v>
                </c:pt>
                <c:pt idx="571">
                  <c:v>2.76</c:v>
                </c:pt>
                <c:pt idx="572">
                  <c:v>2.75</c:v>
                </c:pt>
                <c:pt idx="573">
                  <c:v>2.74</c:v>
                </c:pt>
                <c:pt idx="574">
                  <c:v>2.72</c:v>
                </c:pt>
                <c:pt idx="575">
                  <c:v>2.71</c:v>
                </c:pt>
                <c:pt idx="576">
                  <c:v>2.7</c:v>
                </c:pt>
                <c:pt idx="577">
                  <c:v>2.69</c:v>
                </c:pt>
                <c:pt idx="578">
                  <c:v>2.67</c:v>
                </c:pt>
                <c:pt idx="579">
                  <c:v>2.66</c:v>
                </c:pt>
                <c:pt idx="580">
                  <c:v>2.65</c:v>
                </c:pt>
                <c:pt idx="581">
                  <c:v>2.64</c:v>
                </c:pt>
                <c:pt idx="582">
                  <c:v>2.63</c:v>
                </c:pt>
                <c:pt idx="583">
                  <c:v>2.62</c:v>
                </c:pt>
                <c:pt idx="584">
                  <c:v>2.6</c:v>
                </c:pt>
                <c:pt idx="585">
                  <c:v>2.59</c:v>
                </c:pt>
                <c:pt idx="586">
                  <c:v>2.58</c:v>
                </c:pt>
                <c:pt idx="587">
                  <c:v>2.57</c:v>
                </c:pt>
                <c:pt idx="588">
                  <c:v>2.56</c:v>
                </c:pt>
                <c:pt idx="589">
                  <c:v>2.5499999999999998</c:v>
                </c:pt>
                <c:pt idx="590">
                  <c:v>2.5299999999999998</c:v>
                </c:pt>
                <c:pt idx="591">
                  <c:v>2.52</c:v>
                </c:pt>
                <c:pt idx="592">
                  <c:v>2.5099999999999998</c:v>
                </c:pt>
                <c:pt idx="593">
                  <c:v>2.5</c:v>
                </c:pt>
                <c:pt idx="594">
                  <c:v>2.4900000000000002</c:v>
                </c:pt>
                <c:pt idx="595">
                  <c:v>2.48</c:v>
                </c:pt>
                <c:pt idx="596">
                  <c:v>2.4700000000000002</c:v>
                </c:pt>
                <c:pt idx="597">
                  <c:v>2.4500000000000002</c:v>
                </c:pt>
                <c:pt idx="598">
                  <c:v>2.44</c:v>
                </c:pt>
                <c:pt idx="599">
                  <c:v>2.4300000000000002</c:v>
                </c:pt>
                <c:pt idx="600">
                  <c:v>2.42</c:v>
                </c:pt>
                <c:pt idx="601">
                  <c:v>2.41</c:v>
                </c:pt>
                <c:pt idx="602">
                  <c:v>2.4</c:v>
                </c:pt>
                <c:pt idx="603">
                  <c:v>2.39</c:v>
                </c:pt>
                <c:pt idx="604">
                  <c:v>2.38</c:v>
                </c:pt>
                <c:pt idx="605">
                  <c:v>2.37</c:v>
                </c:pt>
                <c:pt idx="606">
                  <c:v>2.36</c:v>
                </c:pt>
                <c:pt idx="607">
                  <c:v>2.34</c:v>
                </c:pt>
                <c:pt idx="608">
                  <c:v>2.33</c:v>
                </c:pt>
                <c:pt idx="609">
                  <c:v>2.3199999999999998</c:v>
                </c:pt>
                <c:pt idx="610">
                  <c:v>2.31</c:v>
                </c:pt>
                <c:pt idx="611">
                  <c:v>2.2999999999999998</c:v>
                </c:pt>
                <c:pt idx="612">
                  <c:v>2.29</c:v>
                </c:pt>
                <c:pt idx="613">
                  <c:v>2.2799999999999998</c:v>
                </c:pt>
                <c:pt idx="614">
                  <c:v>2.27</c:v>
                </c:pt>
                <c:pt idx="615">
                  <c:v>2.2599999999999998</c:v>
                </c:pt>
                <c:pt idx="616">
                  <c:v>2.25</c:v>
                </c:pt>
                <c:pt idx="617">
                  <c:v>2.2400000000000002</c:v>
                </c:pt>
                <c:pt idx="618">
                  <c:v>2.23</c:v>
                </c:pt>
                <c:pt idx="619">
                  <c:v>2.2200000000000002</c:v>
                </c:pt>
                <c:pt idx="620">
                  <c:v>2.21</c:v>
                </c:pt>
                <c:pt idx="621">
                  <c:v>2.2000000000000002</c:v>
                </c:pt>
                <c:pt idx="622">
                  <c:v>2.19</c:v>
                </c:pt>
                <c:pt idx="623">
                  <c:v>2.1800000000000002</c:v>
                </c:pt>
                <c:pt idx="624">
                  <c:v>2.17</c:v>
                </c:pt>
                <c:pt idx="625">
                  <c:v>2.16</c:v>
                </c:pt>
                <c:pt idx="626">
                  <c:v>2.15</c:v>
                </c:pt>
                <c:pt idx="627">
                  <c:v>2.14</c:v>
                </c:pt>
                <c:pt idx="628">
                  <c:v>2.13</c:v>
                </c:pt>
                <c:pt idx="629">
                  <c:v>2.12</c:v>
                </c:pt>
                <c:pt idx="630">
                  <c:v>2.11</c:v>
                </c:pt>
                <c:pt idx="631">
                  <c:v>2.1</c:v>
                </c:pt>
                <c:pt idx="632">
                  <c:v>2.09</c:v>
                </c:pt>
                <c:pt idx="633">
                  <c:v>2.08</c:v>
                </c:pt>
                <c:pt idx="634">
                  <c:v>2.0699999999999998</c:v>
                </c:pt>
                <c:pt idx="635">
                  <c:v>2.06</c:v>
                </c:pt>
                <c:pt idx="636">
                  <c:v>2.0499999999999998</c:v>
                </c:pt>
                <c:pt idx="637">
                  <c:v>2.0499999999999998</c:v>
                </c:pt>
                <c:pt idx="638">
                  <c:v>2.04</c:v>
                </c:pt>
                <c:pt idx="639">
                  <c:v>2.0299999999999998</c:v>
                </c:pt>
                <c:pt idx="640">
                  <c:v>2.02</c:v>
                </c:pt>
                <c:pt idx="641">
                  <c:v>2.0099999999999998</c:v>
                </c:pt>
                <c:pt idx="642">
                  <c:v>2</c:v>
                </c:pt>
                <c:pt idx="643">
                  <c:v>1.99</c:v>
                </c:pt>
                <c:pt idx="644">
                  <c:v>1.98</c:v>
                </c:pt>
                <c:pt idx="645">
                  <c:v>1.97</c:v>
                </c:pt>
                <c:pt idx="646">
                  <c:v>1.96</c:v>
                </c:pt>
                <c:pt idx="647">
                  <c:v>1.96</c:v>
                </c:pt>
                <c:pt idx="648">
                  <c:v>1.95</c:v>
                </c:pt>
                <c:pt idx="649">
                  <c:v>1.94</c:v>
                </c:pt>
                <c:pt idx="650">
                  <c:v>1.93</c:v>
                </c:pt>
                <c:pt idx="651">
                  <c:v>1.92</c:v>
                </c:pt>
                <c:pt idx="652">
                  <c:v>1.91</c:v>
                </c:pt>
                <c:pt idx="653">
                  <c:v>1.9</c:v>
                </c:pt>
                <c:pt idx="654">
                  <c:v>1.9</c:v>
                </c:pt>
                <c:pt idx="655">
                  <c:v>1.89</c:v>
                </c:pt>
                <c:pt idx="656">
                  <c:v>1.88</c:v>
                </c:pt>
                <c:pt idx="657">
                  <c:v>1.87</c:v>
                </c:pt>
                <c:pt idx="658">
                  <c:v>1.86</c:v>
                </c:pt>
                <c:pt idx="659">
                  <c:v>1.86</c:v>
                </c:pt>
                <c:pt idx="660">
                  <c:v>1.85</c:v>
                </c:pt>
                <c:pt idx="661">
                  <c:v>1.84</c:v>
                </c:pt>
                <c:pt idx="662">
                  <c:v>1.83</c:v>
                </c:pt>
                <c:pt idx="663">
                  <c:v>1.82</c:v>
                </c:pt>
                <c:pt idx="664">
                  <c:v>1.82</c:v>
                </c:pt>
                <c:pt idx="665">
                  <c:v>1.81</c:v>
                </c:pt>
                <c:pt idx="666">
                  <c:v>1.8</c:v>
                </c:pt>
                <c:pt idx="667">
                  <c:v>1.79</c:v>
                </c:pt>
                <c:pt idx="668">
                  <c:v>1.78</c:v>
                </c:pt>
                <c:pt idx="669">
                  <c:v>1.78</c:v>
                </c:pt>
                <c:pt idx="670">
                  <c:v>1.77</c:v>
                </c:pt>
                <c:pt idx="671">
                  <c:v>1.76</c:v>
                </c:pt>
                <c:pt idx="672">
                  <c:v>1.75</c:v>
                </c:pt>
                <c:pt idx="673">
                  <c:v>1.74</c:v>
                </c:pt>
                <c:pt idx="674">
                  <c:v>1.74</c:v>
                </c:pt>
                <c:pt idx="675">
                  <c:v>1.73</c:v>
                </c:pt>
                <c:pt idx="676">
                  <c:v>1.72</c:v>
                </c:pt>
                <c:pt idx="677">
                  <c:v>1.71</c:v>
                </c:pt>
                <c:pt idx="678">
                  <c:v>1.71</c:v>
                </c:pt>
                <c:pt idx="679">
                  <c:v>1.7</c:v>
                </c:pt>
                <c:pt idx="680">
                  <c:v>1.69</c:v>
                </c:pt>
                <c:pt idx="681">
                  <c:v>1.68</c:v>
                </c:pt>
                <c:pt idx="682">
                  <c:v>1.68</c:v>
                </c:pt>
                <c:pt idx="683">
                  <c:v>1.67</c:v>
                </c:pt>
                <c:pt idx="684">
                  <c:v>1.66</c:v>
                </c:pt>
                <c:pt idx="685">
                  <c:v>1.66</c:v>
                </c:pt>
                <c:pt idx="686">
                  <c:v>1.65</c:v>
                </c:pt>
                <c:pt idx="687">
                  <c:v>1.64</c:v>
                </c:pt>
                <c:pt idx="688">
                  <c:v>1.63</c:v>
                </c:pt>
                <c:pt idx="689">
                  <c:v>1.63</c:v>
                </c:pt>
                <c:pt idx="690">
                  <c:v>1.62</c:v>
                </c:pt>
                <c:pt idx="691">
                  <c:v>1.61</c:v>
                </c:pt>
                <c:pt idx="692">
                  <c:v>1.61</c:v>
                </c:pt>
                <c:pt idx="693">
                  <c:v>1.6</c:v>
                </c:pt>
                <c:pt idx="694">
                  <c:v>1.59</c:v>
                </c:pt>
                <c:pt idx="695">
                  <c:v>1.59</c:v>
                </c:pt>
                <c:pt idx="696">
                  <c:v>1.58</c:v>
                </c:pt>
                <c:pt idx="697">
                  <c:v>1.57</c:v>
                </c:pt>
                <c:pt idx="698">
                  <c:v>1.57</c:v>
                </c:pt>
                <c:pt idx="699">
                  <c:v>1.56</c:v>
                </c:pt>
                <c:pt idx="700">
                  <c:v>1.55</c:v>
                </c:pt>
                <c:pt idx="701">
                  <c:v>1.55</c:v>
                </c:pt>
                <c:pt idx="702">
                  <c:v>1.54</c:v>
                </c:pt>
                <c:pt idx="703">
                  <c:v>1.53</c:v>
                </c:pt>
                <c:pt idx="704">
                  <c:v>1.53</c:v>
                </c:pt>
                <c:pt idx="705">
                  <c:v>1.52</c:v>
                </c:pt>
                <c:pt idx="706">
                  <c:v>1.51</c:v>
                </c:pt>
                <c:pt idx="707">
                  <c:v>1.51</c:v>
                </c:pt>
                <c:pt idx="708">
                  <c:v>1.5</c:v>
                </c:pt>
                <c:pt idx="709">
                  <c:v>1.5</c:v>
                </c:pt>
                <c:pt idx="710">
                  <c:v>1.49</c:v>
                </c:pt>
                <c:pt idx="711">
                  <c:v>1.48</c:v>
                </c:pt>
                <c:pt idx="712">
                  <c:v>1.48</c:v>
                </c:pt>
                <c:pt idx="713">
                  <c:v>1.47</c:v>
                </c:pt>
                <c:pt idx="714">
                  <c:v>1.46</c:v>
                </c:pt>
                <c:pt idx="715">
                  <c:v>1.46</c:v>
                </c:pt>
                <c:pt idx="716">
                  <c:v>1.45</c:v>
                </c:pt>
                <c:pt idx="717">
                  <c:v>1.45</c:v>
                </c:pt>
                <c:pt idx="718">
                  <c:v>1.44</c:v>
                </c:pt>
                <c:pt idx="719">
                  <c:v>1.43</c:v>
                </c:pt>
                <c:pt idx="720">
                  <c:v>1.43</c:v>
                </c:pt>
                <c:pt idx="721">
                  <c:v>1.42</c:v>
                </c:pt>
                <c:pt idx="722">
                  <c:v>1.42</c:v>
                </c:pt>
                <c:pt idx="723">
                  <c:v>1.41</c:v>
                </c:pt>
                <c:pt idx="724">
                  <c:v>1.4</c:v>
                </c:pt>
                <c:pt idx="725">
                  <c:v>1.4</c:v>
                </c:pt>
                <c:pt idx="726">
                  <c:v>1.39</c:v>
                </c:pt>
                <c:pt idx="727">
                  <c:v>1.39</c:v>
                </c:pt>
                <c:pt idx="728">
                  <c:v>1.38</c:v>
                </c:pt>
                <c:pt idx="729">
                  <c:v>1.38</c:v>
                </c:pt>
                <c:pt idx="730">
                  <c:v>1.37</c:v>
                </c:pt>
                <c:pt idx="731">
                  <c:v>1.37</c:v>
                </c:pt>
                <c:pt idx="732">
                  <c:v>1.36</c:v>
                </c:pt>
                <c:pt idx="733">
                  <c:v>1.35</c:v>
                </c:pt>
                <c:pt idx="734">
                  <c:v>1.35</c:v>
                </c:pt>
                <c:pt idx="735">
                  <c:v>1.34</c:v>
                </c:pt>
                <c:pt idx="736">
                  <c:v>1.34</c:v>
                </c:pt>
                <c:pt idx="737">
                  <c:v>1.33</c:v>
                </c:pt>
                <c:pt idx="738">
                  <c:v>1.33</c:v>
                </c:pt>
                <c:pt idx="739">
                  <c:v>1.32</c:v>
                </c:pt>
                <c:pt idx="740">
                  <c:v>1.32</c:v>
                </c:pt>
                <c:pt idx="741">
                  <c:v>1.31</c:v>
                </c:pt>
                <c:pt idx="742">
                  <c:v>1.31</c:v>
                </c:pt>
                <c:pt idx="743">
                  <c:v>1.3</c:v>
                </c:pt>
                <c:pt idx="744">
                  <c:v>1.3</c:v>
                </c:pt>
                <c:pt idx="745">
                  <c:v>1.29</c:v>
                </c:pt>
                <c:pt idx="746">
                  <c:v>1.29</c:v>
                </c:pt>
                <c:pt idx="747">
                  <c:v>1.28</c:v>
                </c:pt>
                <c:pt idx="748">
                  <c:v>1.27</c:v>
                </c:pt>
                <c:pt idx="749">
                  <c:v>1.27</c:v>
                </c:pt>
                <c:pt idx="750">
                  <c:v>1.26</c:v>
                </c:pt>
                <c:pt idx="751">
                  <c:v>1.26</c:v>
                </c:pt>
                <c:pt idx="752">
                  <c:v>1.26</c:v>
                </c:pt>
                <c:pt idx="753">
                  <c:v>1.25</c:v>
                </c:pt>
                <c:pt idx="754">
                  <c:v>1.25</c:v>
                </c:pt>
                <c:pt idx="755">
                  <c:v>1.24</c:v>
                </c:pt>
                <c:pt idx="756">
                  <c:v>1.24</c:v>
                </c:pt>
                <c:pt idx="757">
                  <c:v>1.23</c:v>
                </c:pt>
                <c:pt idx="758">
                  <c:v>1.23</c:v>
                </c:pt>
                <c:pt idx="759">
                  <c:v>1.22</c:v>
                </c:pt>
                <c:pt idx="760">
                  <c:v>1.22</c:v>
                </c:pt>
                <c:pt idx="761">
                  <c:v>1.21</c:v>
                </c:pt>
                <c:pt idx="762">
                  <c:v>1.21</c:v>
                </c:pt>
                <c:pt idx="763">
                  <c:v>1.2</c:v>
                </c:pt>
                <c:pt idx="764">
                  <c:v>1.2</c:v>
                </c:pt>
                <c:pt idx="765">
                  <c:v>1.19</c:v>
                </c:pt>
                <c:pt idx="766">
                  <c:v>1.19</c:v>
                </c:pt>
                <c:pt idx="767">
                  <c:v>1.18</c:v>
                </c:pt>
                <c:pt idx="768">
                  <c:v>1.18</c:v>
                </c:pt>
                <c:pt idx="769">
                  <c:v>1.18</c:v>
                </c:pt>
                <c:pt idx="770">
                  <c:v>1.17</c:v>
                </c:pt>
                <c:pt idx="771">
                  <c:v>1.17</c:v>
                </c:pt>
                <c:pt idx="772">
                  <c:v>1.1599999999999999</c:v>
                </c:pt>
                <c:pt idx="773">
                  <c:v>1.1599999999999999</c:v>
                </c:pt>
                <c:pt idx="774">
                  <c:v>1.1499999999999999</c:v>
                </c:pt>
                <c:pt idx="775">
                  <c:v>1.1499999999999999</c:v>
                </c:pt>
                <c:pt idx="776">
                  <c:v>1.1399999999999999</c:v>
                </c:pt>
                <c:pt idx="777">
                  <c:v>1.1399999999999999</c:v>
                </c:pt>
                <c:pt idx="778">
                  <c:v>1.1399999999999999</c:v>
                </c:pt>
                <c:pt idx="779">
                  <c:v>1.1299999999999999</c:v>
                </c:pt>
                <c:pt idx="780">
                  <c:v>1.1299999999999999</c:v>
                </c:pt>
                <c:pt idx="781">
                  <c:v>1.1200000000000001</c:v>
                </c:pt>
                <c:pt idx="782">
                  <c:v>1.1200000000000001</c:v>
                </c:pt>
                <c:pt idx="783">
                  <c:v>1.1100000000000001</c:v>
                </c:pt>
                <c:pt idx="784">
                  <c:v>1.1100000000000001</c:v>
                </c:pt>
                <c:pt idx="785">
                  <c:v>1.1100000000000001</c:v>
                </c:pt>
                <c:pt idx="786">
                  <c:v>1.1000000000000001</c:v>
                </c:pt>
                <c:pt idx="787">
                  <c:v>1.1000000000000001</c:v>
                </c:pt>
                <c:pt idx="788">
                  <c:v>1.0900000000000001</c:v>
                </c:pt>
                <c:pt idx="789">
                  <c:v>1.0900000000000001</c:v>
                </c:pt>
                <c:pt idx="790">
                  <c:v>1.0900000000000001</c:v>
                </c:pt>
                <c:pt idx="791">
                  <c:v>1.08</c:v>
                </c:pt>
                <c:pt idx="792">
                  <c:v>1.08</c:v>
                </c:pt>
                <c:pt idx="793">
                  <c:v>1.07</c:v>
                </c:pt>
                <c:pt idx="794">
                  <c:v>1.07</c:v>
                </c:pt>
                <c:pt idx="795">
                  <c:v>1.07</c:v>
                </c:pt>
                <c:pt idx="796">
                  <c:v>1.06</c:v>
                </c:pt>
                <c:pt idx="797">
                  <c:v>1.06</c:v>
                </c:pt>
                <c:pt idx="798">
                  <c:v>1.05</c:v>
                </c:pt>
                <c:pt idx="799">
                  <c:v>1.05</c:v>
                </c:pt>
                <c:pt idx="800">
                  <c:v>1.05</c:v>
                </c:pt>
                <c:pt idx="801">
                  <c:v>1.04</c:v>
                </c:pt>
                <c:pt idx="802">
                  <c:v>1.04</c:v>
                </c:pt>
                <c:pt idx="803">
                  <c:v>1.04</c:v>
                </c:pt>
                <c:pt idx="804">
                  <c:v>1.03</c:v>
                </c:pt>
                <c:pt idx="805">
                  <c:v>1.03</c:v>
                </c:pt>
                <c:pt idx="806">
                  <c:v>1.02</c:v>
                </c:pt>
                <c:pt idx="807">
                  <c:v>1.02</c:v>
                </c:pt>
                <c:pt idx="808">
                  <c:v>1.02</c:v>
                </c:pt>
                <c:pt idx="809">
                  <c:v>1.01</c:v>
                </c:pt>
                <c:pt idx="810">
                  <c:v>1.01</c:v>
                </c:pt>
                <c:pt idx="811">
                  <c:v>1.01</c:v>
                </c:pt>
                <c:pt idx="812">
                  <c:v>1</c:v>
                </c:pt>
                <c:pt idx="813">
                  <c:v>1</c:v>
                </c:pt>
                <c:pt idx="814">
                  <c:v>1</c:v>
                </c:pt>
                <c:pt idx="815">
                  <c:v>0.99</c:v>
                </c:pt>
                <c:pt idx="816">
                  <c:v>0.99</c:v>
                </c:pt>
                <c:pt idx="817">
                  <c:v>0.99</c:v>
                </c:pt>
                <c:pt idx="818">
                  <c:v>0.98</c:v>
                </c:pt>
                <c:pt idx="819">
                  <c:v>0.98</c:v>
                </c:pt>
                <c:pt idx="820">
                  <c:v>0.97</c:v>
                </c:pt>
                <c:pt idx="821">
                  <c:v>0.97</c:v>
                </c:pt>
                <c:pt idx="822">
                  <c:v>0.97</c:v>
                </c:pt>
                <c:pt idx="823">
                  <c:v>0.96</c:v>
                </c:pt>
                <c:pt idx="824">
                  <c:v>0.96</c:v>
                </c:pt>
                <c:pt idx="825">
                  <c:v>0.96</c:v>
                </c:pt>
                <c:pt idx="826">
                  <c:v>0.95</c:v>
                </c:pt>
                <c:pt idx="827">
                  <c:v>0.95</c:v>
                </c:pt>
                <c:pt idx="828">
                  <c:v>0.95</c:v>
                </c:pt>
                <c:pt idx="829">
                  <c:v>0.94</c:v>
                </c:pt>
                <c:pt idx="830">
                  <c:v>0.94</c:v>
                </c:pt>
                <c:pt idx="831">
                  <c:v>0.94</c:v>
                </c:pt>
                <c:pt idx="832">
                  <c:v>0.94</c:v>
                </c:pt>
                <c:pt idx="833">
                  <c:v>0.93</c:v>
                </c:pt>
                <c:pt idx="834">
                  <c:v>0.93</c:v>
                </c:pt>
                <c:pt idx="835">
                  <c:v>0.93</c:v>
                </c:pt>
                <c:pt idx="836">
                  <c:v>0.92</c:v>
                </c:pt>
                <c:pt idx="837">
                  <c:v>0.92</c:v>
                </c:pt>
                <c:pt idx="838">
                  <c:v>0.92</c:v>
                </c:pt>
                <c:pt idx="839">
                  <c:v>0.91</c:v>
                </c:pt>
                <c:pt idx="840">
                  <c:v>0.91</c:v>
                </c:pt>
                <c:pt idx="841">
                  <c:v>0.91</c:v>
                </c:pt>
                <c:pt idx="842">
                  <c:v>0.9</c:v>
                </c:pt>
                <c:pt idx="843">
                  <c:v>0.9</c:v>
                </c:pt>
                <c:pt idx="844">
                  <c:v>0.9</c:v>
                </c:pt>
                <c:pt idx="845">
                  <c:v>0.9</c:v>
                </c:pt>
                <c:pt idx="846">
                  <c:v>0.89</c:v>
                </c:pt>
                <c:pt idx="847">
                  <c:v>0.89</c:v>
                </c:pt>
                <c:pt idx="848">
                  <c:v>0.89</c:v>
                </c:pt>
                <c:pt idx="849">
                  <c:v>0.88</c:v>
                </c:pt>
                <c:pt idx="850">
                  <c:v>0.88</c:v>
                </c:pt>
                <c:pt idx="851">
                  <c:v>0.88</c:v>
                </c:pt>
                <c:pt idx="852">
                  <c:v>0.87</c:v>
                </c:pt>
                <c:pt idx="853">
                  <c:v>0.87</c:v>
                </c:pt>
                <c:pt idx="854">
                  <c:v>0.87</c:v>
                </c:pt>
                <c:pt idx="855">
                  <c:v>0.87</c:v>
                </c:pt>
                <c:pt idx="856">
                  <c:v>0.86</c:v>
                </c:pt>
                <c:pt idx="857">
                  <c:v>0.86</c:v>
                </c:pt>
                <c:pt idx="858">
                  <c:v>0.86</c:v>
                </c:pt>
                <c:pt idx="859">
                  <c:v>0.85</c:v>
                </c:pt>
                <c:pt idx="860">
                  <c:v>0.85</c:v>
                </c:pt>
                <c:pt idx="861">
                  <c:v>0.85</c:v>
                </c:pt>
                <c:pt idx="862">
                  <c:v>0.85</c:v>
                </c:pt>
                <c:pt idx="863">
                  <c:v>0.84</c:v>
                </c:pt>
                <c:pt idx="864">
                  <c:v>0.84</c:v>
                </c:pt>
                <c:pt idx="865">
                  <c:v>0.84</c:v>
                </c:pt>
                <c:pt idx="866">
                  <c:v>0.84</c:v>
                </c:pt>
                <c:pt idx="867">
                  <c:v>0.83</c:v>
                </c:pt>
                <c:pt idx="868">
                  <c:v>0.83</c:v>
                </c:pt>
                <c:pt idx="869">
                  <c:v>0.83</c:v>
                </c:pt>
                <c:pt idx="870">
                  <c:v>0.83</c:v>
                </c:pt>
                <c:pt idx="871">
                  <c:v>0.82</c:v>
                </c:pt>
                <c:pt idx="872">
                  <c:v>0.82</c:v>
                </c:pt>
                <c:pt idx="873">
                  <c:v>0.82</c:v>
                </c:pt>
                <c:pt idx="874">
                  <c:v>0.81</c:v>
                </c:pt>
                <c:pt idx="875">
                  <c:v>0.81</c:v>
                </c:pt>
                <c:pt idx="876">
                  <c:v>0.81</c:v>
                </c:pt>
                <c:pt idx="877">
                  <c:v>0.81</c:v>
                </c:pt>
                <c:pt idx="878">
                  <c:v>0.8</c:v>
                </c:pt>
                <c:pt idx="879">
                  <c:v>0.8</c:v>
                </c:pt>
                <c:pt idx="880">
                  <c:v>0.8</c:v>
                </c:pt>
                <c:pt idx="881">
                  <c:v>0.8</c:v>
                </c:pt>
                <c:pt idx="882">
                  <c:v>0.79</c:v>
                </c:pt>
                <c:pt idx="883">
                  <c:v>0.79</c:v>
                </c:pt>
                <c:pt idx="884">
                  <c:v>0.79</c:v>
                </c:pt>
                <c:pt idx="885">
                  <c:v>0.79</c:v>
                </c:pt>
                <c:pt idx="886">
                  <c:v>0.79</c:v>
                </c:pt>
                <c:pt idx="887">
                  <c:v>0.78</c:v>
                </c:pt>
                <c:pt idx="888">
                  <c:v>0.78</c:v>
                </c:pt>
                <c:pt idx="889">
                  <c:v>0.78</c:v>
                </c:pt>
                <c:pt idx="890">
                  <c:v>0.78</c:v>
                </c:pt>
                <c:pt idx="891">
                  <c:v>0.77</c:v>
                </c:pt>
                <c:pt idx="892">
                  <c:v>0.77</c:v>
                </c:pt>
                <c:pt idx="893">
                  <c:v>0.77</c:v>
                </c:pt>
                <c:pt idx="894">
                  <c:v>0.77</c:v>
                </c:pt>
                <c:pt idx="895">
                  <c:v>0.76</c:v>
                </c:pt>
                <c:pt idx="896">
                  <c:v>0.76</c:v>
                </c:pt>
                <c:pt idx="897">
                  <c:v>0.76</c:v>
                </c:pt>
                <c:pt idx="898">
                  <c:v>0.76</c:v>
                </c:pt>
                <c:pt idx="899">
                  <c:v>0.75</c:v>
                </c:pt>
                <c:pt idx="900">
                  <c:v>0.75</c:v>
                </c:pt>
                <c:pt idx="901">
                  <c:v>0.75</c:v>
                </c:pt>
                <c:pt idx="902">
                  <c:v>0.75</c:v>
                </c:pt>
                <c:pt idx="903">
                  <c:v>0.75</c:v>
                </c:pt>
                <c:pt idx="904">
                  <c:v>0.74</c:v>
                </c:pt>
                <c:pt idx="905">
                  <c:v>0.74</c:v>
                </c:pt>
                <c:pt idx="906">
                  <c:v>0.74</c:v>
                </c:pt>
                <c:pt idx="907">
                  <c:v>0.74</c:v>
                </c:pt>
                <c:pt idx="908">
                  <c:v>0.74</c:v>
                </c:pt>
                <c:pt idx="909">
                  <c:v>0.73</c:v>
                </c:pt>
                <c:pt idx="910">
                  <c:v>0.73</c:v>
                </c:pt>
                <c:pt idx="911">
                  <c:v>0.73</c:v>
                </c:pt>
                <c:pt idx="912">
                  <c:v>0.73</c:v>
                </c:pt>
                <c:pt idx="913">
                  <c:v>0.72</c:v>
                </c:pt>
                <c:pt idx="914">
                  <c:v>0.72</c:v>
                </c:pt>
                <c:pt idx="915">
                  <c:v>0.72</c:v>
                </c:pt>
                <c:pt idx="916">
                  <c:v>0.72</c:v>
                </c:pt>
                <c:pt idx="917">
                  <c:v>0.72</c:v>
                </c:pt>
                <c:pt idx="918">
                  <c:v>0.71</c:v>
                </c:pt>
                <c:pt idx="919">
                  <c:v>0.71</c:v>
                </c:pt>
                <c:pt idx="920">
                  <c:v>0.71</c:v>
                </c:pt>
                <c:pt idx="921">
                  <c:v>0.71</c:v>
                </c:pt>
                <c:pt idx="922">
                  <c:v>0.71</c:v>
                </c:pt>
                <c:pt idx="923">
                  <c:v>0.7</c:v>
                </c:pt>
                <c:pt idx="924">
                  <c:v>0.7</c:v>
                </c:pt>
                <c:pt idx="925">
                  <c:v>0.7</c:v>
                </c:pt>
                <c:pt idx="926">
                  <c:v>0.7</c:v>
                </c:pt>
                <c:pt idx="927">
                  <c:v>0.7</c:v>
                </c:pt>
                <c:pt idx="928">
                  <c:v>0.69</c:v>
                </c:pt>
                <c:pt idx="929">
                  <c:v>0.69</c:v>
                </c:pt>
                <c:pt idx="930">
                  <c:v>0.69</c:v>
                </c:pt>
                <c:pt idx="931">
                  <c:v>0.69</c:v>
                </c:pt>
                <c:pt idx="932">
                  <c:v>0.69</c:v>
                </c:pt>
                <c:pt idx="933">
                  <c:v>0.68</c:v>
                </c:pt>
                <c:pt idx="934">
                  <c:v>0.68</c:v>
                </c:pt>
                <c:pt idx="935">
                  <c:v>0.68</c:v>
                </c:pt>
                <c:pt idx="936">
                  <c:v>0.68</c:v>
                </c:pt>
                <c:pt idx="937">
                  <c:v>0.68</c:v>
                </c:pt>
                <c:pt idx="938">
                  <c:v>0.68</c:v>
                </c:pt>
                <c:pt idx="939">
                  <c:v>0.67</c:v>
                </c:pt>
                <c:pt idx="940">
                  <c:v>0.67</c:v>
                </c:pt>
                <c:pt idx="941">
                  <c:v>0.67</c:v>
                </c:pt>
                <c:pt idx="942">
                  <c:v>0.67</c:v>
                </c:pt>
                <c:pt idx="943">
                  <c:v>0.67</c:v>
                </c:pt>
                <c:pt idx="944">
                  <c:v>0.66</c:v>
                </c:pt>
                <c:pt idx="945">
                  <c:v>0.66</c:v>
                </c:pt>
                <c:pt idx="946">
                  <c:v>0.66</c:v>
                </c:pt>
                <c:pt idx="947">
                  <c:v>0.66</c:v>
                </c:pt>
                <c:pt idx="948">
                  <c:v>0.66</c:v>
                </c:pt>
                <c:pt idx="949">
                  <c:v>0.66</c:v>
                </c:pt>
                <c:pt idx="950">
                  <c:v>0.65</c:v>
                </c:pt>
                <c:pt idx="951">
                  <c:v>0.65</c:v>
                </c:pt>
                <c:pt idx="952">
                  <c:v>0.65</c:v>
                </c:pt>
                <c:pt idx="953">
                  <c:v>0.65</c:v>
                </c:pt>
                <c:pt idx="954">
                  <c:v>0.65</c:v>
                </c:pt>
                <c:pt idx="955">
                  <c:v>0.65</c:v>
                </c:pt>
                <c:pt idx="956">
                  <c:v>0.64</c:v>
                </c:pt>
                <c:pt idx="957">
                  <c:v>0.64</c:v>
                </c:pt>
                <c:pt idx="958">
                  <c:v>0.64</c:v>
                </c:pt>
                <c:pt idx="959">
                  <c:v>0.64</c:v>
                </c:pt>
                <c:pt idx="960">
                  <c:v>0.64</c:v>
                </c:pt>
                <c:pt idx="961">
                  <c:v>0.64</c:v>
                </c:pt>
                <c:pt idx="962">
                  <c:v>0.63</c:v>
                </c:pt>
                <c:pt idx="963">
                  <c:v>0.63</c:v>
                </c:pt>
                <c:pt idx="964">
                  <c:v>0.63</c:v>
                </c:pt>
                <c:pt idx="965">
                  <c:v>0.63</c:v>
                </c:pt>
                <c:pt idx="966">
                  <c:v>0.63</c:v>
                </c:pt>
                <c:pt idx="967">
                  <c:v>0.63</c:v>
                </c:pt>
                <c:pt idx="968">
                  <c:v>0.62</c:v>
                </c:pt>
                <c:pt idx="969">
                  <c:v>0.62</c:v>
                </c:pt>
                <c:pt idx="970">
                  <c:v>0.62</c:v>
                </c:pt>
                <c:pt idx="971">
                  <c:v>0.62</c:v>
                </c:pt>
                <c:pt idx="972">
                  <c:v>0.62</c:v>
                </c:pt>
                <c:pt idx="973">
                  <c:v>0.62</c:v>
                </c:pt>
                <c:pt idx="974">
                  <c:v>0.62</c:v>
                </c:pt>
                <c:pt idx="975">
                  <c:v>0.61</c:v>
                </c:pt>
                <c:pt idx="976">
                  <c:v>0.61</c:v>
                </c:pt>
                <c:pt idx="977">
                  <c:v>0.61</c:v>
                </c:pt>
                <c:pt idx="978">
                  <c:v>0.61</c:v>
                </c:pt>
                <c:pt idx="979">
                  <c:v>0.61</c:v>
                </c:pt>
                <c:pt idx="980">
                  <c:v>0.61</c:v>
                </c:pt>
                <c:pt idx="981">
                  <c:v>0.61</c:v>
                </c:pt>
                <c:pt idx="982">
                  <c:v>0.6</c:v>
                </c:pt>
                <c:pt idx="983">
                  <c:v>0.6</c:v>
                </c:pt>
                <c:pt idx="984">
                  <c:v>0.6</c:v>
                </c:pt>
                <c:pt idx="985">
                  <c:v>0.6</c:v>
                </c:pt>
                <c:pt idx="986">
                  <c:v>0.6</c:v>
                </c:pt>
                <c:pt idx="987">
                  <c:v>0.6</c:v>
                </c:pt>
                <c:pt idx="988">
                  <c:v>0.6</c:v>
                </c:pt>
                <c:pt idx="989">
                  <c:v>0.59</c:v>
                </c:pt>
                <c:pt idx="990">
                  <c:v>0.59</c:v>
                </c:pt>
                <c:pt idx="991">
                  <c:v>0.59</c:v>
                </c:pt>
                <c:pt idx="992">
                  <c:v>0.59</c:v>
                </c:pt>
                <c:pt idx="993">
                  <c:v>0.59</c:v>
                </c:pt>
                <c:pt idx="994">
                  <c:v>0.59</c:v>
                </c:pt>
                <c:pt idx="995">
                  <c:v>0.59</c:v>
                </c:pt>
                <c:pt idx="996">
                  <c:v>0.57999999999999996</c:v>
                </c:pt>
                <c:pt idx="997">
                  <c:v>0.57999999999999996</c:v>
                </c:pt>
                <c:pt idx="998">
                  <c:v>0.57999999999999996</c:v>
                </c:pt>
                <c:pt idx="999">
                  <c:v>0.57999999999999996</c:v>
                </c:pt>
                <c:pt idx="1000">
                  <c:v>0.57999999999999996</c:v>
                </c:pt>
                <c:pt idx="1001">
                  <c:v>0.57999999999999996</c:v>
                </c:pt>
                <c:pt idx="1002">
                  <c:v>0.57999999999999996</c:v>
                </c:pt>
                <c:pt idx="1003">
                  <c:v>0.56999999999999995</c:v>
                </c:pt>
                <c:pt idx="1004">
                  <c:v>0.56999999999999995</c:v>
                </c:pt>
                <c:pt idx="1005">
                  <c:v>0.56999999999999995</c:v>
                </c:pt>
                <c:pt idx="1006">
                  <c:v>0.56999999999999995</c:v>
                </c:pt>
                <c:pt idx="1007">
                  <c:v>0.56999999999999995</c:v>
                </c:pt>
                <c:pt idx="1008">
                  <c:v>0.56999999999999995</c:v>
                </c:pt>
                <c:pt idx="1009">
                  <c:v>0.56999999999999995</c:v>
                </c:pt>
                <c:pt idx="1010">
                  <c:v>0.56999999999999995</c:v>
                </c:pt>
                <c:pt idx="1011">
                  <c:v>0.56000000000000005</c:v>
                </c:pt>
                <c:pt idx="1012">
                  <c:v>0.56000000000000005</c:v>
                </c:pt>
                <c:pt idx="1013">
                  <c:v>0.56000000000000005</c:v>
                </c:pt>
                <c:pt idx="1014">
                  <c:v>0.56000000000000005</c:v>
                </c:pt>
                <c:pt idx="1015">
                  <c:v>0.56000000000000005</c:v>
                </c:pt>
                <c:pt idx="1016">
                  <c:v>0.56000000000000005</c:v>
                </c:pt>
                <c:pt idx="1017">
                  <c:v>0.56000000000000005</c:v>
                </c:pt>
                <c:pt idx="1018">
                  <c:v>0.56000000000000005</c:v>
                </c:pt>
                <c:pt idx="1019">
                  <c:v>0.56000000000000005</c:v>
                </c:pt>
                <c:pt idx="1020">
                  <c:v>0.55000000000000004</c:v>
                </c:pt>
                <c:pt idx="1021">
                  <c:v>0.55000000000000004</c:v>
                </c:pt>
                <c:pt idx="1022">
                  <c:v>0.55000000000000004</c:v>
                </c:pt>
                <c:pt idx="1023">
                  <c:v>0.55000000000000004</c:v>
                </c:pt>
                <c:pt idx="1024">
                  <c:v>0.55000000000000004</c:v>
                </c:pt>
                <c:pt idx="1025">
                  <c:v>0.55000000000000004</c:v>
                </c:pt>
                <c:pt idx="1026">
                  <c:v>0.55000000000000004</c:v>
                </c:pt>
                <c:pt idx="1027">
                  <c:v>0.55000000000000004</c:v>
                </c:pt>
                <c:pt idx="1028">
                  <c:v>0.54</c:v>
                </c:pt>
                <c:pt idx="1029">
                  <c:v>0.54</c:v>
                </c:pt>
                <c:pt idx="1030">
                  <c:v>0.54</c:v>
                </c:pt>
                <c:pt idx="1031">
                  <c:v>0.54</c:v>
                </c:pt>
                <c:pt idx="1032">
                  <c:v>0.54</c:v>
                </c:pt>
                <c:pt idx="1033">
                  <c:v>0.54</c:v>
                </c:pt>
                <c:pt idx="1034">
                  <c:v>0.54</c:v>
                </c:pt>
                <c:pt idx="1035">
                  <c:v>0.54</c:v>
                </c:pt>
                <c:pt idx="1036">
                  <c:v>0.54</c:v>
                </c:pt>
                <c:pt idx="1037">
                  <c:v>0.53</c:v>
                </c:pt>
                <c:pt idx="1038">
                  <c:v>0.53</c:v>
                </c:pt>
                <c:pt idx="1039">
                  <c:v>0.53</c:v>
                </c:pt>
                <c:pt idx="1040">
                  <c:v>0.53</c:v>
                </c:pt>
                <c:pt idx="1041">
                  <c:v>0.53</c:v>
                </c:pt>
                <c:pt idx="1042">
                  <c:v>0.53</c:v>
                </c:pt>
                <c:pt idx="1043">
                  <c:v>0.53</c:v>
                </c:pt>
                <c:pt idx="1044">
                  <c:v>0.53</c:v>
                </c:pt>
                <c:pt idx="1045">
                  <c:v>0.53</c:v>
                </c:pt>
                <c:pt idx="1046">
                  <c:v>0.53</c:v>
                </c:pt>
                <c:pt idx="1047">
                  <c:v>0.52</c:v>
                </c:pt>
                <c:pt idx="1048">
                  <c:v>0.52</c:v>
                </c:pt>
                <c:pt idx="1049">
                  <c:v>0.52</c:v>
                </c:pt>
                <c:pt idx="1050">
                  <c:v>0.52</c:v>
                </c:pt>
                <c:pt idx="1051">
                  <c:v>0.52</c:v>
                </c:pt>
                <c:pt idx="1052">
                  <c:v>0.52</c:v>
                </c:pt>
                <c:pt idx="1053">
                  <c:v>0.52</c:v>
                </c:pt>
                <c:pt idx="1054">
                  <c:v>0.52</c:v>
                </c:pt>
                <c:pt idx="1055">
                  <c:v>0.52</c:v>
                </c:pt>
                <c:pt idx="1056">
                  <c:v>0.52</c:v>
                </c:pt>
                <c:pt idx="1057">
                  <c:v>0.51</c:v>
                </c:pt>
                <c:pt idx="1058">
                  <c:v>0.51</c:v>
                </c:pt>
                <c:pt idx="1059">
                  <c:v>0.51</c:v>
                </c:pt>
                <c:pt idx="1060">
                  <c:v>0.51</c:v>
                </c:pt>
                <c:pt idx="1061">
                  <c:v>0.51</c:v>
                </c:pt>
                <c:pt idx="1062">
                  <c:v>0.51</c:v>
                </c:pt>
                <c:pt idx="1063">
                  <c:v>0.51</c:v>
                </c:pt>
                <c:pt idx="1064">
                  <c:v>0.51</c:v>
                </c:pt>
                <c:pt idx="1065">
                  <c:v>0.51</c:v>
                </c:pt>
                <c:pt idx="1066">
                  <c:v>0.51</c:v>
                </c:pt>
                <c:pt idx="1067">
                  <c:v>0.51</c:v>
                </c:pt>
                <c:pt idx="1068">
                  <c:v>0.51</c:v>
                </c:pt>
                <c:pt idx="1069">
                  <c:v>0.5</c:v>
                </c:pt>
                <c:pt idx="1070">
                  <c:v>0.5</c:v>
                </c:pt>
                <c:pt idx="1071">
                  <c:v>0.5</c:v>
                </c:pt>
                <c:pt idx="1072">
                  <c:v>0.5</c:v>
                </c:pt>
                <c:pt idx="1073">
                  <c:v>0.5</c:v>
                </c:pt>
                <c:pt idx="1074">
                  <c:v>0.5</c:v>
                </c:pt>
                <c:pt idx="1075">
                  <c:v>0.5</c:v>
                </c:pt>
                <c:pt idx="1076">
                  <c:v>0.5</c:v>
                </c:pt>
                <c:pt idx="1077">
                  <c:v>0.5</c:v>
                </c:pt>
                <c:pt idx="1078">
                  <c:v>0.5</c:v>
                </c:pt>
                <c:pt idx="1079">
                  <c:v>0.5</c:v>
                </c:pt>
                <c:pt idx="1080">
                  <c:v>0.5</c:v>
                </c:pt>
                <c:pt idx="1081">
                  <c:v>0.49</c:v>
                </c:pt>
                <c:pt idx="1082">
                  <c:v>0.49</c:v>
                </c:pt>
                <c:pt idx="1083">
                  <c:v>0.49</c:v>
                </c:pt>
                <c:pt idx="1084">
                  <c:v>0.49</c:v>
                </c:pt>
                <c:pt idx="1085">
                  <c:v>0.49</c:v>
                </c:pt>
                <c:pt idx="1086">
                  <c:v>0.49</c:v>
                </c:pt>
                <c:pt idx="1087">
                  <c:v>0.49</c:v>
                </c:pt>
                <c:pt idx="1088">
                  <c:v>0.49</c:v>
                </c:pt>
                <c:pt idx="1089">
                  <c:v>0.49</c:v>
                </c:pt>
                <c:pt idx="1090">
                  <c:v>0.49</c:v>
                </c:pt>
                <c:pt idx="1091">
                  <c:v>0.49</c:v>
                </c:pt>
                <c:pt idx="1092">
                  <c:v>0.49</c:v>
                </c:pt>
                <c:pt idx="1093">
                  <c:v>0.49</c:v>
                </c:pt>
                <c:pt idx="1094">
                  <c:v>0.48</c:v>
                </c:pt>
                <c:pt idx="1095">
                  <c:v>0.48</c:v>
                </c:pt>
                <c:pt idx="1096">
                  <c:v>0.48</c:v>
                </c:pt>
                <c:pt idx="1097">
                  <c:v>0.48</c:v>
                </c:pt>
                <c:pt idx="1098">
                  <c:v>0.48</c:v>
                </c:pt>
                <c:pt idx="1099">
                  <c:v>0.48</c:v>
                </c:pt>
                <c:pt idx="1100">
                  <c:v>0.48</c:v>
                </c:pt>
                <c:pt idx="1101">
                  <c:v>0.48</c:v>
                </c:pt>
                <c:pt idx="1102">
                  <c:v>0.48</c:v>
                </c:pt>
                <c:pt idx="1103">
                  <c:v>0.48</c:v>
                </c:pt>
                <c:pt idx="1104">
                  <c:v>0.48</c:v>
                </c:pt>
                <c:pt idx="1105">
                  <c:v>0.48</c:v>
                </c:pt>
                <c:pt idx="1106">
                  <c:v>0.48</c:v>
                </c:pt>
                <c:pt idx="1107">
                  <c:v>0.48</c:v>
                </c:pt>
                <c:pt idx="1108">
                  <c:v>0.48</c:v>
                </c:pt>
                <c:pt idx="1109">
                  <c:v>0.47</c:v>
                </c:pt>
                <c:pt idx="1110">
                  <c:v>0.47</c:v>
                </c:pt>
                <c:pt idx="1111">
                  <c:v>0.47</c:v>
                </c:pt>
                <c:pt idx="1112">
                  <c:v>0.47</c:v>
                </c:pt>
                <c:pt idx="1113">
                  <c:v>0.47</c:v>
                </c:pt>
                <c:pt idx="1114">
                  <c:v>0.47</c:v>
                </c:pt>
                <c:pt idx="1115">
                  <c:v>0.47</c:v>
                </c:pt>
                <c:pt idx="1116">
                  <c:v>0.47</c:v>
                </c:pt>
                <c:pt idx="1117">
                  <c:v>0.47</c:v>
                </c:pt>
                <c:pt idx="1118">
                  <c:v>0.47</c:v>
                </c:pt>
                <c:pt idx="1119">
                  <c:v>0.47</c:v>
                </c:pt>
                <c:pt idx="1120">
                  <c:v>0.47</c:v>
                </c:pt>
                <c:pt idx="1121">
                  <c:v>0.47</c:v>
                </c:pt>
                <c:pt idx="1122">
                  <c:v>0.47</c:v>
                </c:pt>
                <c:pt idx="1123">
                  <c:v>0.47</c:v>
                </c:pt>
                <c:pt idx="1124">
                  <c:v>0.47</c:v>
                </c:pt>
                <c:pt idx="1125">
                  <c:v>0.47</c:v>
                </c:pt>
                <c:pt idx="1126">
                  <c:v>0.47</c:v>
                </c:pt>
                <c:pt idx="1127">
                  <c:v>0.46</c:v>
                </c:pt>
                <c:pt idx="1128">
                  <c:v>0.46</c:v>
                </c:pt>
                <c:pt idx="1129">
                  <c:v>0.46</c:v>
                </c:pt>
                <c:pt idx="1130">
                  <c:v>0.46</c:v>
                </c:pt>
                <c:pt idx="1131">
                  <c:v>0.46</c:v>
                </c:pt>
                <c:pt idx="1132">
                  <c:v>0.46</c:v>
                </c:pt>
                <c:pt idx="1133">
                  <c:v>0.46</c:v>
                </c:pt>
                <c:pt idx="1134">
                  <c:v>0.46</c:v>
                </c:pt>
                <c:pt idx="1135">
                  <c:v>0.46</c:v>
                </c:pt>
                <c:pt idx="1136">
                  <c:v>0.46</c:v>
                </c:pt>
                <c:pt idx="1137">
                  <c:v>0.46</c:v>
                </c:pt>
                <c:pt idx="1138">
                  <c:v>0.46</c:v>
                </c:pt>
                <c:pt idx="1139">
                  <c:v>0.46</c:v>
                </c:pt>
                <c:pt idx="1140">
                  <c:v>0.46</c:v>
                </c:pt>
                <c:pt idx="1141">
                  <c:v>0.46</c:v>
                </c:pt>
                <c:pt idx="1142">
                  <c:v>0.46</c:v>
                </c:pt>
                <c:pt idx="1143">
                  <c:v>0.46</c:v>
                </c:pt>
                <c:pt idx="1144">
                  <c:v>0.46</c:v>
                </c:pt>
                <c:pt idx="1145">
                  <c:v>0.46</c:v>
                </c:pt>
                <c:pt idx="1146">
                  <c:v>0.46</c:v>
                </c:pt>
                <c:pt idx="1147">
                  <c:v>0.46</c:v>
                </c:pt>
                <c:pt idx="1148">
                  <c:v>0.46</c:v>
                </c:pt>
                <c:pt idx="1149">
                  <c:v>0.46</c:v>
                </c:pt>
                <c:pt idx="1150">
                  <c:v>0.46</c:v>
                </c:pt>
                <c:pt idx="1151">
                  <c:v>0.46</c:v>
                </c:pt>
                <c:pt idx="1152">
                  <c:v>0.46</c:v>
                </c:pt>
                <c:pt idx="1153">
                  <c:v>0.46</c:v>
                </c:pt>
                <c:pt idx="1154">
                  <c:v>0.46</c:v>
                </c:pt>
                <c:pt idx="1155">
                  <c:v>0.45</c:v>
                </c:pt>
                <c:pt idx="1156">
                  <c:v>0.45</c:v>
                </c:pt>
                <c:pt idx="1157">
                  <c:v>0.45</c:v>
                </c:pt>
                <c:pt idx="1158">
                  <c:v>0.45</c:v>
                </c:pt>
                <c:pt idx="1159">
                  <c:v>0.45</c:v>
                </c:pt>
                <c:pt idx="1160">
                  <c:v>0.45</c:v>
                </c:pt>
                <c:pt idx="1161">
                  <c:v>0.45</c:v>
                </c:pt>
                <c:pt idx="1162">
                  <c:v>0.45</c:v>
                </c:pt>
                <c:pt idx="1163">
                  <c:v>0.45</c:v>
                </c:pt>
                <c:pt idx="1164">
                  <c:v>0.45</c:v>
                </c:pt>
                <c:pt idx="1165">
                  <c:v>0.45</c:v>
                </c:pt>
                <c:pt idx="1166">
                  <c:v>0.45</c:v>
                </c:pt>
                <c:pt idx="1167">
                  <c:v>0.45</c:v>
                </c:pt>
                <c:pt idx="1168">
                  <c:v>0.45</c:v>
                </c:pt>
                <c:pt idx="1169">
                  <c:v>0.45</c:v>
                </c:pt>
                <c:pt idx="1170">
                  <c:v>0.45</c:v>
                </c:pt>
                <c:pt idx="1171">
                  <c:v>0.45</c:v>
                </c:pt>
                <c:pt idx="1172">
                  <c:v>0.45</c:v>
                </c:pt>
                <c:pt idx="1173">
                  <c:v>0.45</c:v>
                </c:pt>
                <c:pt idx="1174">
                  <c:v>0.45</c:v>
                </c:pt>
                <c:pt idx="1175">
                  <c:v>0.45</c:v>
                </c:pt>
                <c:pt idx="1176">
                  <c:v>0.45</c:v>
                </c:pt>
                <c:pt idx="1177">
                  <c:v>0.45</c:v>
                </c:pt>
                <c:pt idx="1178">
                  <c:v>0.45</c:v>
                </c:pt>
                <c:pt idx="1179">
                  <c:v>0.45</c:v>
                </c:pt>
                <c:pt idx="1180">
                  <c:v>0.45</c:v>
                </c:pt>
                <c:pt idx="1181">
                  <c:v>0.45</c:v>
                </c:pt>
                <c:pt idx="1182">
                  <c:v>0.45</c:v>
                </c:pt>
                <c:pt idx="1183">
                  <c:v>0.45</c:v>
                </c:pt>
                <c:pt idx="1184">
                  <c:v>0.45</c:v>
                </c:pt>
                <c:pt idx="1185">
                  <c:v>0.45</c:v>
                </c:pt>
                <c:pt idx="1186">
                  <c:v>0.45</c:v>
                </c:pt>
                <c:pt idx="1187">
                  <c:v>0.45</c:v>
                </c:pt>
                <c:pt idx="1188">
                  <c:v>0.45</c:v>
                </c:pt>
                <c:pt idx="1189">
                  <c:v>0.45</c:v>
                </c:pt>
                <c:pt idx="1190">
                  <c:v>0.45</c:v>
                </c:pt>
                <c:pt idx="1191">
                  <c:v>0.45</c:v>
                </c:pt>
                <c:pt idx="1192">
                  <c:v>0.45</c:v>
                </c:pt>
                <c:pt idx="1193">
                  <c:v>0.45</c:v>
                </c:pt>
                <c:pt idx="1194">
                  <c:v>0.45</c:v>
                </c:pt>
                <c:pt idx="1195">
                  <c:v>0.45</c:v>
                </c:pt>
                <c:pt idx="1196">
                  <c:v>0.45</c:v>
                </c:pt>
                <c:pt idx="1197">
                  <c:v>0.45</c:v>
                </c:pt>
                <c:pt idx="1198">
                  <c:v>0.45</c:v>
                </c:pt>
                <c:pt idx="1199">
                  <c:v>0.45</c:v>
                </c:pt>
                <c:pt idx="1200">
                  <c:v>0.45</c:v>
                </c:pt>
                <c:pt idx="1201">
                  <c:v>0.45</c:v>
                </c:pt>
                <c:pt idx="1202">
                  <c:v>0.45</c:v>
                </c:pt>
                <c:pt idx="1203">
                  <c:v>0.45</c:v>
                </c:pt>
                <c:pt idx="1204">
                  <c:v>0.45</c:v>
                </c:pt>
                <c:pt idx="1205">
                  <c:v>0.45</c:v>
                </c:pt>
                <c:pt idx="1206">
                  <c:v>0.45</c:v>
                </c:pt>
                <c:pt idx="1207">
                  <c:v>0.45</c:v>
                </c:pt>
                <c:pt idx="1208">
                  <c:v>0.45</c:v>
                </c:pt>
                <c:pt idx="1209">
                  <c:v>0.45</c:v>
                </c:pt>
                <c:pt idx="1210">
                  <c:v>0.45</c:v>
                </c:pt>
                <c:pt idx="1211">
                  <c:v>0.45</c:v>
                </c:pt>
                <c:pt idx="1212">
                  <c:v>0.45</c:v>
                </c:pt>
                <c:pt idx="1213">
                  <c:v>0.45</c:v>
                </c:pt>
                <c:pt idx="1214">
                  <c:v>0.45</c:v>
                </c:pt>
                <c:pt idx="1215">
                  <c:v>0.45</c:v>
                </c:pt>
                <c:pt idx="1216">
                  <c:v>0.45</c:v>
                </c:pt>
                <c:pt idx="1217">
                  <c:v>0.45</c:v>
                </c:pt>
                <c:pt idx="1218">
                  <c:v>0.45</c:v>
                </c:pt>
                <c:pt idx="1219">
                  <c:v>0.45</c:v>
                </c:pt>
                <c:pt idx="1220">
                  <c:v>0.45</c:v>
                </c:pt>
                <c:pt idx="1221">
                  <c:v>0.45</c:v>
                </c:pt>
                <c:pt idx="1222">
                  <c:v>0.45</c:v>
                </c:pt>
                <c:pt idx="1223">
                  <c:v>0.45</c:v>
                </c:pt>
                <c:pt idx="1224">
                  <c:v>0.45</c:v>
                </c:pt>
                <c:pt idx="1225">
                  <c:v>0.45</c:v>
                </c:pt>
                <c:pt idx="1226">
                  <c:v>0.45</c:v>
                </c:pt>
                <c:pt idx="1227">
                  <c:v>0.45</c:v>
                </c:pt>
                <c:pt idx="1228">
                  <c:v>0.45</c:v>
                </c:pt>
                <c:pt idx="1229">
                  <c:v>0.45</c:v>
                </c:pt>
                <c:pt idx="1230">
                  <c:v>0.45</c:v>
                </c:pt>
                <c:pt idx="1231">
                  <c:v>0.45</c:v>
                </c:pt>
                <c:pt idx="1232">
                  <c:v>0.45</c:v>
                </c:pt>
                <c:pt idx="1233">
                  <c:v>0.45</c:v>
                </c:pt>
                <c:pt idx="1234">
                  <c:v>0.45</c:v>
                </c:pt>
                <c:pt idx="1235">
                  <c:v>0.45</c:v>
                </c:pt>
                <c:pt idx="1236">
                  <c:v>0.45</c:v>
                </c:pt>
                <c:pt idx="1237">
                  <c:v>0.45</c:v>
                </c:pt>
                <c:pt idx="1238">
                  <c:v>0.45</c:v>
                </c:pt>
                <c:pt idx="1239">
                  <c:v>0.45</c:v>
                </c:pt>
                <c:pt idx="1240">
                  <c:v>0.45</c:v>
                </c:pt>
                <c:pt idx="1241">
                  <c:v>0.45</c:v>
                </c:pt>
                <c:pt idx="1242">
                  <c:v>0.45</c:v>
                </c:pt>
                <c:pt idx="1243">
                  <c:v>0.45</c:v>
                </c:pt>
                <c:pt idx="1244">
                  <c:v>0.45</c:v>
                </c:pt>
                <c:pt idx="1245">
                  <c:v>0.45</c:v>
                </c:pt>
                <c:pt idx="1246">
                  <c:v>0.45</c:v>
                </c:pt>
                <c:pt idx="1247">
                  <c:v>0.45</c:v>
                </c:pt>
                <c:pt idx="1248">
                  <c:v>0.45</c:v>
                </c:pt>
                <c:pt idx="1249">
                  <c:v>0.45</c:v>
                </c:pt>
                <c:pt idx="1250">
                  <c:v>0.45</c:v>
                </c:pt>
                <c:pt idx="1251">
                  <c:v>0.45</c:v>
                </c:pt>
                <c:pt idx="1252">
                  <c:v>0.45</c:v>
                </c:pt>
                <c:pt idx="1253">
                  <c:v>0.45</c:v>
                </c:pt>
                <c:pt idx="1254">
                  <c:v>0.45</c:v>
                </c:pt>
                <c:pt idx="1255">
                  <c:v>0.45</c:v>
                </c:pt>
                <c:pt idx="1256">
                  <c:v>0.45</c:v>
                </c:pt>
                <c:pt idx="1257">
                  <c:v>0.45</c:v>
                </c:pt>
                <c:pt idx="1258">
                  <c:v>0.45</c:v>
                </c:pt>
                <c:pt idx="1259">
                  <c:v>0.45</c:v>
                </c:pt>
                <c:pt idx="1260">
                  <c:v>0.45</c:v>
                </c:pt>
                <c:pt idx="1261">
                  <c:v>0.45</c:v>
                </c:pt>
                <c:pt idx="1262">
                  <c:v>0.45</c:v>
                </c:pt>
                <c:pt idx="1263">
                  <c:v>0.45</c:v>
                </c:pt>
                <c:pt idx="1264">
                  <c:v>0.45</c:v>
                </c:pt>
                <c:pt idx="1265">
                  <c:v>0.45</c:v>
                </c:pt>
                <c:pt idx="1266">
                  <c:v>0.45</c:v>
                </c:pt>
                <c:pt idx="1267">
                  <c:v>0.45</c:v>
                </c:pt>
                <c:pt idx="1268">
                  <c:v>0.45</c:v>
                </c:pt>
                <c:pt idx="1269">
                  <c:v>0.45</c:v>
                </c:pt>
                <c:pt idx="1270">
                  <c:v>0.45</c:v>
                </c:pt>
                <c:pt idx="1271">
                  <c:v>0.45</c:v>
                </c:pt>
                <c:pt idx="1272">
                  <c:v>0.45</c:v>
                </c:pt>
                <c:pt idx="1273">
                  <c:v>0.45</c:v>
                </c:pt>
                <c:pt idx="1274">
                  <c:v>0.45</c:v>
                </c:pt>
                <c:pt idx="1275">
                  <c:v>0.45</c:v>
                </c:pt>
                <c:pt idx="1276">
                  <c:v>0.45</c:v>
                </c:pt>
                <c:pt idx="1277">
                  <c:v>0.45</c:v>
                </c:pt>
                <c:pt idx="1278">
                  <c:v>0.45</c:v>
                </c:pt>
                <c:pt idx="1279">
                  <c:v>0.45</c:v>
                </c:pt>
                <c:pt idx="1280">
                  <c:v>0.45</c:v>
                </c:pt>
                <c:pt idx="1281">
                  <c:v>0.45</c:v>
                </c:pt>
                <c:pt idx="1282">
                  <c:v>0.45</c:v>
                </c:pt>
                <c:pt idx="1283">
                  <c:v>0.45</c:v>
                </c:pt>
                <c:pt idx="1284">
                  <c:v>0.45</c:v>
                </c:pt>
                <c:pt idx="1285">
                  <c:v>0.45</c:v>
                </c:pt>
                <c:pt idx="1286">
                  <c:v>0.45</c:v>
                </c:pt>
                <c:pt idx="1287">
                  <c:v>0.45</c:v>
                </c:pt>
                <c:pt idx="1288">
                  <c:v>0.45</c:v>
                </c:pt>
                <c:pt idx="1289">
                  <c:v>0.45</c:v>
                </c:pt>
                <c:pt idx="1290">
                  <c:v>0.45</c:v>
                </c:pt>
                <c:pt idx="1291">
                  <c:v>0.45</c:v>
                </c:pt>
                <c:pt idx="1292">
                  <c:v>0.45</c:v>
                </c:pt>
                <c:pt idx="1293">
                  <c:v>0.45</c:v>
                </c:pt>
                <c:pt idx="1294">
                  <c:v>0.45</c:v>
                </c:pt>
                <c:pt idx="1295">
                  <c:v>0.45</c:v>
                </c:pt>
                <c:pt idx="1296">
                  <c:v>0.45</c:v>
                </c:pt>
                <c:pt idx="1297">
                  <c:v>0.45</c:v>
                </c:pt>
                <c:pt idx="1298">
                  <c:v>0.45</c:v>
                </c:pt>
                <c:pt idx="1299">
                  <c:v>0.45</c:v>
                </c:pt>
                <c:pt idx="1300">
                  <c:v>0.45</c:v>
                </c:pt>
                <c:pt idx="1301">
                  <c:v>0.45</c:v>
                </c:pt>
                <c:pt idx="1302">
                  <c:v>0.45</c:v>
                </c:pt>
                <c:pt idx="1303">
                  <c:v>0.45</c:v>
                </c:pt>
                <c:pt idx="1304">
                  <c:v>0.45</c:v>
                </c:pt>
                <c:pt idx="1305">
                  <c:v>0.45</c:v>
                </c:pt>
                <c:pt idx="1306">
                  <c:v>0.45</c:v>
                </c:pt>
                <c:pt idx="1307">
                  <c:v>0.45</c:v>
                </c:pt>
                <c:pt idx="1308">
                  <c:v>0.45</c:v>
                </c:pt>
                <c:pt idx="1309">
                  <c:v>0.45</c:v>
                </c:pt>
                <c:pt idx="1310">
                  <c:v>0.45</c:v>
                </c:pt>
                <c:pt idx="1311">
                  <c:v>0.45</c:v>
                </c:pt>
                <c:pt idx="1312">
                  <c:v>0.45</c:v>
                </c:pt>
                <c:pt idx="1313">
                  <c:v>0.44</c:v>
                </c:pt>
                <c:pt idx="1314">
                  <c:v>0.44</c:v>
                </c:pt>
                <c:pt idx="1315">
                  <c:v>0.44</c:v>
                </c:pt>
                <c:pt idx="1316">
                  <c:v>0.44</c:v>
                </c:pt>
                <c:pt idx="1317">
                  <c:v>0.44</c:v>
                </c:pt>
                <c:pt idx="1318">
                  <c:v>0.44</c:v>
                </c:pt>
                <c:pt idx="1319">
                  <c:v>0.44</c:v>
                </c:pt>
                <c:pt idx="1320">
                  <c:v>0.44</c:v>
                </c:pt>
                <c:pt idx="1321">
                  <c:v>0.44</c:v>
                </c:pt>
                <c:pt idx="1322">
                  <c:v>0.44</c:v>
                </c:pt>
                <c:pt idx="1323">
                  <c:v>0.44</c:v>
                </c:pt>
                <c:pt idx="1324">
                  <c:v>0.44</c:v>
                </c:pt>
                <c:pt idx="1325">
                  <c:v>0.44</c:v>
                </c:pt>
                <c:pt idx="1326">
                  <c:v>0.44</c:v>
                </c:pt>
                <c:pt idx="1327">
                  <c:v>0.44</c:v>
                </c:pt>
                <c:pt idx="1328">
                  <c:v>0.44</c:v>
                </c:pt>
                <c:pt idx="1329">
                  <c:v>0.44</c:v>
                </c:pt>
                <c:pt idx="1330">
                  <c:v>0.44</c:v>
                </c:pt>
                <c:pt idx="1331">
                  <c:v>0.44</c:v>
                </c:pt>
                <c:pt idx="1332">
                  <c:v>0.44</c:v>
                </c:pt>
                <c:pt idx="1333">
                  <c:v>0.44</c:v>
                </c:pt>
                <c:pt idx="1334">
                  <c:v>0.44</c:v>
                </c:pt>
                <c:pt idx="1335">
                  <c:v>0.44</c:v>
                </c:pt>
                <c:pt idx="1336">
                  <c:v>0.44</c:v>
                </c:pt>
                <c:pt idx="1337">
                  <c:v>0.44</c:v>
                </c:pt>
                <c:pt idx="1338">
                  <c:v>0.44</c:v>
                </c:pt>
                <c:pt idx="1339">
                  <c:v>0.44</c:v>
                </c:pt>
                <c:pt idx="1340">
                  <c:v>0.44</c:v>
                </c:pt>
                <c:pt idx="1341">
                  <c:v>0.44</c:v>
                </c:pt>
                <c:pt idx="1342">
                  <c:v>0.44</c:v>
                </c:pt>
                <c:pt idx="1343">
                  <c:v>0.44</c:v>
                </c:pt>
                <c:pt idx="1344">
                  <c:v>0.44</c:v>
                </c:pt>
                <c:pt idx="1345">
                  <c:v>0.44</c:v>
                </c:pt>
                <c:pt idx="1346">
                  <c:v>0.44</c:v>
                </c:pt>
                <c:pt idx="1347">
                  <c:v>0.44</c:v>
                </c:pt>
                <c:pt idx="1348">
                  <c:v>0.44</c:v>
                </c:pt>
                <c:pt idx="1349">
                  <c:v>0.44</c:v>
                </c:pt>
                <c:pt idx="1350">
                  <c:v>0.44</c:v>
                </c:pt>
                <c:pt idx="1351">
                  <c:v>0.44</c:v>
                </c:pt>
                <c:pt idx="1352">
                  <c:v>0.44</c:v>
                </c:pt>
                <c:pt idx="1353">
                  <c:v>0.44</c:v>
                </c:pt>
                <c:pt idx="1354">
                  <c:v>0.44</c:v>
                </c:pt>
                <c:pt idx="1355">
                  <c:v>0.44</c:v>
                </c:pt>
                <c:pt idx="1356">
                  <c:v>0.44</c:v>
                </c:pt>
                <c:pt idx="1357">
                  <c:v>0.44</c:v>
                </c:pt>
                <c:pt idx="1358">
                  <c:v>0.44</c:v>
                </c:pt>
                <c:pt idx="1359">
                  <c:v>0.44</c:v>
                </c:pt>
                <c:pt idx="1360">
                  <c:v>0.44</c:v>
                </c:pt>
                <c:pt idx="1361">
                  <c:v>0.44</c:v>
                </c:pt>
                <c:pt idx="1362">
                  <c:v>0.44</c:v>
                </c:pt>
                <c:pt idx="1363">
                  <c:v>0.44</c:v>
                </c:pt>
                <c:pt idx="1364">
                  <c:v>0.44</c:v>
                </c:pt>
                <c:pt idx="1365">
                  <c:v>0.44</c:v>
                </c:pt>
                <c:pt idx="1366">
                  <c:v>0.44</c:v>
                </c:pt>
                <c:pt idx="1367">
                  <c:v>0.44</c:v>
                </c:pt>
                <c:pt idx="1368">
                  <c:v>0.44</c:v>
                </c:pt>
                <c:pt idx="1369">
                  <c:v>0.44</c:v>
                </c:pt>
                <c:pt idx="1370">
                  <c:v>0.44</c:v>
                </c:pt>
                <c:pt idx="1371">
                  <c:v>0.44</c:v>
                </c:pt>
                <c:pt idx="1372">
                  <c:v>0.44</c:v>
                </c:pt>
                <c:pt idx="1373">
                  <c:v>0.44</c:v>
                </c:pt>
                <c:pt idx="1374">
                  <c:v>0.44</c:v>
                </c:pt>
                <c:pt idx="1375">
                  <c:v>0.44</c:v>
                </c:pt>
                <c:pt idx="1376">
                  <c:v>0.44</c:v>
                </c:pt>
                <c:pt idx="1377">
                  <c:v>0.44</c:v>
                </c:pt>
                <c:pt idx="1378">
                  <c:v>0.44</c:v>
                </c:pt>
                <c:pt idx="1379">
                  <c:v>0.44</c:v>
                </c:pt>
                <c:pt idx="1380">
                  <c:v>0.44</c:v>
                </c:pt>
                <c:pt idx="1381">
                  <c:v>0.44</c:v>
                </c:pt>
                <c:pt idx="1382">
                  <c:v>0.44</c:v>
                </c:pt>
                <c:pt idx="1383">
                  <c:v>0.44</c:v>
                </c:pt>
                <c:pt idx="1384">
                  <c:v>0.44</c:v>
                </c:pt>
                <c:pt idx="1385">
                  <c:v>0.44</c:v>
                </c:pt>
                <c:pt idx="1386">
                  <c:v>0.44</c:v>
                </c:pt>
                <c:pt idx="1387">
                  <c:v>0.44</c:v>
                </c:pt>
                <c:pt idx="1388">
                  <c:v>0.44</c:v>
                </c:pt>
                <c:pt idx="1389">
                  <c:v>0.44</c:v>
                </c:pt>
                <c:pt idx="1390">
                  <c:v>0.44</c:v>
                </c:pt>
                <c:pt idx="1391">
                  <c:v>0.44</c:v>
                </c:pt>
                <c:pt idx="1392">
                  <c:v>0.44</c:v>
                </c:pt>
                <c:pt idx="1393">
                  <c:v>0.44</c:v>
                </c:pt>
                <c:pt idx="1394">
                  <c:v>0.44</c:v>
                </c:pt>
                <c:pt idx="1395">
                  <c:v>0.44</c:v>
                </c:pt>
                <c:pt idx="1396">
                  <c:v>0.44</c:v>
                </c:pt>
                <c:pt idx="1397">
                  <c:v>0.44</c:v>
                </c:pt>
                <c:pt idx="1398">
                  <c:v>0.44</c:v>
                </c:pt>
                <c:pt idx="1399">
                  <c:v>0.44</c:v>
                </c:pt>
                <c:pt idx="1400">
                  <c:v>0.44</c:v>
                </c:pt>
                <c:pt idx="1401">
                  <c:v>0.44</c:v>
                </c:pt>
                <c:pt idx="1402">
                  <c:v>0.44</c:v>
                </c:pt>
                <c:pt idx="1403">
                  <c:v>0.44</c:v>
                </c:pt>
                <c:pt idx="1404">
                  <c:v>0.44</c:v>
                </c:pt>
                <c:pt idx="1405">
                  <c:v>0.44</c:v>
                </c:pt>
                <c:pt idx="1406">
                  <c:v>0.44</c:v>
                </c:pt>
                <c:pt idx="1407">
                  <c:v>0.44</c:v>
                </c:pt>
                <c:pt idx="1408">
                  <c:v>0.44</c:v>
                </c:pt>
                <c:pt idx="1409">
                  <c:v>0.44</c:v>
                </c:pt>
                <c:pt idx="1410">
                  <c:v>0.44</c:v>
                </c:pt>
                <c:pt idx="1411">
                  <c:v>0.44</c:v>
                </c:pt>
                <c:pt idx="1412">
                  <c:v>0.44</c:v>
                </c:pt>
                <c:pt idx="1413">
                  <c:v>0.44</c:v>
                </c:pt>
                <c:pt idx="1414">
                  <c:v>0.44</c:v>
                </c:pt>
                <c:pt idx="1415">
                  <c:v>0.44</c:v>
                </c:pt>
                <c:pt idx="1416">
                  <c:v>0.44</c:v>
                </c:pt>
                <c:pt idx="1417">
                  <c:v>0.44</c:v>
                </c:pt>
                <c:pt idx="1418">
                  <c:v>0.44</c:v>
                </c:pt>
                <c:pt idx="1419">
                  <c:v>0.44</c:v>
                </c:pt>
                <c:pt idx="1420">
                  <c:v>0.44</c:v>
                </c:pt>
                <c:pt idx="1421">
                  <c:v>0.44</c:v>
                </c:pt>
                <c:pt idx="1422">
                  <c:v>0.44</c:v>
                </c:pt>
                <c:pt idx="1423">
                  <c:v>0.44</c:v>
                </c:pt>
                <c:pt idx="1424">
                  <c:v>0.44</c:v>
                </c:pt>
                <c:pt idx="1425">
                  <c:v>0.44</c:v>
                </c:pt>
                <c:pt idx="1426">
                  <c:v>0.44</c:v>
                </c:pt>
                <c:pt idx="1427">
                  <c:v>0.44</c:v>
                </c:pt>
                <c:pt idx="1428">
                  <c:v>0.44</c:v>
                </c:pt>
                <c:pt idx="1429">
                  <c:v>0.44</c:v>
                </c:pt>
                <c:pt idx="1430">
                  <c:v>0.44</c:v>
                </c:pt>
                <c:pt idx="1431">
                  <c:v>0.44</c:v>
                </c:pt>
                <c:pt idx="1432">
                  <c:v>0.44</c:v>
                </c:pt>
                <c:pt idx="1433">
                  <c:v>0.44</c:v>
                </c:pt>
                <c:pt idx="1434">
                  <c:v>0.44</c:v>
                </c:pt>
                <c:pt idx="1435">
                  <c:v>0.44</c:v>
                </c:pt>
                <c:pt idx="1436">
                  <c:v>0.44</c:v>
                </c:pt>
                <c:pt idx="1437">
                  <c:v>0.44</c:v>
                </c:pt>
                <c:pt idx="1438">
                  <c:v>0.44</c:v>
                </c:pt>
                <c:pt idx="1439">
                  <c:v>0.44</c:v>
                </c:pt>
                <c:pt idx="1440">
                  <c:v>0.44</c:v>
                </c:pt>
                <c:pt idx="1441">
                  <c:v>0.44</c:v>
                </c:pt>
                <c:pt idx="1442">
                  <c:v>0.44</c:v>
                </c:pt>
                <c:pt idx="1443">
                  <c:v>0.44</c:v>
                </c:pt>
                <c:pt idx="1444">
                  <c:v>0.44</c:v>
                </c:pt>
                <c:pt idx="1445">
                  <c:v>0.44</c:v>
                </c:pt>
                <c:pt idx="1446">
                  <c:v>0.44</c:v>
                </c:pt>
                <c:pt idx="1447">
                  <c:v>0.44</c:v>
                </c:pt>
                <c:pt idx="1448">
                  <c:v>0.44</c:v>
                </c:pt>
                <c:pt idx="1449">
                  <c:v>0.44</c:v>
                </c:pt>
                <c:pt idx="1450">
                  <c:v>0.44</c:v>
                </c:pt>
                <c:pt idx="1451">
                  <c:v>0.44</c:v>
                </c:pt>
                <c:pt idx="1452">
                  <c:v>0.44</c:v>
                </c:pt>
                <c:pt idx="1453">
                  <c:v>0.44</c:v>
                </c:pt>
                <c:pt idx="1454">
                  <c:v>0.44</c:v>
                </c:pt>
                <c:pt idx="1455">
                  <c:v>0.44</c:v>
                </c:pt>
                <c:pt idx="1456">
                  <c:v>0.44</c:v>
                </c:pt>
                <c:pt idx="1457">
                  <c:v>0.44</c:v>
                </c:pt>
                <c:pt idx="1458">
                  <c:v>0.44</c:v>
                </c:pt>
                <c:pt idx="1459">
                  <c:v>0.44</c:v>
                </c:pt>
                <c:pt idx="1460">
                  <c:v>0.44</c:v>
                </c:pt>
                <c:pt idx="1461">
                  <c:v>0.44</c:v>
                </c:pt>
                <c:pt idx="1462">
                  <c:v>0.44</c:v>
                </c:pt>
                <c:pt idx="1463">
                  <c:v>0.44</c:v>
                </c:pt>
                <c:pt idx="1464">
                  <c:v>0.44</c:v>
                </c:pt>
                <c:pt idx="1465">
                  <c:v>0.44</c:v>
                </c:pt>
                <c:pt idx="1466">
                  <c:v>0.44</c:v>
                </c:pt>
                <c:pt idx="1467">
                  <c:v>0.44</c:v>
                </c:pt>
                <c:pt idx="1468">
                  <c:v>0.44</c:v>
                </c:pt>
                <c:pt idx="1469">
                  <c:v>0.44</c:v>
                </c:pt>
                <c:pt idx="1470">
                  <c:v>0.44</c:v>
                </c:pt>
                <c:pt idx="1471">
                  <c:v>0.44</c:v>
                </c:pt>
                <c:pt idx="1472">
                  <c:v>0.44</c:v>
                </c:pt>
                <c:pt idx="1473">
                  <c:v>0.43</c:v>
                </c:pt>
                <c:pt idx="1474">
                  <c:v>0.43</c:v>
                </c:pt>
                <c:pt idx="1475">
                  <c:v>0.43</c:v>
                </c:pt>
                <c:pt idx="1476">
                  <c:v>0.43</c:v>
                </c:pt>
                <c:pt idx="1477">
                  <c:v>0.43</c:v>
                </c:pt>
                <c:pt idx="1478">
                  <c:v>0.43</c:v>
                </c:pt>
                <c:pt idx="1479">
                  <c:v>0.43</c:v>
                </c:pt>
                <c:pt idx="1480">
                  <c:v>0.43</c:v>
                </c:pt>
                <c:pt idx="1481">
                  <c:v>0.43</c:v>
                </c:pt>
                <c:pt idx="1482">
                  <c:v>0.43</c:v>
                </c:pt>
                <c:pt idx="1483">
                  <c:v>0.43</c:v>
                </c:pt>
                <c:pt idx="1484">
                  <c:v>0.43</c:v>
                </c:pt>
                <c:pt idx="1485">
                  <c:v>0.43</c:v>
                </c:pt>
                <c:pt idx="1486">
                  <c:v>0.43</c:v>
                </c:pt>
                <c:pt idx="1487">
                  <c:v>0.43</c:v>
                </c:pt>
                <c:pt idx="1488">
                  <c:v>0.43</c:v>
                </c:pt>
                <c:pt idx="1489">
                  <c:v>0.43</c:v>
                </c:pt>
                <c:pt idx="1490">
                  <c:v>0.43</c:v>
                </c:pt>
                <c:pt idx="1491">
                  <c:v>0.43</c:v>
                </c:pt>
                <c:pt idx="1492">
                  <c:v>0.43</c:v>
                </c:pt>
                <c:pt idx="1493">
                  <c:v>0.43</c:v>
                </c:pt>
                <c:pt idx="1494">
                  <c:v>0.43</c:v>
                </c:pt>
                <c:pt idx="1495">
                  <c:v>0.43</c:v>
                </c:pt>
                <c:pt idx="1496">
                  <c:v>0.43</c:v>
                </c:pt>
                <c:pt idx="1497">
                  <c:v>0.43</c:v>
                </c:pt>
                <c:pt idx="1498">
                  <c:v>0.43</c:v>
                </c:pt>
                <c:pt idx="1499">
                  <c:v>0.43</c:v>
                </c:pt>
                <c:pt idx="1500">
                  <c:v>0.43</c:v>
                </c:pt>
                <c:pt idx="1501">
                  <c:v>0.43</c:v>
                </c:pt>
                <c:pt idx="1502">
                  <c:v>0.43</c:v>
                </c:pt>
                <c:pt idx="1503">
                  <c:v>0.43</c:v>
                </c:pt>
                <c:pt idx="1504">
                  <c:v>0.43</c:v>
                </c:pt>
                <c:pt idx="1505">
                  <c:v>0.43</c:v>
                </c:pt>
                <c:pt idx="1506">
                  <c:v>0.43</c:v>
                </c:pt>
                <c:pt idx="1507">
                  <c:v>0.43</c:v>
                </c:pt>
                <c:pt idx="1508">
                  <c:v>0.43</c:v>
                </c:pt>
                <c:pt idx="1509">
                  <c:v>0.43</c:v>
                </c:pt>
                <c:pt idx="1510">
                  <c:v>0.43</c:v>
                </c:pt>
                <c:pt idx="1511">
                  <c:v>0.43</c:v>
                </c:pt>
                <c:pt idx="1512">
                  <c:v>0.43</c:v>
                </c:pt>
                <c:pt idx="1513">
                  <c:v>0.43</c:v>
                </c:pt>
                <c:pt idx="1514">
                  <c:v>0.43</c:v>
                </c:pt>
                <c:pt idx="1515">
                  <c:v>0.43</c:v>
                </c:pt>
                <c:pt idx="1516">
                  <c:v>0.43</c:v>
                </c:pt>
                <c:pt idx="1517">
                  <c:v>0.43</c:v>
                </c:pt>
                <c:pt idx="1518">
                  <c:v>0.43</c:v>
                </c:pt>
                <c:pt idx="1519">
                  <c:v>0.43</c:v>
                </c:pt>
                <c:pt idx="1520">
                  <c:v>0.43</c:v>
                </c:pt>
                <c:pt idx="1521">
                  <c:v>0.43</c:v>
                </c:pt>
                <c:pt idx="1522">
                  <c:v>0.43</c:v>
                </c:pt>
                <c:pt idx="1523">
                  <c:v>0.43</c:v>
                </c:pt>
                <c:pt idx="1524">
                  <c:v>0.43</c:v>
                </c:pt>
                <c:pt idx="1525">
                  <c:v>0.43</c:v>
                </c:pt>
                <c:pt idx="1526">
                  <c:v>0.43</c:v>
                </c:pt>
                <c:pt idx="1527">
                  <c:v>0.43</c:v>
                </c:pt>
                <c:pt idx="1528">
                  <c:v>0.43</c:v>
                </c:pt>
                <c:pt idx="1529">
                  <c:v>0.43</c:v>
                </c:pt>
                <c:pt idx="1530">
                  <c:v>0.43</c:v>
                </c:pt>
                <c:pt idx="1531">
                  <c:v>0.43</c:v>
                </c:pt>
                <c:pt idx="1532">
                  <c:v>0.43</c:v>
                </c:pt>
                <c:pt idx="1533">
                  <c:v>0.43</c:v>
                </c:pt>
                <c:pt idx="1534">
                  <c:v>0.43</c:v>
                </c:pt>
                <c:pt idx="1535">
                  <c:v>0.43</c:v>
                </c:pt>
                <c:pt idx="1536">
                  <c:v>0.43</c:v>
                </c:pt>
                <c:pt idx="1537">
                  <c:v>0.43</c:v>
                </c:pt>
                <c:pt idx="1538">
                  <c:v>0.43</c:v>
                </c:pt>
                <c:pt idx="1539">
                  <c:v>0.43</c:v>
                </c:pt>
                <c:pt idx="1540">
                  <c:v>0.43</c:v>
                </c:pt>
                <c:pt idx="1541">
                  <c:v>0.43</c:v>
                </c:pt>
                <c:pt idx="1542">
                  <c:v>0.43</c:v>
                </c:pt>
                <c:pt idx="1543">
                  <c:v>0.43</c:v>
                </c:pt>
                <c:pt idx="1544">
                  <c:v>0.43</c:v>
                </c:pt>
                <c:pt idx="1545">
                  <c:v>0.43</c:v>
                </c:pt>
                <c:pt idx="1546">
                  <c:v>0.43</c:v>
                </c:pt>
                <c:pt idx="1547">
                  <c:v>0.43</c:v>
                </c:pt>
                <c:pt idx="1548">
                  <c:v>0.43</c:v>
                </c:pt>
                <c:pt idx="1549">
                  <c:v>0.43</c:v>
                </c:pt>
                <c:pt idx="1550">
                  <c:v>0.43</c:v>
                </c:pt>
                <c:pt idx="1551">
                  <c:v>0.43</c:v>
                </c:pt>
                <c:pt idx="1552">
                  <c:v>0.43</c:v>
                </c:pt>
                <c:pt idx="1553">
                  <c:v>0.43</c:v>
                </c:pt>
                <c:pt idx="1554">
                  <c:v>0.43</c:v>
                </c:pt>
                <c:pt idx="1555">
                  <c:v>0.43</c:v>
                </c:pt>
                <c:pt idx="1556">
                  <c:v>0.43</c:v>
                </c:pt>
                <c:pt idx="1557">
                  <c:v>0.43</c:v>
                </c:pt>
                <c:pt idx="1558">
                  <c:v>0.43</c:v>
                </c:pt>
                <c:pt idx="1559">
                  <c:v>0.43</c:v>
                </c:pt>
                <c:pt idx="1560">
                  <c:v>0.43</c:v>
                </c:pt>
                <c:pt idx="1561">
                  <c:v>0.43</c:v>
                </c:pt>
                <c:pt idx="1562">
                  <c:v>0.43</c:v>
                </c:pt>
                <c:pt idx="1563">
                  <c:v>0.43</c:v>
                </c:pt>
                <c:pt idx="1564">
                  <c:v>0.43</c:v>
                </c:pt>
                <c:pt idx="1565">
                  <c:v>0.43</c:v>
                </c:pt>
                <c:pt idx="1566">
                  <c:v>0.43</c:v>
                </c:pt>
                <c:pt idx="1567">
                  <c:v>0.43</c:v>
                </c:pt>
                <c:pt idx="1568">
                  <c:v>0.43</c:v>
                </c:pt>
                <c:pt idx="1569">
                  <c:v>0.43</c:v>
                </c:pt>
                <c:pt idx="1570">
                  <c:v>0.43</c:v>
                </c:pt>
                <c:pt idx="1571">
                  <c:v>0.43</c:v>
                </c:pt>
                <c:pt idx="1572">
                  <c:v>0.43</c:v>
                </c:pt>
                <c:pt idx="1573">
                  <c:v>0.43</c:v>
                </c:pt>
                <c:pt idx="1574">
                  <c:v>0.43</c:v>
                </c:pt>
                <c:pt idx="1575">
                  <c:v>0.43</c:v>
                </c:pt>
                <c:pt idx="1576">
                  <c:v>0.43</c:v>
                </c:pt>
                <c:pt idx="1577">
                  <c:v>0.43</c:v>
                </c:pt>
                <c:pt idx="1578">
                  <c:v>0.43</c:v>
                </c:pt>
                <c:pt idx="1579">
                  <c:v>0.43</c:v>
                </c:pt>
                <c:pt idx="1580">
                  <c:v>0.43</c:v>
                </c:pt>
                <c:pt idx="1581">
                  <c:v>0.43</c:v>
                </c:pt>
                <c:pt idx="1582">
                  <c:v>0.43</c:v>
                </c:pt>
                <c:pt idx="1583">
                  <c:v>0.43</c:v>
                </c:pt>
                <c:pt idx="1584">
                  <c:v>0.43</c:v>
                </c:pt>
                <c:pt idx="1585">
                  <c:v>0.43</c:v>
                </c:pt>
                <c:pt idx="1586">
                  <c:v>0.43</c:v>
                </c:pt>
                <c:pt idx="1587">
                  <c:v>0.43</c:v>
                </c:pt>
                <c:pt idx="1588">
                  <c:v>0.43</c:v>
                </c:pt>
                <c:pt idx="1589">
                  <c:v>0.43</c:v>
                </c:pt>
                <c:pt idx="1590">
                  <c:v>0.43</c:v>
                </c:pt>
                <c:pt idx="1591">
                  <c:v>0.43</c:v>
                </c:pt>
                <c:pt idx="1592">
                  <c:v>0.43</c:v>
                </c:pt>
                <c:pt idx="1593">
                  <c:v>0.43</c:v>
                </c:pt>
                <c:pt idx="1594">
                  <c:v>0.43</c:v>
                </c:pt>
                <c:pt idx="1595">
                  <c:v>0.43</c:v>
                </c:pt>
                <c:pt idx="1596">
                  <c:v>0.43</c:v>
                </c:pt>
                <c:pt idx="1597">
                  <c:v>0.43</c:v>
                </c:pt>
                <c:pt idx="1598">
                  <c:v>0.43</c:v>
                </c:pt>
                <c:pt idx="1599">
                  <c:v>0.43</c:v>
                </c:pt>
                <c:pt idx="1600">
                  <c:v>0.43</c:v>
                </c:pt>
                <c:pt idx="1601">
                  <c:v>0.43</c:v>
                </c:pt>
                <c:pt idx="1602">
                  <c:v>0.43</c:v>
                </c:pt>
                <c:pt idx="1603">
                  <c:v>0.43</c:v>
                </c:pt>
                <c:pt idx="1604">
                  <c:v>0.43</c:v>
                </c:pt>
                <c:pt idx="1605">
                  <c:v>0.43</c:v>
                </c:pt>
                <c:pt idx="1606">
                  <c:v>0.43</c:v>
                </c:pt>
                <c:pt idx="1607">
                  <c:v>0.43</c:v>
                </c:pt>
                <c:pt idx="1608">
                  <c:v>0.43</c:v>
                </c:pt>
                <c:pt idx="1609">
                  <c:v>0.43</c:v>
                </c:pt>
                <c:pt idx="1610">
                  <c:v>0.43</c:v>
                </c:pt>
                <c:pt idx="1611">
                  <c:v>0.43</c:v>
                </c:pt>
                <c:pt idx="1612">
                  <c:v>0.43</c:v>
                </c:pt>
                <c:pt idx="1613">
                  <c:v>0.43</c:v>
                </c:pt>
                <c:pt idx="1614">
                  <c:v>0.43</c:v>
                </c:pt>
                <c:pt idx="1615">
                  <c:v>0.43</c:v>
                </c:pt>
                <c:pt idx="1616">
                  <c:v>0.43</c:v>
                </c:pt>
                <c:pt idx="1617">
                  <c:v>0.43</c:v>
                </c:pt>
                <c:pt idx="1618">
                  <c:v>0.43</c:v>
                </c:pt>
                <c:pt idx="1619">
                  <c:v>0.43</c:v>
                </c:pt>
                <c:pt idx="1620">
                  <c:v>0.43</c:v>
                </c:pt>
                <c:pt idx="1621">
                  <c:v>0.43</c:v>
                </c:pt>
                <c:pt idx="1622">
                  <c:v>0.43</c:v>
                </c:pt>
                <c:pt idx="1623">
                  <c:v>0.43</c:v>
                </c:pt>
                <c:pt idx="1624">
                  <c:v>0.43</c:v>
                </c:pt>
                <c:pt idx="1625">
                  <c:v>0.43</c:v>
                </c:pt>
                <c:pt idx="1626">
                  <c:v>0.43</c:v>
                </c:pt>
                <c:pt idx="1627">
                  <c:v>0.43</c:v>
                </c:pt>
                <c:pt idx="1628">
                  <c:v>0.43</c:v>
                </c:pt>
                <c:pt idx="1629">
                  <c:v>0.43</c:v>
                </c:pt>
                <c:pt idx="1630">
                  <c:v>0.42</c:v>
                </c:pt>
                <c:pt idx="1631">
                  <c:v>0.42</c:v>
                </c:pt>
                <c:pt idx="1632">
                  <c:v>0.42</c:v>
                </c:pt>
                <c:pt idx="1633">
                  <c:v>0.42</c:v>
                </c:pt>
                <c:pt idx="1634">
                  <c:v>0.42</c:v>
                </c:pt>
                <c:pt idx="1635">
                  <c:v>0.42</c:v>
                </c:pt>
                <c:pt idx="1636">
                  <c:v>0.42</c:v>
                </c:pt>
                <c:pt idx="1637">
                  <c:v>0.42</c:v>
                </c:pt>
                <c:pt idx="1638">
                  <c:v>0.42</c:v>
                </c:pt>
                <c:pt idx="1639">
                  <c:v>0.42</c:v>
                </c:pt>
                <c:pt idx="1640">
                  <c:v>0.42</c:v>
                </c:pt>
                <c:pt idx="1641">
                  <c:v>0.42</c:v>
                </c:pt>
                <c:pt idx="1642">
                  <c:v>0.42</c:v>
                </c:pt>
                <c:pt idx="1643">
                  <c:v>0.42</c:v>
                </c:pt>
                <c:pt idx="1644">
                  <c:v>0.42</c:v>
                </c:pt>
                <c:pt idx="1645">
                  <c:v>0.42</c:v>
                </c:pt>
                <c:pt idx="1646">
                  <c:v>0.42</c:v>
                </c:pt>
                <c:pt idx="1647">
                  <c:v>0.42</c:v>
                </c:pt>
                <c:pt idx="1648">
                  <c:v>0.42</c:v>
                </c:pt>
                <c:pt idx="1649">
                  <c:v>0.42</c:v>
                </c:pt>
                <c:pt idx="1650">
                  <c:v>0.42</c:v>
                </c:pt>
                <c:pt idx="1651">
                  <c:v>0.42</c:v>
                </c:pt>
                <c:pt idx="1652">
                  <c:v>0.42</c:v>
                </c:pt>
                <c:pt idx="1653">
                  <c:v>0.42</c:v>
                </c:pt>
                <c:pt idx="1654">
                  <c:v>0.42</c:v>
                </c:pt>
                <c:pt idx="1655">
                  <c:v>0.42</c:v>
                </c:pt>
                <c:pt idx="1656">
                  <c:v>0.42</c:v>
                </c:pt>
                <c:pt idx="1657">
                  <c:v>0.42</c:v>
                </c:pt>
                <c:pt idx="1658">
                  <c:v>0.42</c:v>
                </c:pt>
                <c:pt idx="1659">
                  <c:v>0.42</c:v>
                </c:pt>
                <c:pt idx="1660">
                  <c:v>0.42</c:v>
                </c:pt>
                <c:pt idx="1661">
                  <c:v>0.42</c:v>
                </c:pt>
                <c:pt idx="1662">
                  <c:v>0.42</c:v>
                </c:pt>
                <c:pt idx="1663">
                  <c:v>0.42</c:v>
                </c:pt>
                <c:pt idx="1664">
                  <c:v>0.42</c:v>
                </c:pt>
                <c:pt idx="1665">
                  <c:v>0.42</c:v>
                </c:pt>
                <c:pt idx="1666">
                  <c:v>0.42</c:v>
                </c:pt>
                <c:pt idx="1667">
                  <c:v>0.42</c:v>
                </c:pt>
                <c:pt idx="1668">
                  <c:v>0.42</c:v>
                </c:pt>
                <c:pt idx="1669">
                  <c:v>0.42</c:v>
                </c:pt>
                <c:pt idx="1670">
                  <c:v>0.42</c:v>
                </c:pt>
                <c:pt idx="1671">
                  <c:v>0.42</c:v>
                </c:pt>
                <c:pt idx="1672">
                  <c:v>0.42</c:v>
                </c:pt>
                <c:pt idx="1673">
                  <c:v>0.42</c:v>
                </c:pt>
                <c:pt idx="1674">
                  <c:v>0.42</c:v>
                </c:pt>
                <c:pt idx="1675">
                  <c:v>0.42</c:v>
                </c:pt>
                <c:pt idx="1676">
                  <c:v>0.42</c:v>
                </c:pt>
                <c:pt idx="1677">
                  <c:v>0.42</c:v>
                </c:pt>
                <c:pt idx="1678">
                  <c:v>0.42</c:v>
                </c:pt>
                <c:pt idx="1679">
                  <c:v>0.42</c:v>
                </c:pt>
                <c:pt idx="1680">
                  <c:v>0.42</c:v>
                </c:pt>
                <c:pt idx="1681">
                  <c:v>0.42</c:v>
                </c:pt>
                <c:pt idx="1682">
                  <c:v>0.42</c:v>
                </c:pt>
                <c:pt idx="1683">
                  <c:v>0.42</c:v>
                </c:pt>
                <c:pt idx="1684">
                  <c:v>0.42</c:v>
                </c:pt>
                <c:pt idx="1685">
                  <c:v>0.42</c:v>
                </c:pt>
                <c:pt idx="1686">
                  <c:v>0.42</c:v>
                </c:pt>
                <c:pt idx="1687">
                  <c:v>0.42</c:v>
                </c:pt>
                <c:pt idx="1688">
                  <c:v>0.42</c:v>
                </c:pt>
                <c:pt idx="1689">
                  <c:v>0.42</c:v>
                </c:pt>
                <c:pt idx="1690">
                  <c:v>0.42</c:v>
                </c:pt>
                <c:pt idx="1691">
                  <c:v>0.42</c:v>
                </c:pt>
                <c:pt idx="1692">
                  <c:v>0.42</c:v>
                </c:pt>
                <c:pt idx="1693">
                  <c:v>0.42</c:v>
                </c:pt>
                <c:pt idx="1694">
                  <c:v>0.42</c:v>
                </c:pt>
                <c:pt idx="1695">
                  <c:v>0.42</c:v>
                </c:pt>
                <c:pt idx="1696">
                  <c:v>0.42</c:v>
                </c:pt>
                <c:pt idx="1697">
                  <c:v>0.42</c:v>
                </c:pt>
                <c:pt idx="1698">
                  <c:v>0.42</c:v>
                </c:pt>
                <c:pt idx="1699">
                  <c:v>0.42</c:v>
                </c:pt>
                <c:pt idx="1700">
                  <c:v>0.42</c:v>
                </c:pt>
                <c:pt idx="1701">
                  <c:v>0.42</c:v>
                </c:pt>
                <c:pt idx="1702">
                  <c:v>0.42</c:v>
                </c:pt>
                <c:pt idx="1703">
                  <c:v>0.42</c:v>
                </c:pt>
                <c:pt idx="1704">
                  <c:v>0.42</c:v>
                </c:pt>
                <c:pt idx="1705">
                  <c:v>0.42</c:v>
                </c:pt>
                <c:pt idx="1706">
                  <c:v>0.42</c:v>
                </c:pt>
                <c:pt idx="1707">
                  <c:v>0.42</c:v>
                </c:pt>
                <c:pt idx="1708">
                  <c:v>0.42</c:v>
                </c:pt>
                <c:pt idx="1709">
                  <c:v>0.42</c:v>
                </c:pt>
                <c:pt idx="1710">
                  <c:v>0.42</c:v>
                </c:pt>
                <c:pt idx="1711">
                  <c:v>0.42</c:v>
                </c:pt>
                <c:pt idx="1712">
                  <c:v>0.42</c:v>
                </c:pt>
                <c:pt idx="1713">
                  <c:v>0.42</c:v>
                </c:pt>
                <c:pt idx="1714">
                  <c:v>0.42</c:v>
                </c:pt>
                <c:pt idx="1715">
                  <c:v>0.42</c:v>
                </c:pt>
                <c:pt idx="1716">
                  <c:v>0.42</c:v>
                </c:pt>
                <c:pt idx="1717">
                  <c:v>0.42</c:v>
                </c:pt>
                <c:pt idx="1718">
                  <c:v>0.42</c:v>
                </c:pt>
                <c:pt idx="1719">
                  <c:v>0.42</c:v>
                </c:pt>
                <c:pt idx="1720">
                  <c:v>0.42</c:v>
                </c:pt>
                <c:pt idx="1721">
                  <c:v>0.42</c:v>
                </c:pt>
                <c:pt idx="1722">
                  <c:v>0.42</c:v>
                </c:pt>
                <c:pt idx="1723">
                  <c:v>0.42</c:v>
                </c:pt>
                <c:pt idx="1724">
                  <c:v>0.42</c:v>
                </c:pt>
                <c:pt idx="1725">
                  <c:v>0.42</c:v>
                </c:pt>
                <c:pt idx="1726">
                  <c:v>0.42</c:v>
                </c:pt>
                <c:pt idx="1727">
                  <c:v>0.42</c:v>
                </c:pt>
                <c:pt idx="1728">
                  <c:v>0.42</c:v>
                </c:pt>
                <c:pt idx="1729">
                  <c:v>0.42</c:v>
                </c:pt>
                <c:pt idx="1730">
                  <c:v>0.42</c:v>
                </c:pt>
                <c:pt idx="1731">
                  <c:v>0.42</c:v>
                </c:pt>
                <c:pt idx="1732">
                  <c:v>0.42</c:v>
                </c:pt>
                <c:pt idx="1733">
                  <c:v>0.42</c:v>
                </c:pt>
                <c:pt idx="1734">
                  <c:v>0.42</c:v>
                </c:pt>
                <c:pt idx="1735">
                  <c:v>0.42</c:v>
                </c:pt>
                <c:pt idx="1736">
                  <c:v>0.42</c:v>
                </c:pt>
                <c:pt idx="1737">
                  <c:v>0.42</c:v>
                </c:pt>
                <c:pt idx="1738">
                  <c:v>0.42</c:v>
                </c:pt>
                <c:pt idx="1739">
                  <c:v>0.42</c:v>
                </c:pt>
                <c:pt idx="1740">
                  <c:v>0.42</c:v>
                </c:pt>
                <c:pt idx="1741">
                  <c:v>0.42</c:v>
                </c:pt>
                <c:pt idx="1742">
                  <c:v>0.42</c:v>
                </c:pt>
                <c:pt idx="1743">
                  <c:v>0.42</c:v>
                </c:pt>
                <c:pt idx="1744">
                  <c:v>0.42</c:v>
                </c:pt>
                <c:pt idx="1745">
                  <c:v>0.42</c:v>
                </c:pt>
                <c:pt idx="1746">
                  <c:v>0.42</c:v>
                </c:pt>
                <c:pt idx="1747">
                  <c:v>0.42</c:v>
                </c:pt>
                <c:pt idx="1748">
                  <c:v>0.42</c:v>
                </c:pt>
                <c:pt idx="1749">
                  <c:v>0.42</c:v>
                </c:pt>
                <c:pt idx="1750">
                  <c:v>0.42</c:v>
                </c:pt>
                <c:pt idx="1751">
                  <c:v>0.42</c:v>
                </c:pt>
                <c:pt idx="1752">
                  <c:v>0.42</c:v>
                </c:pt>
                <c:pt idx="1753">
                  <c:v>0.42</c:v>
                </c:pt>
                <c:pt idx="1754">
                  <c:v>0.42</c:v>
                </c:pt>
                <c:pt idx="1755">
                  <c:v>0.42</c:v>
                </c:pt>
                <c:pt idx="1756">
                  <c:v>0.42</c:v>
                </c:pt>
                <c:pt idx="1757">
                  <c:v>0.42</c:v>
                </c:pt>
                <c:pt idx="1758">
                  <c:v>0.42</c:v>
                </c:pt>
                <c:pt idx="1759">
                  <c:v>0.42</c:v>
                </c:pt>
                <c:pt idx="1760">
                  <c:v>0.42</c:v>
                </c:pt>
                <c:pt idx="1761">
                  <c:v>0.42</c:v>
                </c:pt>
                <c:pt idx="1762">
                  <c:v>0.42</c:v>
                </c:pt>
                <c:pt idx="1763">
                  <c:v>0.42</c:v>
                </c:pt>
                <c:pt idx="1764">
                  <c:v>0.42</c:v>
                </c:pt>
                <c:pt idx="1765">
                  <c:v>0.42</c:v>
                </c:pt>
                <c:pt idx="1766">
                  <c:v>0.42</c:v>
                </c:pt>
                <c:pt idx="1767">
                  <c:v>0.42</c:v>
                </c:pt>
                <c:pt idx="1768">
                  <c:v>0.42</c:v>
                </c:pt>
                <c:pt idx="1769">
                  <c:v>0.42</c:v>
                </c:pt>
                <c:pt idx="1770">
                  <c:v>0.42</c:v>
                </c:pt>
                <c:pt idx="1771">
                  <c:v>0.42</c:v>
                </c:pt>
                <c:pt idx="1772">
                  <c:v>0.42</c:v>
                </c:pt>
                <c:pt idx="1773">
                  <c:v>0.42</c:v>
                </c:pt>
                <c:pt idx="1774">
                  <c:v>0.42</c:v>
                </c:pt>
                <c:pt idx="1775">
                  <c:v>0.42</c:v>
                </c:pt>
                <c:pt idx="1776">
                  <c:v>0.42</c:v>
                </c:pt>
                <c:pt idx="1777">
                  <c:v>0.42</c:v>
                </c:pt>
                <c:pt idx="1778">
                  <c:v>0.42</c:v>
                </c:pt>
                <c:pt idx="1779">
                  <c:v>0.42</c:v>
                </c:pt>
                <c:pt idx="1780">
                  <c:v>0.42</c:v>
                </c:pt>
                <c:pt idx="1781">
                  <c:v>0.42</c:v>
                </c:pt>
                <c:pt idx="1782">
                  <c:v>0.42</c:v>
                </c:pt>
                <c:pt idx="1783">
                  <c:v>0.42</c:v>
                </c:pt>
                <c:pt idx="1784">
                  <c:v>0.42</c:v>
                </c:pt>
                <c:pt idx="1785">
                  <c:v>0.42</c:v>
                </c:pt>
                <c:pt idx="1786">
                  <c:v>0.41</c:v>
                </c:pt>
                <c:pt idx="1787">
                  <c:v>0.41</c:v>
                </c:pt>
                <c:pt idx="1788">
                  <c:v>0.41</c:v>
                </c:pt>
                <c:pt idx="1789">
                  <c:v>0.41</c:v>
                </c:pt>
                <c:pt idx="1790">
                  <c:v>0.41</c:v>
                </c:pt>
                <c:pt idx="1791">
                  <c:v>0.41</c:v>
                </c:pt>
                <c:pt idx="1792">
                  <c:v>0.41</c:v>
                </c:pt>
                <c:pt idx="1793">
                  <c:v>0.41</c:v>
                </c:pt>
                <c:pt idx="1794">
                  <c:v>0.41</c:v>
                </c:pt>
                <c:pt idx="1795">
                  <c:v>0.41</c:v>
                </c:pt>
                <c:pt idx="1796">
                  <c:v>0.41</c:v>
                </c:pt>
                <c:pt idx="1797">
                  <c:v>0.41</c:v>
                </c:pt>
                <c:pt idx="1798">
                  <c:v>0.41</c:v>
                </c:pt>
                <c:pt idx="1799">
                  <c:v>0.41</c:v>
                </c:pt>
                <c:pt idx="1800">
                  <c:v>0.41</c:v>
                </c:pt>
                <c:pt idx="1801">
                  <c:v>0.41</c:v>
                </c:pt>
                <c:pt idx="1802">
                  <c:v>0.41</c:v>
                </c:pt>
                <c:pt idx="1803">
                  <c:v>0.41</c:v>
                </c:pt>
                <c:pt idx="1804">
                  <c:v>0.41</c:v>
                </c:pt>
                <c:pt idx="1805">
                  <c:v>0.41</c:v>
                </c:pt>
                <c:pt idx="1806">
                  <c:v>0.41</c:v>
                </c:pt>
                <c:pt idx="1807">
                  <c:v>0.41</c:v>
                </c:pt>
                <c:pt idx="1808">
                  <c:v>0.41</c:v>
                </c:pt>
                <c:pt idx="1809">
                  <c:v>0.41</c:v>
                </c:pt>
                <c:pt idx="1810">
                  <c:v>0.41</c:v>
                </c:pt>
                <c:pt idx="1811">
                  <c:v>0.41</c:v>
                </c:pt>
                <c:pt idx="1812">
                  <c:v>0.41</c:v>
                </c:pt>
                <c:pt idx="1813">
                  <c:v>0.41</c:v>
                </c:pt>
                <c:pt idx="1814">
                  <c:v>0.41</c:v>
                </c:pt>
                <c:pt idx="1815">
                  <c:v>0.41</c:v>
                </c:pt>
                <c:pt idx="1816">
                  <c:v>0.41</c:v>
                </c:pt>
                <c:pt idx="1817">
                  <c:v>0.41</c:v>
                </c:pt>
                <c:pt idx="1818">
                  <c:v>0.41</c:v>
                </c:pt>
                <c:pt idx="1819">
                  <c:v>0.41</c:v>
                </c:pt>
                <c:pt idx="1820">
                  <c:v>0.41</c:v>
                </c:pt>
                <c:pt idx="1821">
                  <c:v>0.41</c:v>
                </c:pt>
                <c:pt idx="1822">
                  <c:v>0.41</c:v>
                </c:pt>
                <c:pt idx="1823">
                  <c:v>0.41</c:v>
                </c:pt>
                <c:pt idx="1824">
                  <c:v>0.41</c:v>
                </c:pt>
                <c:pt idx="1825">
                  <c:v>0.41</c:v>
                </c:pt>
                <c:pt idx="1826">
                  <c:v>0.41</c:v>
                </c:pt>
                <c:pt idx="1827">
                  <c:v>0.41</c:v>
                </c:pt>
                <c:pt idx="1828">
                  <c:v>0.41</c:v>
                </c:pt>
                <c:pt idx="1829">
                  <c:v>0.41</c:v>
                </c:pt>
                <c:pt idx="1830">
                  <c:v>0.41</c:v>
                </c:pt>
                <c:pt idx="1831">
                  <c:v>0.41</c:v>
                </c:pt>
                <c:pt idx="1832">
                  <c:v>0.41</c:v>
                </c:pt>
                <c:pt idx="1833">
                  <c:v>0.41</c:v>
                </c:pt>
                <c:pt idx="1834">
                  <c:v>0.41</c:v>
                </c:pt>
                <c:pt idx="1835">
                  <c:v>0.41</c:v>
                </c:pt>
                <c:pt idx="1836">
                  <c:v>0.41</c:v>
                </c:pt>
                <c:pt idx="1837">
                  <c:v>0.41</c:v>
                </c:pt>
                <c:pt idx="1838">
                  <c:v>0.41</c:v>
                </c:pt>
                <c:pt idx="1839">
                  <c:v>0.41</c:v>
                </c:pt>
                <c:pt idx="1840">
                  <c:v>0.41</c:v>
                </c:pt>
                <c:pt idx="1841">
                  <c:v>0.41</c:v>
                </c:pt>
                <c:pt idx="1842">
                  <c:v>0.41</c:v>
                </c:pt>
                <c:pt idx="1843">
                  <c:v>0.41</c:v>
                </c:pt>
                <c:pt idx="1844">
                  <c:v>0.41</c:v>
                </c:pt>
                <c:pt idx="1845">
                  <c:v>0.41</c:v>
                </c:pt>
                <c:pt idx="1846">
                  <c:v>0.41</c:v>
                </c:pt>
                <c:pt idx="1847">
                  <c:v>0.41</c:v>
                </c:pt>
                <c:pt idx="1848">
                  <c:v>0.41</c:v>
                </c:pt>
                <c:pt idx="1849">
                  <c:v>0.41</c:v>
                </c:pt>
                <c:pt idx="1850">
                  <c:v>0.41</c:v>
                </c:pt>
                <c:pt idx="1851">
                  <c:v>0.41</c:v>
                </c:pt>
                <c:pt idx="1852">
                  <c:v>0.41</c:v>
                </c:pt>
                <c:pt idx="1853">
                  <c:v>0.41</c:v>
                </c:pt>
                <c:pt idx="1854">
                  <c:v>0.41</c:v>
                </c:pt>
                <c:pt idx="1855">
                  <c:v>0.41</c:v>
                </c:pt>
                <c:pt idx="1856">
                  <c:v>0.41</c:v>
                </c:pt>
                <c:pt idx="1857">
                  <c:v>0.41</c:v>
                </c:pt>
                <c:pt idx="1858">
                  <c:v>0.41</c:v>
                </c:pt>
                <c:pt idx="1859">
                  <c:v>0.41</c:v>
                </c:pt>
                <c:pt idx="1860">
                  <c:v>0.41</c:v>
                </c:pt>
                <c:pt idx="1861">
                  <c:v>0.41</c:v>
                </c:pt>
                <c:pt idx="1862">
                  <c:v>0.41</c:v>
                </c:pt>
                <c:pt idx="1863">
                  <c:v>0.41</c:v>
                </c:pt>
                <c:pt idx="1864">
                  <c:v>0.41</c:v>
                </c:pt>
                <c:pt idx="1865">
                  <c:v>0.41</c:v>
                </c:pt>
                <c:pt idx="1866">
                  <c:v>0.41</c:v>
                </c:pt>
                <c:pt idx="1867">
                  <c:v>0.41</c:v>
                </c:pt>
                <c:pt idx="1868">
                  <c:v>0.41</c:v>
                </c:pt>
                <c:pt idx="1869">
                  <c:v>0.41</c:v>
                </c:pt>
                <c:pt idx="1870">
                  <c:v>0.41</c:v>
                </c:pt>
                <c:pt idx="1871">
                  <c:v>0.41</c:v>
                </c:pt>
                <c:pt idx="1872">
                  <c:v>0.41</c:v>
                </c:pt>
                <c:pt idx="1873">
                  <c:v>0.41</c:v>
                </c:pt>
                <c:pt idx="1874">
                  <c:v>0.41</c:v>
                </c:pt>
                <c:pt idx="1875">
                  <c:v>0.41</c:v>
                </c:pt>
                <c:pt idx="1876">
                  <c:v>0.41</c:v>
                </c:pt>
                <c:pt idx="1877">
                  <c:v>0.41</c:v>
                </c:pt>
                <c:pt idx="1878">
                  <c:v>0.41</c:v>
                </c:pt>
                <c:pt idx="1879">
                  <c:v>0.41</c:v>
                </c:pt>
                <c:pt idx="1880">
                  <c:v>0.41</c:v>
                </c:pt>
                <c:pt idx="1881">
                  <c:v>0.41</c:v>
                </c:pt>
                <c:pt idx="1882">
                  <c:v>0.41</c:v>
                </c:pt>
                <c:pt idx="1883">
                  <c:v>0.41</c:v>
                </c:pt>
                <c:pt idx="1884">
                  <c:v>0.41</c:v>
                </c:pt>
                <c:pt idx="1885">
                  <c:v>0.41</c:v>
                </c:pt>
                <c:pt idx="1886">
                  <c:v>0.41</c:v>
                </c:pt>
                <c:pt idx="1887">
                  <c:v>0.41</c:v>
                </c:pt>
                <c:pt idx="1888">
                  <c:v>0.41</c:v>
                </c:pt>
                <c:pt idx="1889">
                  <c:v>0.41</c:v>
                </c:pt>
                <c:pt idx="1890">
                  <c:v>0.41</c:v>
                </c:pt>
                <c:pt idx="1891">
                  <c:v>0.41</c:v>
                </c:pt>
                <c:pt idx="1892">
                  <c:v>0.41</c:v>
                </c:pt>
                <c:pt idx="1893">
                  <c:v>0.41</c:v>
                </c:pt>
                <c:pt idx="1894">
                  <c:v>0.41</c:v>
                </c:pt>
                <c:pt idx="1895">
                  <c:v>0.41</c:v>
                </c:pt>
                <c:pt idx="1896">
                  <c:v>0.41</c:v>
                </c:pt>
                <c:pt idx="1897">
                  <c:v>0.41</c:v>
                </c:pt>
                <c:pt idx="1898">
                  <c:v>0.41</c:v>
                </c:pt>
                <c:pt idx="1899">
                  <c:v>0.41</c:v>
                </c:pt>
                <c:pt idx="1900">
                  <c:v>0.41</c:v>
                </c:pt>
                <c:pt idx="1901">
                  <c:v>0.41</c:v>
                </c:pt>
                <c:pt idx="1902">
                  <c:v>0.41</c:v>
                </c:pt>
                <c:pt idx="1903">
                  <c:v>0.41</c:v>
                </c:pt>
                <c:pt idx="1904">
                  <c:v>0.41</c:v>
                </c:pt>
                <c:pt idx="1905">
                  <c:v>0.41</c:v>
                </c:pt>
                <c:pt idx="1906">
                  <c:v>0.41</c:v>
                </c:pt>
                <c:pt idx="1907">
                  <c:v>0.41</c:v>
                </c:pt>
                <c:pt idx="1908">
                  <c:v>0.41</c:v>
                </c:pt>
                <c:pt idx="1909">
                  <c:v>0.41</c:v>
                </c:pt>
                <c:pt idx="1910">
                  <c:v>0.41</c:v>
                </c:pt>
                <c:pt idx="1911">
                  <c:v>0.41</c:v>
                </c:pt>
                <c:pt idx="1912">
                  <c:v>0.41</c:v>
                </c:pt>
                <c:pt idx="1913">
                  <c:v>0.41</c:v>
                </c:pt>
                <c:pt idx="1914">
                  <c:v>0.41</c:v>
                </c:pt>
                <c:pt idx="1915">
                  <c:v>0.41</c:v>
                </c:pt>
                <c:pt idx="1916">
                  <c:v>0.41</c:v>
                </c:pt>
                <c:pt idx="1917">
                  <c:v>0.41</c:v>
                </c:pt>
                <c:pt idx="1918">
                  <c:v>0.41</c:v>
                </c:pt>
                <c:pt idx="1919">
                  <c:v>0.41</c:v>
                </c:pt>
                <c:pt idx="1920">
                  <c:v>0.41</c:v>
                </c:pt>
                <c:pt idx="1921">
                  <c:v>0.41</c:v>
                </c:pt>
                <c:pt idx="1922">
                  <c:v>0.41</c:v>
                </c:pt>
                <c:pt idx="1923">
                  <c:v>0.41</c:v>
                </c:pt>
                <c:pt idx="1924">
                  <c:v>0.41</c:v>
                </c:pt>
                <c:pt idx="1925">
                  <c:v>0.41</c:v>
                </c:pt>
                <c:pt idx="1926">
                  <c:v>0.41</c:v>
                </c:pt>
                <c:pt idx="1927">
                  <c:v>0.41</c:v>
                </c:pt>
                <c:pt idx="1928">
                  <c:v>0.41</c:v>
                </c:pt>
                <c:pt idx="1929">
                  <c:v>0.41</c:v>
                </c:pt>
                <c:pt idx="1930">
                  <c:v>0.41</c:v>
                </c:pt>
                <c:pt idx="1931">
                  <c:v>0.41</c:v>
                </c:pt>
                <c:pt idx="1932">
                  <c:v>0.41</c:v>
                </c:pt>
                <c:pt idx="1933">
                  <c:v>0.41</c:v>
                </c:pt>
                <c:pt idx="1934">
                  <c:v>0.41</c:v>
                </c:pt>
                <c:pt idx="1935">
                  <c:v>0.41</c:v>
                </c:pt>
                <c:pt idx="1936">
                  <c:v>0.41</c:v>
                </c:pt>
                <c:pt idx="1937">
                  <c:v>0.41</c:v>
                </c:pt>
                <c:pt idx="1938">
                  <c:v>0.41</c:v>
                </c:pt>
                <c:pt idx="1939">
                  <c:v>0.41</c:v>
                </c:pt>
                <c:pt idx="1940">
                  <c:v>0.41</c:v>
                </c:pt>
                <c:pt idx="1941">
                  <c:v>0.4</c:v>
                </c:pt>
                <c:pt idx="1942">
                  <c:v>0.4</c:v>
                </c:pt>
                <c:pt idx="1943">
                  <c:v>0.4</c:v>
                </c:pt>
                <c:pt idx="1944">
                  <c:v>0.4</c:v>
                </c:pt>
                <c:pt idx="1945">
                  <c:v>0.4</c:v>
                </c:pt>
                <c:pt idx="1946">
                  <c:v>0.4</c:v>
                </c:pt>
                <c:pt idx="1947">
                  <c:v>0.4</c:v>
                </c:pt>
                <c:pt idx="1948">
                  <c:v>0.4</c:v>
                </c:pt>
                <c:pt idx="1949">
                  <c:v>0.4</c:v>
                </c:pt>
                <c:pt idx="1950">
                  <c:v>0.4</c:v>
                </c:pt>
                <c:pt idx="1951">
                  <c:v>0.4</c:v>
                </c:pt>
                <c:pt idx="1952">
                  <c:v>0.4</c:v>
                </c:pt>
                <c:pt idx="1953">
                  <c:v>0.4</c:v>
                </c:pt>
                <c:pt idx="1954">
                  <c:v>0.4</c:v>
                </c:pt>
                <c:pt idx="1955">
                  <c:v>0.4</c:v>
                </c:pt>
                <c:pt idx="1956">
                  <c:v>0.4</c:v>
                </c:pt>
                <c:pt idx="1957">
                  <c:v>0.4</c:v>
                </c:pt>
                <c:pt idx="1958">
                  <c:v>0.4</c:v>
                </c:pt>
                <c:pt idx="1959">
                  <c:v>0.4</c:v>
                </c:pt>
                <c:pt idx="1960">
                  <c:v>0.4</c:v>
                </c:pt>
                <c:pt idx="1961">
                  <c:v>0.4</c:v>
                </c:pt>
                <c:pt idx="1962">
                  <c:v>0.4</c:v>
                </c:pt>
                <c:pt idx="1963">
                  <c:v>0.4</c:v>
                </c:pt>
                <c:pt idx="1964">
                  <c:v>0.4</c:v>
                </c:pt>
                <c:pt idx="1965">
                  <c:v>0.4</c:v>
                </c:pt>
                <c:pt idx="1966">
                  <c:v>0.4</c:v>
                </c:pt>
                <c:pt idx="1967">
                  <c:v>0.4</c:v>
                </c:pt>
                <c:pt idx="1968">
                  <c:v>0.4</c:v>
                </c:pt>
                <c:pt idx="1969">
                  <c:v>0.4</c:v>
                </c:pt>
                <c:pt idx="1970">
                  <c:v>0.4</c:v>
                </c:pt>
                <c:pt idx="1971">
                  <c:v>0.4</c:v>
                </c:pt>
                <c:pt idx="1972">
                  <c:v>0.4</c:v>
                </c:pt>
                <c:pt idx="1973">
                  <c:v>0.4</c:v>
                </c:pt>
                <c:pt idx="1974">
                  <c:v>0.4</c:v>
                </c:pt>
                <c:pt idx="1975">
                  <c:v>0.4</c:v>
                </c:pt>
                <c:pt idx="1976">
                  <c:v>0.4</c:v>
                </c:pt>
                <c:pt idx="1977">
                  <c:v>0.4</c:v>
                </c:pt>
                <c:pt idx="1978">
                  <c:v>0.4</c:v>
                </c:pt>
                <c:pt idx="1979">
                  <c:v>0.4</c:v>
                </c:pt>
                <c:pt idx="1980">
                  <c:v>0.4</c:v>
                </c:pt>
                <c:pt idx="1981">
                  <c:v>0.4</c:v>
                </c:pt>
                <c:pt idx="1982">
                  <c:v>0.4</c:v>
                </c:pt>
                <c:pt idx="1983">
                  <c:v>0.4</c:v>
                </c:pt>
                <c:pt idx="1984">
                  <c:v>0.4</c:v>
                </c:pt>
                <c:pt idx="1985">
                  <c:v>0.4</c:v>
                </c:pt>
                <c:pt idx="1986">
                  <c:v>0.4</c:v>
                </c:pt>
                <c:pt idx="1987">
                  <c:v>0.4</c:v>
                </c:pt>
                <c:pt idx="1988">
                  <c:v>0.4</c:v>
                </c:pt>
                <c:pt idx="1989">
                  <c:v>0.4</c:v>
                </c:pt>
                <c:pt idx="1990">
                  <c:v>0.4</c:v>
                </c:pt>
                <c:pt idx="1991">
                  <c:v>0.4</c:v>
                </c:pt>
                <c:pt idx="1992">
                  <c:v>0.4</c:v>
                </c:pt>
                <c:pt idx="1993">
                  <c:v>0.4</c:v>
                </c:pt>
                <c:pt idx="1994">
                  <c:v>0.4</c:v>
                </c:pt>
                <c:pt idx="1995">
                  <c:v>0.4</c:v>
                </c:pt>
                <c:pt idx="1996">
                  <c:v>0.4</c:v>
                </c:pt>
                <c:pt idx="1997">
                  <c:v>0.4</c:v>
                </c:pt>
                <c:pt idx="1998">
                  <c:v>0.4</c:v>
                </c:pt>
                <c:pt idx="1999">
                  <c:v>0.4</c:v>
                </c:pt>
                <c:pt idx="2000">
                  <c:v>0.4</c:v>
                </c:pt>
                <c:pt idx="2001">
                  <c:v>0.4</c:v>
                </c:pt>
                <c:pt idx="2002">
                  <c:v>0.4</c:v>
                </c:pt>
                <c:pt idx="2003">
                  <c:v>0.4</c:v>
                </c:pt>
                <c:pt idx="2004">
                  <c:v>0.4</c:v>
                </c:pt>
                <c:pt idx="2005">
                  <c:v>0.4</c:v>
                </c:pt>
                <c:pt idx="2006">
                  <c:v>0.4</c:v>
                </c:pt>
                <c:pt idx="2007">
                  <c:v>0.4</c:v>
                </c:pt>
                <c:pt idx="2008">
                  <c:v>0.4</c:v>
                </c:pt>
                <c:pt idx="2009">
                  <c:v>0.4</c:v>
                </c:pt>
                <c:pt idx="2010">
                  <c:v>0.4</c:v>
                </c:pt>
                <c:pt idx="2011">
                  <c:v>0.4</c:v>
                </c:pt>
                <c:pt idx="2012">
                  <c:v>0.4</c:v>
                </c:pt>
                <c:pt idx="2013">
                  <c:v>0.4</c:v>
                </c:pt>
                <c:pt idx="2014">
                  <c:v>0.4</c:v>
                </c:pt>
                <c:pt idx="2015">
                  <c:v>0.4</c:v>
                </c:pt>
                <c:pt idx="2016">
                  <c:v>0.4</c:v>
                </c:pt>
                <c:pt idx="2017">
                  <c:v>0.4</c:v>
                </c:pt>
                <c:pt idx="2018">
                  <c:v>0.4</c:v>
                </c:pt>
                <c:pt idx="2019">
                  <c:v>0.4</c:v>
                </c:pt>
                <c:pt idx="2020">
                  <c:v>0.4</c:v>
                </c:pt>
                <c:pt idx="2021">
                  <c:v>0.4</c:v>
                </c:pt>
                <c:pt idx="2022">
                  <c:v>0.4</c:v>
                </c:pt>
                <c:pt idx="2023">
                  <c:v>0.4</c:v>
                </c:pt>
                <c:pt idx="2024">
                  <c:v>0.4</c:v>
                </c:pt>
                <c:pt idx="2025">
                  <c:v>0.4</c:v>
                </c:pt>
                <c:pt idx="2026">
                  <c:v>0.4</c:v>
                </c:pt>
                <c:pt idx="2027">
                  <c:v>0.4</c:v>
                </c:pt>
                <c:pt idx="2028">
                  <c:v>0.4</c:v>
                </c:pt>
                <c:pt idx="2029">
                  <c:v>0.4</c:v>
                </c:pt>
                <c:pt idx="2030">
                  <c:v>0.4</c:v>
                </c:pt>
                <c:pt idx="2031">
                  <c:v>0.4</c:v>
                </c:pt>
                <c:pt idx="2032">
                  <c:v>0.4</c:v>
                </c:pt>
                <c:pt idx="2033">
                  <c:v>0.4</c:v>
                </c:pt>
                <c:pt idx="2034">
                  <c:v>0.4</c:v>
                </c:pt>
                <c:pt idx="2035">
                  <c:v>0.4</c:v>
                </c:pt>
                <c:pt idx="2036">
                  <c:v>0.4</c:v>
                </c:pt>
                <c:pt idx="2037">
                  <c:v>0.4</c:v>
                </c:pt>
                <c:pt idx="2038">
                  <c:v>0.4</c:v>
                </c:pt>
                <c:pt idx="2039">
                  <c:v>0.4</c:v>
                </c:pt>
                <c:pt idx="2040">
                  <c:v>0.4</c:v>
                </c:pt>
                <c:pt idx="2041">
                  <c:v>0.4</c:v>
                </c:pt>
                <c:pt idx="2042">
                  <c:v>0.4</c:v>
                </c:pt>
                <c:pt idx="2043">
                  <c:v>0.4</c:v>
                </c:pt>
                <c:pt idx="2044">
                  <c:v>0.4</c:v>
                </c:pt>
                <c:pt idx="2045">
                  <c:v>0.4</c:v>
                </c:pt>
                <c:pt idx="2046">
                  <c:v>0.4</c:v>
                </c:pt>
                <c:pt idx="2047">
                  <c:v>0.4</c:v>
                </c:pt>
                <c:pt idx="2048">
                  <c:v>0.4</c:v>
                </c:pt>
                <c:pt idx="2049">
                  <c:v>0.4</c:v>
                </c:pt>
                <c:pt idx="2050">
                  <c:v>0.4</c:v>
                </c:pt>
                <c:pt idx="2051">
                  <c:v>0.4</c:v>
                </c:pt>
                <c:pt idx="2052">
                  <c:v>0.4</c:v>
                </c:pt>
                <c:pt idx="2053">
                  <c:v>0.4</c:v>
                </c:pt>
                <c:pt idx="2054">
                  <c:v>0.4</c:v>
                </c:pt>
                <c:pt idx="2055">
                  <c:v>0.4</c:v>
                </c:pt>
                <c:pt idx="2056">
                  <c:v>0.4</c:v>
                </c:pt>
                <c:pt idx="2057">
                  <c:v>0.4</c:v>
                </c:pt>
                <c:pt idx="2058">
                  <c:v>0.4</c:v>
                </c:pt>
                <c:pt idx="2059">
                  <c:v>0.4</c:v>
                </c:pt>
                <c:pt idx="2060">
                  <c:v>0.4</c:v>
                </c:pt>
                <c:pt idx="2061">
                  <c:v>0.4</c:v>
                </c:pt>
                <c:pt idx="2062">
                  <c:v>0.4</c:v>
                </c:pt>
                <c:pt idx="2063">
                  <c:v>0.4</c:v>
                </c:pt>
                <c:pt idx="2064">
                  <c:v>0.4</c:v>
                </c:pt>
                <c:pt idx="2065">
                  <c:v>0.4</c:v>
                </c:pt>
                <c:pt idx="2066">
                  <c:v>0.4</c:v>
                </c:pt>
                <c:pt idx="2067">
                  <c:v>0.4</c:v>
                </c:pt>
                <c:pt idx="2068">
                  <c:v>0.4</c:v>
                </c:pt>
                <c:pt idx="2069">
                  <c:v>0.4</c:v>
                </c:pt>
                <c:pt idx="2070">
                  <c:v>0.4</c:v>
                </c:pt>
                <c:pt idx="2071">
                  <c:v>0.4</c:v>
                </c:pt>
                <c:pt idx="2072">
                  <c:v>0.4</c:v>
                </c:pt>
                <c:pt idx="2073">
                  <c:v>0.4</c:v>
                </c:pt>
                <c:pt idx="2074">
                  <c:v>0.4</c:v>
                </c:pt>
                <c:pt idx="2075">
                  <c:v>0.4</c:v>
                </c:pt>
                <c:pt idx="2076">
                  <c:v>0.4</c:v>
                </c:pt>
                <c:pt idx="2077">
                  <c:v>0.4</c:v>
                </c:pt>
                <c:pt idx="2078">
                  <c:v>0.4</c:v>
                </c:pt>
                <c:pt idx="2079">
                  <c:v>0.4</c:v>
                </c:pt>
                <c:pt idx="2080">
                  <c:v>0.4</c:v>
                </c:pt>
                <c:pt idx="2081">
                  <c:v>0.4</c:v>
                </c:pt>
                <c:pt idx="2082">
                  <c:v>0.4</c:v>
                </c:pt>
                <c:pt idx="2083">
                  <c:v>0.4</c:v>
                </c:pt>
                <c:pt idx="2084">
                  <c:v>0.4</c:v>
                </c:pt>
                <c:pt idx="2085">
                  <c:v>0.4</c:v>
                </c:pt>
                <c:pt idx="2086">
                  <c:v>0.4</c:v>
                </c:pt>
                <c:pt idx="2087">
                  <c:v>0.4</c:v>
                </c:pt>
                <c:pt idx="2088">
                  <c:v>0.4</c:v>
                </c:pt>
                <c:pt idx="2089">
                  <c:v>0.4</c:v>
                </c:pt>
                <c:pt idx="2090">
                  <c:v>0.4</c:v>
                </c:pt>
                <c:pt idx="2091">
                  <c:v>0.4</c:v>
                </c:pt>
                <c:pt idx="2092">
                  <c:v>0.4</c:v>
                </c:pt>
                <c:pt idx="2093">
                  <c:v>0.4</c:v>
                </c:pt>
                <c:pt idx="2094">
                  <c:v>0.39</c:v>
                </c:pt>
                <c:pt idx="2095">
                  <c:v>0.39</c:v>
                </c:pt>
                <c:pt idx="2096">
                  <c:v>0.39</c:v>
                </c:pt>
                <c:pt idx="2097">
                  <c:v>0.39</c:v>
                </c:pt>
                <c:pt idx="2098">
                  <c:v>0.39</c:v>
                </c:pt>
                <c:pt idx="2099">
                  <c:v>0.39</c:v>
                </c:pt>
                <c:pt idx="2100">
                  <c:v>0.39</c:v>
                </c:pt>
                <c:pt idx="2101">
                  <c:v>0.39</c:v>
                </c:pt>
                <c:pt idx="2102">
                  <c:v>0.39</c:v>
                </c:pt>
                <c:pt idx="2103">
                  <c:v>0.39</c:v>
                </c:pt>
                <c:pt idx="2104">
                  <c:v>0.39</c:v>
                </c:pt>
                <c:pt idx="2105">
                  <c:v>0.39</c:v>
                </c:pt>
                <c:pt idx="2106">
                  <c:v>0.39</c:v>
                </c:pt>
                <c:pt idx="2107">
                  <c:v>0.39</c:v>
                </c:pt>
                <c:pt idx="2108">
                  <c:v>0.39</c:v>
                </c:pt>
                <c:pt idx="2109">
                  <c:v>0.39</c:v>
                </c:pt>
                <c:pt idx="2110">
                  <c:v>0.39</c:v>
                </c:pt>
                <c:pt idx="2111">
                  <c:v>0.39</c:v>
                </c:pt>
                <c:pt idx="2112">
                  <c:v>0.39</c:v>
                </c:pt>
                <c:pt idx="2113">
                  <c:v>0.39</c:v>
                </c:pt>
                <c:pt idx="2114">
                  <c:v>0.39</c:v>
                </c:pt>
                <c:pt idx="2115">
                  <c:v>0.39</c:v>
                </c:pt>
                <c:pt idx="2116">
                  <c:v>0.39</c:v>
                </c:pt>
                <c:pt idx="2117">
                  <c:v>0.39</c:v>
                </c:pt>
                <c:pt idx="2118">
                  <c:v>0.39</c:v>
                </c:pt>
                <c:pt idx="2119">
                  <c:v>0.39</c:v>
                </c:pt>
                <c:pt idx="2120">
                  <c:v>0.39</c:v>
                </c:pt>
                <c:pt idx="2121">
                  <c:v>0.39</c:v>
                </c:pt>
                <c:pt idx="2122">
                  <c:v>0.39</c:v>
                </c:pt>
                <c:pt idx="2123">
                  <c:v>0.39</c:v>
                </c:pt>
                <c:pt idx="2124">
                  <c:v>0.39</c:v>
                </c:pt>
                <c:pt idx="2125">
                  <c:v>0.39</c:v>
                </c:pt>
                <c:pt idx="2126">
                  <c:v>0.39</c:v>
                </c:pt>
                <c:pt idx="2127">
                  <c:v>0.39</c:v>
                </c:pt>
                <c:pt idx="2128">
                  <c:v>0.39</c:v>
                </c:pt>
                <c:pt idx="2129">
                  <c:v>0.39</c:v>
                </c:pt>
                <c:pt idx="2130">
                  <c:v>0.39</c:v>
                </c:pt>
                <c:pt idx="2131">
                  <c:v>0.39</c:v>
                </c:pt>
                <c:pt idx="2132">
                  <c:v>0.39</c:v>
                </c:pt>
                <c:pt idx="2133">
                  <c:v>0.39</c:v>
                </c:pt>
                <c:pt idx="2134">
                  <c:v>0.39</c:v>
                </c:pt>
                <c:pt idx="2135">
                  <c:v>0.39</c:v>
                </c:pt>
                <c:pt idx="2136">
                  <c:v>0.39</c:v>
                </c:pt>
                <c:pt idx="2137">
                  <c:v>0.39</c:v>
                </c:pt>
                <c:pt idx="2138">
                  <c:v>0.39</c:v>
                </c:pt>
                <c:pt idx="2139">
                  <c:v>0.39</c:v>
                </c:pt>
                <c:pt idx="2140">
                  <c:v>0.39</c:v>
                </c:pt>
                <c:pt idx="2141">
                  <c:v>0.39</c:v>
                </c:pt>
                <c:pt idx="2142">
                  <c:v>0.39</c:v>
                </c:pt>
                <c:pt idx="2143">
                  <c:v>0.39</c:v>
                </c:pt>
                <c:pt idx="2144">
                  <c:v>0.39</c:v>
                </c:pt>
                <c:pt idx="2145">
                  <c:v>0.39</c:v>
                </c:pt>
                <c:pt idx="2146">
                  <c:v>0.39</c:v>
                </c:pt>
                <c:pt idx="2147">
                  <c:v>0.39</c:v>
                </c:pt>
                <c:pt idx="2148">
                  <c:v>0.39</c:v>
                </c:pt>
                <c:pt idx="2149">
                  <c:v>0.39</c:v>
                </c:pt>
                <c:pt idx="2150">
                  <c:v>0.39</c:v>
                </c:pt>
                <c:pt idx="2151">
                  <c:v>0.39</c:v>
                </c:pt>
                <c:pt idx="2152">
                  <c:v>0.39</c:v>
                </c:pt>
                <c:pt idx="2153">
                  <c:v>0.39</c:v>
                </c:pt>
                <c:pt idx="2154">
                  <c:v>0.39</c:v>
                </c:pt>
                <c:pt idx="2155">
                  <c:v>0.39</c:v>
                </c:pt>
                <c:pt idx="2156">
                  <c:v>0.39</c:v>
                </c:pt>
                <c:pt idx="2157">
                  <c:v>0.39</c:v>
                </c:pt>
                <c:pt idx="2158">
                  <c:v>0.39</c:v>
                </c:pt>
                <c:pt idx="2159">
                  <c:v>0.39</c:v>
                </c:pt>
                <c:pt idx="2160">
                  <c:v>0.39</c:v>
                </c:pt>
                <c:pt idx="2161">
                  <c:v>0.39</c:v>
                </c:pt>
                <c:pt idx="2162">
                  <c:v>0.39</c:v>
                </c:pt>
                <c:pt idx="2163">
                  <c:v>0.39</c:v>
                </c:pt>
                <c:pt idx="2164">
                  <c:v>0.39</c:v>
                </c:pt>
                <c:pt idx="2165">
                  <c:v>0.39</c:v>
                </c:pt>
                <c:pt idx="2166">
                  <c:v>0.39</c:v>
                </c:pt>
                <c:pt idx="2167">
                  <c:v>0.39</c:v>
                </c:pt>
                <c:pt idx="2168">
                  <c:v>0.39</c:v>
                </c:pt>
                <c:pt idx="2169">
                  <c:v>0.39</c:v>
                </c:pt>
                <c:pt idx="2170">
                  <c:v>0.39</c:v>
                </c:pt>
                <c:pt idx="2171">
                  <c:v>0.39</c:v>
                </c:pt>
                <c:pt idx="2172">
                  <c:v>0.39</c:v>
                </c:pt>
                <c:pt idx="2173">
                  <c:v>0.39</c:v>
                </c:pt>
                <c:pt idx="2174">
                  <c:v>0.39</c:v>
                </c:pt>
                <c:pt idx="2175">
                  <c:v>0.39</c:v>
                </c:pt>
                <c:pt idx="2176">
                  <c:v>0.39</c:v>
                </c:pt>
                <c:pt idx="2177">
                  <c:v>0.39</c:v>
                </c:pt>
                <c:pt idx="2178">
                  <c:v>0.39</c:v>
                </c:pt>
                <c:pt idx="2179">
                  <c:v>0.39</c:v>
                </c:pt>
                <c:pt idx="2180">
                  <c:v>0.39</c:v>
                </c:pt>
                <c:pt idx="2181">
                  <c:v>0.39</c:v>
                </c:pt>
                <c:pt idx="2182">
                  <c:v>0.39</c:v>
                </c:pt>
                <c:pt idx="2183">
                  <c:v>0.39</c:v>
                </c:pt>
                <c:pt idx="2184">
                  <c:v>0.39</c:v>
                </c:pt>
                <c:pt idx="2185">
                  <c:v>0.39</c:v>
                </c:pt>
                <c:pt idx="2186">
                  <c:v>0.39</c:v>
                </c:pt>
                <c:pt idx="2187">
                  <c:v>0.39</c:v>
                </c:pt>
                <c:pt idx="2188">
                  <c:v>0.39</c:v>
                </c:pt>
                <c:pt idx="2189">
                  <c:v>0.39</c:v>
                </c:pt>
                <c:pt idx="2190">
                  <c:v>0.39</c:v>
                </c:pt>
                <c:pt idx="2191">
                  <c:v>0.39</c:v>
                </c:pt>
                <c:pt idx="2192">
                  <c:v>0.39</c:v>
                </c:pt>
                <c:pt idx="2193">
                  <c:v>0.39</c:v>
                </c:pt>
                <c:pt idx="2194">
                  <c:v>0.39</c:v>
                </c:pt>
                <c:pt idx="2195">
                  <c:v>0.39</c:v>
                </c:pt>
                <c:pt idx="2196">
                  <c:v>0.39</c:v>
                </c:pt>
                <c:pt idx="2197">
                  <c:v>0.39</c:v>
                </c:pt>
                <c:pt idx="2198">
                  <c:v>0.39</c:v>
                </c:pt>
                <c:pt idx="2199">
                  <c:v>0.39</c:v>
                </c:pt>
                <c:pt idx="2200">
                  <c:v>0.39</c:v>
                </c:pt>
                <c:pt idx="2201">
                  <c:v>0.39</c:v>
                </c:pt>
                <c:pt idx="2202">
                  <c:v>0.39</c:v>
                </c:pt>
                <c:pt idx="2203">
                  <c:v>0.39</c:v>
                </c:pt>
                <c:pt idx="2204">
                  <c:v>0.39</c:v>
                </c:pt>
                <c:pt idx="2205">
                  <c:v>0.39</c:v>
                </c:pt>
                <c:pt idx="2206">
                  <c:v>0.39</c:v>
                </c:pt>
                <c:pt idx="2207">
                  <c:v>0.39</c:v>
                </c:pt>
                <c:pt idx="2208">
                  <c:v>0.39</c:v>
                </c:pt>
                <c:pt idx="2209">
                  <c:v>0.39</c:v>
                </c:pt>
                <c:pt idx="2210">
                  <c:v>0.39</c:v>
                </c:pt>
                <c:pt idx="2211">
                  <c:v>0.39</c:v>
                </c:pt>
                <c:pt idx="2212">
                  <c:v>0.39</c:v>
                </c:pt>
                <c:pt idx="2213">
                  <c:v>0.39</c:v>
                </c:pt>
                <c:pt idx="2214">
                  <c:v>0.39</c:v>
                </c:pt>
                <c:pt idx="2215">
                  <c:v>0.39</c:v>
                </c:pt>
                <c:pt idx="2216">
                  <c:v>0.39</c:v>
                </c:pt>
                <c:pt idx="2217">
                  <c:v>0.39</c:v>
                </c:pt>
                <c:pt idx="2218">
                  <c:v>0.39</c:v>
                </c:pt>
                <c:pt idx="2219">
                  <c:v>0.39</c:v>
                </c:pt>
                <c:pt idx="2220">
                  <c:v>0.39</c:v>
                </c:pt>
                <c:pt idx="2221">
                  <c:v>0.39</c:v>
                </c:pt>
                <c:pt idx="2222">
                  <c:v>0.39</c:v>
                </c:pt>
                <c:pt idx="2223">
                  <c:v>0.39</c:v>
                </c:pt>
                <c:pt idx="2224">
                  <c:v>0.39</c:v>
                </c:pt>
                <c:pt idx="2225">
                  <c:v>0.39</c:v>
                </c:pt>
                <c:pt idx="2226">
                  <c:v>0.39</c:v>
                </c:pt>
                <c:pt idx="2227">
                  <c:v>0.39</c:v>
                </c:pt>
                <c:pt idx="2228">
                  <c:v>0.39</c:v>
                </c:pt>
                <c:pt idx="2229">
                  <c:v>0.39</c:v>
                </c:pt>
                <c:pt idx="2230">
                  <c:v>0.39</c:v>
                </c:pt>
                <c:pt idx="2231">
                  <c:v>0.39</c:v>
                </c:pt>
                <c:pt idx="2232">
                  <c:v>0.39</c:v>
                </c:pt>
                <c:pt idx="2233">
                  <c:v>0.39</c:v>
                </c:pt>
                <c:pt idx="2234">
                  <c:v>0.39</c:v>
                </c:pt>
                <c:pt idx="2235">
                  <c:v>0.39</c:v>
                </c:pt>
                <c:pt idx="2236">
                  <c:v>0.39</c:v>
                </c:pt>
                <c:pt idx="2237">
                  <c:v>0.39</c:v>
                </c:pt>
                <c:pt idx="2238">
                  <c:v>0.39</c:v>
                </c:pt>
                <c:pt idx="2239">
                  <c:v>0.39</c:v>
                </c:pt>
                <c:pt idx="2240">
                  <c:v>0.39</c:v>
                </c:pt>
                <c:pt idx="2241">
                  <c:v>0.39</c:v>
                </c:pt>
                <c:pt idx="2242">
                  <c:v>0.39</c:v>
                </c:pt>
                <c:pt idx="2243">
                  <c:v>0.39</c:v>
                </c:pt>
                <c:pt idx="2244">
                  <c:v>0.39</c:v>
                </c:pt>
                <c:pt idx="2245">
                  <c:v>0.39</c:v>
                </c:pt>
                <c:pt idx="2246">
                  <c:v>0.38</c:v>
                </c:pt>
                <c:pt idx="2247">
                  <c:v>0.38</c:v>
                </c:pt>
                <c:pt idx="2248">
                  <c:v>0.38</c:v>
                </c:pt>
                <c:pt idx="2249">
                  <c:v>0.38</c:v>
                </c:pt>
                <c:pt idx="2250">
                  <c:v>0.38</c:v>
                </c:pt>
                <c:pt idx="2251">
                  <c:v>0.38</c:v>
                </c:pt>
                <c:pt idx="2252">
                  <c:v>0.38</c:v>
                </c:pt>
                <c:pt idx="2253">
                  <c:v>0.38</c:v>
                </c:pt>
                <c:pt idx="2254">
                  <c:v>0.38</c:v>
                </c:pt>
                <c:pt idx="2255">
                  <c:v>0.38</c:v>
                </c:pt>
                <c:pt idx="2256">
                  <c:v>0.38</c:v>
                </c:pt>
                <c:pt idx="2257">
                  <c:v>0.38</c:v>
                </c:pt>
                <c:pt idx="2258">
                  <c:v>0.38</c:v>
                </c:pt>
                <c:pt idx="2259">
                  <c:v>0.38</c:v>
                </c:pt>
                <c:pt idx="2260">
                  <c:v>0.38</c:v>
                </c:pt>
                <c:pt idx="2261">
                  <c:v>0.38</c:v>
                </c:pt>
                <c:pt idx="2262">
                  <c:v>0.38</c:v>
                </c:pt>
                <c:pt idx="2263">
                  <c:v>0.38</c:v>
                </c:pt>
                <c:pt idx="2264">
                  <c:v>0.38</c:v>
                </c:pt>
                <c:pt idx="2265">
                  <c:v>0.38</c:v>
                </c:pt>
                <c:pt idx="2266">
                  <c:v>0.38</c:v>
                </c:pt>
                <c:pt idx="2267">
                  <c:v>0.38</c:v>
                </c:pt>
                <c:pt idx="2268">
                  <c:v>0.38</c:v>
                </c:pt>
                <c:pt idx="2269">
                  <c:v>0.38</c:v>
                </c:pt>
                <c:pt idx="2270">
                  <c:v>0.38</c:v>
                </c:pt>
                <c:pt idx="2271">
                  <c:v>0.38</c:v>
                </c:pt>
                <c:pt idx="2272">
                  <c:v>0.38</c:v>
                </c:pt>
                <c:pt idx="2273">
                  <c:v>0.38</c:v>
                </c:pt>
                <c:pt idx="2274">
                  <c:v>0.38</c:v>
                </c:pt>
                <c:pt idx="2275">
                  <c:v>0.38</c:v>
                </c:pt>
                <c:pt idx="2276">
                  <c:v>0.38</c:v>
                </c:pt>
                <c:pt idx="2277">
                  <c:v>0.38</c:v>
                </c:pt>
                <c:pt idx="2278">
                  <c:v>0.38</c:v>
                </c:pt>
                <c:pt idx="2279">
                  <c:v>0.38</c:v>
                </c:pt>
                <c:pt idx="2280">
                  <c:v>0.38</c:v>
                </c:pt>
                <c:pt idx="2281">
                  <c:v>0.38</c:v>
                </c:pt>
                <c:pt idx="2282">
                  <c:v>0.38</c:v>
                </c:pt>
                <c:pt idx="2283">
                  <c:v>0.38</c:v>
                </c:pt>
                <c:pt idx="2284">
                  <c:v>0.38</c:v>
                </c:pt>
                <c:pt idx="2285">
                  <c:v>0.38</c:v>
                </c:pt>
                <c:pt idx="2286">
                  <c:v>0.38</c:v>
                </c:pt>
                <c:pt idx="2287">
                  <c:v>0.38</c:v>
                </c:pt>
                <c:pt idx="2288">
                  <c:v>0.38</c:v>
                </c:pt>
                <c:pt idx="2289">
                  <c:v>0.38</c:v>
                </c:pt>
                <c:pt idx="2290">
                  <c:v>0.38</c:v>
                </c:pt>
                <c:pt idx="2291">
                  <c:v>0.38</c:v>
                </c:pt>
                <c:pt idx="2292">
                  <c:v>0.38</c:v>
                </c:pt>
                <c:pt idx="2293">
                  <c:v>0.38</c:v>
                </c:pt>
                <c:pt idx="2294">
                  <c:v>0.38</c:v>
                </c:pt>
                <c:pt idx="2295">
                  <c:v>0.38</c:v>
                </c:pt>
                <c:pt idx="2296">
                  <c:v>0.38</c:v>
                </c:pt>
                <c:pt idx="2297">
                  <c:v>0.38</c:v>
                </c:pt>
                <c:pt idx="2298">
                  <c:v>0.38</c:v>
                </c:pt>
                <c:pt idx="2299">
                  <c:v>0.38</c:v>
                </c:pt>
                <c:pt idx="2300">
                  <c:v>0.38</c:v>
                </c:pt>
                <c:pt idx="2301">
                  <c:v>0.38</c:v>
                </c:pt>
                <c:pt idx="2302">
                  <c:v>0.38</c:v>
                </c:pt>
                <c:pt idx="2303">
                  <c:v>0.38</c:v>
                </c:pt>
                <c:pt idx="2304">
                  <c:v>0.38</c:v>
                </c:pt>
                <c:pt idx="2305">
                  <c:v>0.38</c:v>
                </c:pt>
                <c:pt idx="2306">
                  <c:v>0.38</c:v>
                </c:pt>
                <c:pt idx="2307">
                  <c:v>0.38</c:v>
                </c:pt>
                <c:pt idx="2308">
                  <c:v>0.38</c:v>
                </c:pt>
                <c:pt idx="2309">
                  <c:v>0.38</c:v>
                </c:pt>
                <c:pt idx="2310">
                  <c:v>0.38</c:v>
                </c:pt>
                <c:pt idx="2311">
                  <c:v>0.38</c:v>
                </c:pt>
                <c:pt idx="2312">
                  <c:v>0.38</c:v>
                </c:pt>
                <c:pt idx="2313">
                  <c:v>0.38</c:v>
                </c:pt>
                <c:pt idx="2314">
                  <c:v>0.38</c:v>
                </c:pt>
                <c:pt idx="2315">
                  <c:v>0.38</c:v>
                </c:pt>
                <c:pt idx="2316">
                  <c:v>0.38</c:v>
                </c:pt>
                <c:pt idx="2317">
                  <c:v>0.38</c:v>
                </c:pt>
                <c:pt idx="2318">
                  <c:v>0.38</c:v>
                </c:pt>
                <c:pt idx="2319">
                  <c:v>0.38</c:v>
                </c:pt>
                <c:pt idx="2320">
                  <c:v>0.38</c:v>
                </c:pt>
                <c:pt idx="2321">
                  <c:v>0.38</c:v>
                </c:pt>
                <c:pt idx="2322">
                  <c:v>0.38</c:v>
                </c:pt>
                <c:pt idx="2323">
                  <c:v>0.38</c:v>
                </c:pt>
                <c:pt idx="2324">
                  <c:v>0.38</c:v>
                </c:pt>
                <c:pt idx="2325">
                  <c:v>0.38</c:v>
                </c:pt>
                <c:pt idx="2326">
                  <c:v>0.38</c:v>
                </c:pt>
                <c:pt idx="2327">
                  <c:v>0.38</c:v>
                </c:pt>
                <c:pt idx="2328">
                  <c:v>0.38</c:v>
                </c:pt>
                <c:pt idx="2329">
                  <c:v>0.38</c:v>
                </c:pt>
                <c:pt idx="2330">
                  <c:v>0.38</c:v>
                </c:pt>
                <c:pt idx="2331">
                  <c:v>0.38</c:v>
                </c:pt>
                <c:pt idx="2332">
                  <c:v>0.38</c:v>
                </c:pt>
                <c:pt idx="2333">
                  <c:v>0.38</c:v>
                </c:pt>
                <c:pt idx="2334">
                  <c:v>0.38</c:v>
                </c:pt>
                <c:pt idx="2335">
                  <c:v>0.38</c:v>
                </c:pt>
                <c:pt idx="2336">
                  <c:v>0.38</c:v>
                </c:pt>
                <c:pt idx="2337">
                  <c:v>0.38</c:v>
                </c:pt>
                <c:pt idx="2338">
                  <c:v>0.38</c:v>
                </c:pt>
                <c:pt idx="2339">
                  <c:v>0.38</c:v>
                </c:pt>
                <c:pt idx="2340">
                  <c:v>0.38</c:v>
                </c:pt>
                <c:pt idx="2341">
                  <c:v>0.38</c:v>
                </c:pt>
                <c:pt idx="2342">
                  <c:v>0.38</c:v>
                </c:pt>
                <c:pt idx="2343">
                  <c:v>0.38</c:v>
                </c:pt>
                <c:pt idx="2344">
                  <c:v>0.38</c:v>
                </c:pt>
                <c:pt idx="2345">
                  <c:v>0.38</c:v>
                </c:pt>
                <c:pt idx="2346">
                  <c:v>0.38</c:v>
                </c:pt>
                <c:pt idx="2347">
                  <c:v>0.38</c:v>
                </c:pt>
                <c:pt idx="2348">
                  <c:v>0.38</c:v>
                </c:pt>
                <c:pt idx="2349">
                  <c:v>0.38</c:v>
                </c:pt>
                <c:pt idx="2350">
                  <c:v>0.38</c:v>
                </c:pt>
                <c:pt idx="2351">
                  <c:v>0.38</c:v>
                </c:pt>
                <c:pt idx="2352">
                  <c:v>0.38</c:v>
                </c:pt>
                <c:pt idx="2353">
                  <c:v>0.38</c:v>
                </c:pt>
                <c:pt idx="2354">
                  <c:v>0.38</c:v>
                </c:pt>
                <c:pt idx="2355">
                  <c:v>0.38</c:v>
                </c:pt>
                <c:pt idx="2356">
                  <c:v>0.38</c:v>
                </c:pt>
                <c:pt idx="2357">
                  <c:v>0.38</c:v>
                </c:pt>
                <c:pt idx="2358">
                  <c:v>0.38</c:v>
                </c:pt>
                <c:pt idx="2359">
                  <c:v>0.38</c:v>
                </c:pt>
                <c:pt idx="2360">
                  <c:v>0.38</c:v>
                </c:pt>
                <c:pt idx="2361">
                  <c:v>0.38</c:v>
                </c:pt>
                <c:pt idx="2362">
                  <c:v>0.38</c:v>
                </c:pt>
                <c:pt idx="2363">
                  <c:v>0.38</c:v>
                </c:pt>
                <c:pt idx="2364">
                  <c:v>0.38</c:v>
                </c:pt>
                <c:pt idx="2365">
                  <c:v>0.38</c:v>
                </c:pt>
                <c:pt idx="2366">
                  <c:v>0.38</c:v>
                </c:pt>
                <c:pt idx="2367">
                  <c:v>0.38</c:v>
                </c:pt>
                <c:pt idx="2368">
                  <c:v>0.38</c:v>
                </c:pt>
                <c:pt idx="2369">
                  <c:v>0.38</c:v>
                </c:pt>
                <c:pt idx="2370">
                  <c:v>0.38</c:v>
                </c:pt>
                <c:pt idx="2371">
                  <c:v>0.38</c:v>
                </c:pt>
                <c:pt idx="2372">
                  <c:v>0.38</c:v>
                </c:pt>
                <c:pt idx="2373">
                  <c:v>0.38</c:v>
                </c:pt>
                <c:pt idx="2374">
                  <c:v>0.38</c:v>
                </c:pt>
                <c:pt idx="2375">
                  <c:v>0.38</c:v>
                </c:pt>
                <c:pt idx="2376">
                  <c:v>0.38</c:v>
                </c:pt>
                <c:pt idx="2377">
                  <c:v>0.38</c:v>
                </c:pt>
                <c:pt idx="2378">
                  <c:v>0.38</c:v>
                </c:pt>
                <c:pt idx="2379">
                  <c:v>0.38</c:v>
                </c:pt>
                <c:pt idx="2380">
                  <c:v>0.38</c:v>
                </c:pt>
                <c:pt idx="2381">
                  <c:v>0.38</c:v>
                </c:pt>
                <c:pt idx="2382">
                  <c:v>0.38</c:v>
                </c:pt>
                <c:pt idx="2383">
                  <c:v>0.38</c:v>
                </c:pt>
                <c:pt idx="2384">
                  <c:v>0.38</c:v>
                </c:pt>
                <c:pt idx="2385">
                  <c:v>0.38</c:v>
                </c:pt>
                <c:pt idx="2386">
                  <c:v>0.38</c:v>
                </c:pt>
                <c:pt idx="2387">
                  <c:v>0.38</c:v>
                </c:pt>
                <c:pt idx="2388">
                  <c:v>0.38</c:v>
                </c:pt>
                <c:pt idx="2389">
                  <c:v>0.38</c:v>
                </c:pt>
                <c:pt idx="2390">
                  <c:v>0.38</c:v>
                </c:pt>
                <c:pt idx="2391">
                  <c:v>0.38</c:v>
                </c:pt>
                <c:pt idx="2392">
                  <c:v>0.38</c:v>
                </c:pt>
                <c:pt idx="2393">
                  <c:v>0.38</c:v>
                </c:pt>
                <c:pt idx="2394">
                  <c:v>0.38</c:v>
                </c:pt>
                <c:pt idx="2395">
                  <c:v>0.38</c:v>
                </c:pt>
                <c:pt idx="2396">
                  <c:v>0.37</c:v>
                </c:pt>
                <c:pt idx="2397">
                  <c:v>0.37</c:v>
                </c:pt>
                <c:pt idx="2398">
                  <c:v>0.37</c:v>
                </c:pt>
                <c:pt idx="2399">
                  <c:v>0.37</c:v>
                </c:pt>
                <c:pt idx="2400">
                  <c:v>0.37</c:v>
                </c:pt>
                <c:pt idx="2401">
                  <c:v>0.37</c:v>
                </c:pt>
                <c:pt idx="2402">
                  <c:v>0.37</c:v>
                </c:pt>
                <c:pt idx="2403">
                  <c:v>0.37</c:v>
                </c:pt>
                <c:pt idx="2404">
                  <c:v>0.37</c:v>
                </c:pt>
                <c:pt idx="2405">
                  <c:v>0.37</c:v>
                </c:pt>
                <c:pt idx="2406">
                  <c:v>0.37</c:v>
                </c:pt>
                <c:pt idx="2407">
                  <c:v>0.37</c:v>
                </c:pt>
                <c:pt idx="2408">
                  <c:v>0.37</c:v>
                </c:pt>
                <c:pt idx="2409">
                  <c:v>0.37</c:v>
                </c:pt>
                <c:pt idx="2410">
                  <c:v>0.37</c:v>
                </c:pt>
                <c:pt idx="2411">
                  <c:v>0.37</c:v>
                </c:pt>
                <c:pt idx="2412">
                  <c:v>0.37</c:v>
                </c:pt>
                <c:pt idx="2413">
                  <c:v>0.37</c:v>
                </c:pt>
                <c:pt idx="2414">
                  <c:v>0.37</c:v>
                </c:pt>
                <c:pt idx="2415">
                  <c:v>0.37</c:v>
                </c:pt>
                <c:pt idx="2416">
                  <c:v>0.37</c:v>
                </c:pt>
                <c:pt idx="2417">
                  <c:v>0.37</c:v>
                </c:pt>
                <c:pt idx="2418">
                  <c:v>0.37</c:v>
                </c:pt>
                <c:pt idx="2419">
                  <c:v>0.37</c:v>
                </c:pt>
                <c:pt idx="2420">
                  <c:v>0.37</c:v>
                </c:pt>
                <c:pt idx="2421">
                  <c:v>0.37</c:v>
                </c:pt>
                <c:pt idx="2422">
                  <c:v>0.37</c:v>
                </c:pt>
                <c:pt idx="2423">
                  <c:v>0.37</c:v>
                </c:pt>
                <c:pt idx="2424">
                  <c:v>0.37</c:v>
                </c:pt>
                <c:pt idx="2425">
                  <c:v>0.37</c:v>
                </c:pt>
                <c:pt idx="2426">
                  <c:v>0.37</c:v>
                </c:pt>
                <c:pt idx="2427">
                  <c:v>0.37</c:v>
                </c:pt>
                <c:pt idx="2428">
                  <c:v>0.37</c:v>
                </c:pt>
                <c:pt idx="2429">
                  <c:v>0.37</c:v>
                </c:pt>
                <c:pt idx="2430">
                  <c:v>0.37</c:v>
                </c:pt>
                <c:pt idx="2431">
                  <c:v>0.37</c:v>
                </c:pt>
                <c:pt idx="2432">
                  <c:v>0.37</c:v>
                </c:pt>
                <c:pt idx="2433">
                  <c:v>0.37</c:v>
                </c:pt>
                <c:pt idx="2434">
                  <c:v>0.37</c:v>
                </c:pt>
                <c:pt idx="2435">
                  <c:v>0.37</c:v>
                </c:pt>
                <c:pt idx="2436">
                  <c:v>0.37</c:v>
                </c:pt>
                <c:pt idx="2437">
                  <c:v>0.37</c:v>
                </c:pt>
                <c:pt idx="2438">
                  <c:v>0.37</c:v>
                </c:pt>
                <c:pt idx="2439">
                  <c:v>0.37</c:v>
                </c:pt>
                <c:pt idx="2440">
                  <c:v>0.37</c:v>
                </c:pt>
                <c:pt idx="2441">
                  <c:v>0.37</c:v>
                </c:pt>
                <c:pt idx="2442">
                  <c:v>0.37</c:v>
                </c:pt>
                <c:pt idx="2443">
                  <c:v>0.37</c:v>
                </c:pt>
                <c:pt idx="2444">
                  <c:v>0.37</c:v>
                </c:pt>
                <c:pt idx="2445">
                  <c:v>0.37</c:v>
                </c:pt>
                <c:pt idx="2446">
                  <c:v>0.37</c:v>
                </c:pt>
                <c:pt idx="2447">
                  <c:v>0.37</c:v>
                </c:pt>
                <c:pt idx="2448">
                  <c:v>0.37</c:v>
                </c:pt>
                <c:pt idx="2449">
                  <c:v>0.37</c:v>
                </c:pt>
                <c:pt idx="2450">
                  <c:v>0.37</c:v>
                </c:pt>
                <c:pt idx="2451">
                  <c:v>0.37</c:v>
                </c:pt>
                <c:pt idx="2452">
                  <c:v>0.37</c:v>
                </c:pt>
                <c:pt idx="2453">
                  <c:v>0.37</c:v>
                </c:pt>
                <c:pt idx="2454">
                  <c:v>0.37</c:v>
                </c:pt>
                <c:pt idx="2455">
                  <c:v>0.37</c:v>
                </c:pt>
                <c:pt idx="2456">
                  <c:v>0.37</c:v>
                </c:pt>
                <c:pt idx="2457">
                  <c:v>0.37</c:v>
                </c:pt>
                <c:pt idx="2458">
                  <c:v>0.37</c:v>
                </c:pt>
                <c:pt idx="2459">
                  <c:v>0.37</c:v>
                </c:pt>
                <c:pt idx="2460">
                  <c:v>0.37</c:v>
                </c:pt>
                <c:pt idx="2461">
                  <c:v>0.37</c:v>
                </c:pt>
                <c:pt idx="2462">
                  <c:v>0.37</c:v>
                </c:pt>
                <c:pt idx="2463">
                  <c:v>0.37</c:v>
                </c:pt>
                <c:pt idx="2464">
                  <c:v>0.37</c:v>
                </c:pt>
                <c:pt idx="2465">
                  <c:v>0.37</c:v>
                </c:pt>
                <c:pt idx="2466">
                  <c:v>0.37</c:v>
                </c:pt>
                <c:pt idx="2467">
                  <c:v>0.37</c:v>
                </c:pt>
                <c:pt idx="2468">
                  <c:v>0.37</c:v>
                </c:pt>
                <c:pt idx="2469">
                  <c:v>0.37</c:v>
                </c:pt>
                <c:pt idx="2470">
                  <c:v>0.37</c:v>
                </c:pt>
                <c:pt idx="2471">
                  <c:v>0.37</c:v>
                </c:pt>
                <c:pt idx="2472">
                  <c:v>0.37</c:v>
                </c:pt>
                <c:pt idx="2473">
                  <c:v>0.37</c:v>
                </c:pt>
                <c:pt idx="2474">
                  <c:v>0.37</c:v>
                </c:pt>
                <c:pt idx="2475">
                  <c:v>0.37</c:v>
                </c:pt>
                <c:pt idx="2476">
                  <c:v>0.37</c:v>
                </c:pt>
                <c:pt idx="2477">
                  <c:v>0.37</c:v>
                </c:pt>
                <c:pt idx="2478">
                  <c:v>0.37</c:v>
                </c:pt>
                <c:pt idx="2479">
                  <c:v>0.37</c:v>
                </c:pt>
                <c:pt idx="2480">
                  <c:v>0.37</c:v>
                </c:pt>
                <c:pt idx="2481">
                  <c:v>0.37</c:v>
                </c:pt>
                <c:pt idx="2482">
                  <c:v>0.37</c:v>
                </c:pt>
                <c:pt idx="2483">
                  <c:v>0.37</c:v>
                </c:pt>
                <c:pt idx="2484">
                  <c:v>0.37</c:v>
                </c:pt>
                <c:pt idx="2485">
                  <c:v>0.37</c:v>
                </c:pt>
                <c:pt idx="2486">
                  <c:v>0.37</c:v>
                </c:pt>
                <c:pt idx="2487">
                  <c:v>0.37</c:v>
                </c:pt>
                <c:pt idx="2488">
                  <c:v>0.37</c:v>
                </c:pt>
                <c:pt idx="2489">
                  <c:v>0.37</c:v>
                </c:pt>
                <c:pt idx="2490">
                  <c:v>0.37</c:v>
                </c:pt>
                <c:pt idx="2491">
                  <c:v>0.37</c:v>
                </c:pt>
                <c:pt idx="2492">
                  <c:v>0.37</c:v>
                </c:pt>
                <c:pt idx="2493">
                  <c:v>0.37</c:v>
                </c:pt>
                <c:pt idx="2494">
                  <c:v>0.37</c:v>
                </c:pt>
                <c:pt idx="2495">
                  <c:v>0.37</c:v>
                </c:pt>
                <c:pt idx="2496">
                  <c:v>0.37</c:v>
                </c:pt>
                <c:pt idx="2497">
                  <c:v>0.37</c:v>
                </c:pt>
                <c:pt idx="2498">
                  <c:v>0.37</c:v>
                </c:pt>
                <c:pt idx="2499">
                  <c:v>0.37</c:v>
                </c:pt>
                <c:pt idx="2500">
                  <c:v>0.37</c:v>
                </c:pt>
                <c:pt idx="2501">
                  <c:v>0.37</c:v>
                </c:pt>
                <c:pt idx="2502">
                  <c:v>0.37</c:v>
                </c:pt>
                <c:pt idx="2503">
                  <c:v>0.37</c:v>
                </c:pt>
                <c:pt idx="2504">
                  <c:v>0.37</c:v>
                </c:pt>
                <c:pt idx="2505">
                  <c:v>0.37</c:v>
                </c:pt>
                <c:pt idx="2506">
                  <c:v>0.37</c:v>
                </c:pt>
                <c:pt idx="2507">
                  <c:v>0.37</c:v>
                </c:pt>
                <c:pt idx="2508">
                  <c:v>0.37</c:v>
                </c:pt>
                <c:pt idx="2509">
                  <c:v>0.37</c:v>
                </c:pt>
                <c:pt idx="2510">
                  <c:v>0.37</c:v>
                </c:pt>
                <c:pt idx="2511">
                  <c:v>0.37</c:v>
                </c:pt>
                <c:pt idx="2512">
                  <c:v>0.37</c:v>
                </c:pt>
                <c:pt idx="2513">
                  <c:v>0.37</c:v>
                </c:pt>
                <c:pt idx="2514">
                  <c:v>0.37</c:v>
                </c:pt>
                <c:pt idx="2515">
                  <c:v>0.37</c:v>
                </c:pt>
                <c:pt idx="2516">
                  <c:v>0.37</c:v>
                </c:pt>
                <c:pt idx="2517">
                  <c:v>0.37</c:v>
                </c:pt>
                <c:pt idx="2518">
                  <c:v>0.37</c:v>
                </c:pt>
                <c:pt idx="2519">
                  <c:v>0.37</c:v>
                </c:pt>
                <c:pt idx="2520">
                  <c:v>0.37</c:v>
                </c:pt>
                <c:pt idx="2521">
                  <c:v>0.37</c:v>
                </c:pt>
                <c:pt idx="2522">
                  <c:v>0.37</c:v>
                </c:pt>
                <c:pt idx="2523">
                  <c:v>0.37</c:v>
                </c:pt>
                <c:pt idx="2524">
                  <c:v>0.37</c:v>
                </c:pt>
                <c:pt idx="2525">
                  <c:v>0.37</c:v>
                </c:pt>
                <c:pt idx="2526">
                  <c:v>0.37</c:v>
                </c:pt>
                <c:pt idx="2527">
                  <c:v>0.37</c:v>
                </c:pt>
                <c:pt idx="2528">
                  <c:v>0.37</c:v>
                </c:pt>
                <c:pt idx="2529">
                  <c:v>0.37</c:v>
                </c:pt>
                <c:pt idx="2530">
                  <c:v>0.37</c:v>
                </c:pt>
                <c:pt idx="2531">
                  <c:v>0.37</c:v>
                </c:pt>
                <c:pt idx="2532">
                  <c:v>0.37</c:v>
                </c:pt>
                <c:pt idx="2533">
                  <c:v>0.37</c:v>
                </c:pt>
                <c:pt idx="2534">
                  <c:v>0.37</c:v>
                </c:pt>
                <c:pt idx="2535">
                  <c:v>0.37</c:v>
                </c:pt>
                <c:pt idx="2536">
                  <c:v>0.37</c:v>
                </c:pt>
                <c:pt idx="2537">
                  <c:v>0.37</c:v>
                </c:pt>
                <c:pt idx="2538">
                  <c:v>0.37</c:v>
                </c:pt>
                <c:pt idx="2539">
                  <c:v>0.37</c:v>
                </c:pt>
                <c:pt idx="2540">
                  <c:v>0.37</c:v>
                </c:pt>
                <c:pt idx="2541">
                  <c:v>0.37</c:v>
                </c:pt>
                <c:pt idx="2542">
                  <c:v>0.37</c:v>
                </c:pt>
                <c:pt idx="2543">
                  <c:v>0.37</c:v>
                </c:pt>
                <c:pt idx="2544">
                  <c:v>0.37</c:v>
                </c:pt>
                <c:pt idx="2545">
                  <c:v>0.37</c:v>
                </c:pt>
                <c:pt idx="2546">
                  <c:v>0.36</c:v>
                </c:pt>
                <c:pt idx="2547">
                  <c:v>0.36</c:v>
                </c:pt>
                <c:pt idx="2548">
                  <c:v>0.36</c:v>
                </c:pt>
                <c:pt idx="2549">
                  <c:v>0.36</c:v>
                </c:pt>
                <c:pt idx="2550">
                  <c:v>0.36</c:v>
                </c:pt>
                <c:pt idx="2551">
                  <c:v>0.36</c:v>
                </c:pt>
                <c:pt idx="2552">
                  <c:v>0.36</c:v>
                </c:pt>
                <c:pt idx="2553">
                  <c:v>0.36</c:v>
                </c:pt>
                <c:pt idx="2554">
                  <c:v>0.36</c:v>
                </c:pt>
                <c:pt idx="2555">
                  <c:v>0.36</c:v>
                </c:pt>
                <c:pt idx="2556">
                  <c:v>0.36</c:v>
                </c:pt>
                <c:pt idx="2557">
                  <c:v>0.36</c:v>
                </c:pt>
                <c:pt idx="2558">
                  <c:v>0.36</c:v>
                </c:pt>
                <c:pt idx="2559">
                  <c:v>0.36</c:v>
                </c:pt>
                <c:pt idx="2560">
                  <c:v>0.36</c:v>
                </c:pt>
                <c:pt idx="2561">
                  <c:v>0.36</c:v>
                </c:pt>
                <c:pt idx="2562">
                  <c:v>0.36</c:v>
                </c:pt>
                <c:pt idx="2563">
                  <c:v>0.36</c:v>
                </c:pt>
                <c:pt idx="2564">
                  <c:v>0.36</c:v>
                </c:pt>
                <c:pt idx="2565">
                  <c:v>0.36</c:v>
                </c:pt>
                <c:pt idx="2566">
                  <c:v>0.36</c:v>
                </c:pt>
                <c:pt idx="2567">
                  <c:v>0.36</c:v>
                </c:pt>
                <c:pt idx="2568">
                  <c:v>0.36</c:v>
                </c:pt>
                <c:pt idx="2569">
                  <c:v>0.36</c:v>
                </c:pt>
                <c:pt idx="2570">
                  <c:v>0.36</c:v>
                </c:pt>
                <c:pt idx="2571">
                  <c:v>0.36</c:v>
                </c:pt>
                <c:pt idx="2572">
                  <c:v>0.36</c:v>
                </c:pt>
                <c:pt idx="2573">
                  <c:v>0.36</c:v>
                </c:pt>
                <c:pt idx="2574">
                  <c:v>0.36</c:v>
                </c:pt>
                <c:pt idx="2575">
                  <c:v>0.36</c:v>
                </c:pt>
                <c:pt idx="2576">
                  <c:v>0.36</c:v>
                </c:pt>
                <c:pt idx="2577">
                  <c:v>0.36</c:v>
                </c:pt>
                <c:pt idx="2578">
                  <c:v>0.36</c:v>
                </c:pt>
                <c:pt idx="2579">
                  <c:v>0.36</c:v>
                </c:pt>
                <c:pt idx="2580">
                  <c:v>0.36</c:v>
                </c:pt>
                <c:pt idx="2581">
                  <c:v>0.36</c:v>
                </c:pt>
                <c:pt idx="2582">
                  <c:v>0.36</c:v>
                </c:pt>
                <c:pt idx="2583">
                  <c:v>0.36</c:v>
                </c:pt>
                <c:pt idx="2584">
                  <c:v>0.36</c:v>
                </c:pt>
                <c:pt idx="2585">
                  <c:v>0.36</c:v>
                </c:pt>
                <c:pt idx="2586">
                  <c:v>0.36</c:v>
                </c:pt>
                <c:pt idx="2587">
                  <c:v>0.36</c:v>
                </c:pt>
                <c:pt idx="2588">
                  <c:v>0.36</c:v>
                </c:pt>
                <c:pt idx="2589">
                  <c:v>0.36</c:v>
                </c:pt>
                <c:pt idx="2590">
                  <c:v>0.36</c:v>
                </c:pt>
                <c:pt idx="2591">
                  <c:v>0.36</c:v>
                </c:pt>
                <c:pt idx="2592">
                  <c:v>0.36</c:v>
                </c:pt>
                <c:pt idx="2593">
                  <c:v>0.36</c:v>
                </c:pt>
                <c:pt idx="2594">
                  <c:v>0.36</c:v>
                </c:pt>
                <c:pt idx="2595">
                  <c:v>0.36</c:v>
                </c:pt>
                <c:pt idx="2596">
                  <c:v>0.36</c:v>
                </c:pt>
                <c:pt idx="2597">
                  <c:v>0.36</c:v>
                </c:pt>
                <c:pt idx="2598">
                  <c:v>0.36</c:v>
                </c:pt>
                <c:pt idx="2599">
                  <c:v>0.36</c:v>
                </c:pt>
                <c:pt idx="2600">
                  <c:v>0.36</c:v>
                </c:pt>
                <c:pt idx="2601">
                  <c:v>0.36</c:v>
                </c:pt>
                <c:pt idx="2602">
                  <c:v>0.36</c:v>
                </c:pt>
                <c:pt idx="2603">
                  <c:v>0.36</c:v>
                </c:pt>
                <c:pt idx="2604">
                  <c:v>0.36</c:v>
                </c:pt>
                <c:pt idx="2605">
                  <c:v>0.36</c:v>
                </c:pt>
                <c:pt idx="2606">
                  <c:v>0.36</c:v>
                </c:pt>
                <c:pt idx="2607">
                  <c:v>0.36</c:v>
                </c:pt>
                <c:pt idx="2608">
                  <c:v>0.36</c:v>
                </c:pt>
                <c:pt idx="2609">
                  <c:v>0.36</c:v>
                </c:pt>
                <c:pt idx="2610">
                  <c:v>0.36</c:v>
                </c:pt>
                <c:pt idx="2611">
                  <c:v>0.36</c:v>
                </c:pt>
                <c:pt idx="2612">
                  <c:v>0.36</c:v>
                </c:pt>
                <c:pt idx="2613">
                  <c:v>0.36</c:v>
                </c:pt>
                <c:pt idx="2614">
                  <c:v>0.36</c:v>
                </c:pt>
                <c:pt idx="2615">
                  <c:v>0.36</c:v>
                </c:pt>
                <c:pt idx="2616">
                  <c:v>0.36</c:v>
                </c:pt>
                <c:pt idx="2617">
                  <c:v>0.36</c:v>
                </c:pt>
                <c:pt idx="2618">
                  <c:v>0.36</c:v>
                </c:pt>
                <c:pt idx="2619">
                  <c:v>0.36</c:v>
                </c:pt>
                <c:pt idx="2620">
                  <c:v>0.36</c:v>
                </c:pt>
                <c:pt idx="2621">
                  <c:v>0.36</c:v>
                </c:pt>
                <c:pt idx="2622">
                  <c:v>0.36</c:v>
                </c:pt>
                <c:pt idx="2623">
                  <c:v>0.36</c:v>
                </c:pt>
                <c:pt idx="2624">
                  <c:v>0.36</c:v>
                </c:pt>
                <c:pt idx="2625">
                  <c:v>0.36</c:v>
                </c:pt>
                <c:pt idx="2626">
                  <c:v>0.36</c:v>
                </c:pt>
                <c:pt idx="2627">
                  <c:v>0.36</c:v>
                </c:pt>
                <c:pt idx="2628">
                  <c:v>0.36</c:v>
                </c:pt>
                <c:pt idx="2629">
                  <c:v>0.36</c:v>
                </c:pt>
                <c:pt idx="2630">
                  <c:v>0.36</c:v>
                </c:pt>
                <c:pt idx="2631">
                  <c:v>0.36</c:v>
                </c:pt>
                <c:pt idx="2632">
                  <c:v>0.36</c:v>
                </c:pt>
                <c:pt idx="2633">
                  <c:v>0.36</c:v>
                </c:pt>
                <c:pt idx="2634">
                  <c:v>0.36</c:v>
                </c:pt>
                <c:pt idx="2635">
                  <c:v>0.36</c:v>
                </c:pt>
                <c:pt idx="2636">
                  <c:v>0.36</c:v>
                </c:pt>
                <c:pt idx="2637">
                  <c:v>0.36</c:v>
                </c:pt>
                <c:pt idx="2638">
                  <c:v>0.36</c:v>
                </c:pt>
                <c:pt idx="2639">
                  <c:v>0.36</c:v>
                </c:pt>
                <c:pt idx="2640">
                  <c:v>0.36</c:v>
                </c:pt>
                <c:pt idx="2641">
                  <c:v>0.36</c:v>
                </c:pt>
                <c:pt idx="2642">
                  <c:v>0.36</c:v>
                </c:pt>
                <c:pt idx="2643">
                  <c:v>0.36</c:v>
                </c:pt>
                <c:pt idx="2644">
                  <c:v>0.36</c:v>
                </c:pt>
                <c:pt idx="2645">
                  <c:v>0.36</c:v>
                </c:pt>
                <c:pt idx="2646">
                  <c:v>0.36</c:v>
                </c:pt>
                <c:pt idx="2647">
                  <c:v>0.36</c:v>
                </c:pt>
                <c:pt idx="2648">
                  <c:v>0.36</c:v>
                </c:pt>
                <c:pt idx="2649">
                  <c:v>0.36</c:v>
                </c:pt>
                <c:pt idx="2650">
                  <c:v>0.36</c:v>
                </c:pt>
                <c:pt idx="2651">
                  <c:v>0.36</c:v>
                </c:pt>
                <c:pt idx="2652">
                  <c:v>0.36</c:v>
                </c:pt>
                <c:pt idx="2653">
                  <c:v>0.36</c:v>
                </c:pt>
                <c:pt idx="2654">
                  <c:v>0.36</c:v>
                </c:pt>
                <c:pt idx="2655">
                  <c:v>0.36</c:v>
                </c:pt>
                <c:pt idx="2656">
                  <c:v>0.36</c:v>
                </c:pt>
                <c:pt idx="2657">
                  <c:v>0.36</c:v>
                </c:pt>
                <c:pt idx="2658">
                  <c:v>0.36</c:v>
                </c:pt>
                <c:pt idx="2659">
                  <c:v>0.36</c:v>
                </c:pt>
                <c:pt idx="2660">
                  <c:v>0.36</c:v>
                </c:pt>
                <c:pt idx="2661">
                  <c:v>0.36</c:v>
                </c:pt>
                <c:pt idx="2662">
                  <c:v>0.36</c:v>
                </c:pt>
                <c:pt idx="2663">
                  <c:v>0.36</c:v>
                </c:pt>
                <c:pt idx="2664">
                  <c:v>0.36</c:v>
                </c:pt>
                <c:pt idx="2665">
                  <c:v>0.36</c:v>
                </c:pt>
                <c:pt idx="2666">
                  <c:v>0.36</c:v>
                </c:pt>
                <c:pt idx="2667">
                  <c:v>0.36</c:v>
                </c:pt>
                <c:pt idx="2668">
                  <c:v>0.36</c:v>
                </c:pt>
                <c:pt idx="2669">
                  <c:v>0.36</c:v>
                </c:pt>
                <c:pt idx="2670">
                  <c:v>0.36</c:v>
                </c:pt>
                <c:pt idx="2671">
                  <c:v>0.36</c:v>
                </c:pt>
                <c:pt idx="2672">
                  <c:v>0.36</c:v>
                </c:pt>
                <c:pt idx="2673">
                  <c:v>0.36</c:v>
                </c:pt>
                <c:pt idx="2674">
                  <c:v>0.36</c:v>
                </c:pt>
                <c:pt idx="2675">
                  <c:v>0.36</c:v>
                </c:pt>
                <c:pt idx="2676">
                  <c:v>0.36</c:v>
                </c:pt>
                <c:pt idx="2677">
                  <c:v>0.36</c:v>
                </c:pt>
                <c:pt idx="2678">
                  <c:v>0.36</c:v>
                </c:pt>
                <c:pt idx="2679">
                  <c:v>0.36</c:v>
                </c:pt>
                <c:pt idx="2680">
                  <c:v>0.36</c:v>
                </c:pt>
                <c:pt idx="2681">
                  <c:v>0.36</c:v>
                </c:pt>
                <c:pt idx="2682">
                  <c:v>0.36</c:v>
                </c:pt>
                <c:pt idx="2683">
                  <c:v>0.36</c:v>
                </c:pt>
                <c:pt idx="2684">
                  <c:v>0.36</c:v>
                </c:pt>
                <c:pt idx="2685">
                  <c:v>0.36</c:v>
                </c:pt>
                <c:pt idx="2686">
                  <c:v>0.36</c:v>
                </c:pt>
                <c:pt idx="2687">
                  <c:v>0.36</c:v>
                </c:pt>
                <c:pt idx="2688">
                  <c:v>0.36</c:v>
                </c:pt>
                <c:pt idx="2689">
                  <c:v>0.36</c:v>
                </c:pt>
                <c:pt idx="2690">
                  <c:v>0.36</c:v>
                </c:pt>
                <c:pt idx="2691">
                  <c:v>0.36</c:v>
                </c:pt>
                <c:pt idx="2692">
                  <c:v>0.36</c:v>
                </c:pt>
                <c:pt idx="2693">
                  <c:v>0.36</c:v>
                </c:pt>
                <c:pt idx="2694">
                  <c:v>0.35</c:v>
                </c:pt>
                <c:pt idx="2695">
                  <c:v>0.35</c:v>
                </c:pt>
                <c:pt idx="2696">
                  <c:v>0.35</c:v>
                </c:pt>
                <c:pt idx="2697">
                  <c:v>0.35</c:v>
                </c:pt>
                <c:pt idx="2698">
                  <c:v>0.35</c:v>
                </c:pt>
                <c:pt idx="2699">
                  <c:v>0.35</c:v>
                </c:pt>
                <c:pt idx="2700">
                  <c:v>0.35</c:v>
                </c:pt>
                <c:pt idx="2701">
                  <c:v>0.35</c:v>
                </c:pt>
                <c:pt idx="2702">
                  <c:v>0.35</c:v>
                </c:pt>
                <c:pt idx="2703">
                  <c:v>0.35</c:v>
                </c:pt>
                <c:pt idx="2704">
                  <c:v>0.35</c:v>
                </c:pt>
                <c:pt idx="2705">
                  <c:v>0.35</c:v>
                </c:pt>
                <c:pt idx="2706">
                  <c:v>0.35</c:v>
                </c:pt>
                <c:pt idx="2707">
                  <c:v>0.35</c:v>
                </c:pt>
                <c:pt idx="2708">
                  <c:v>0.35</c:v>
                </c:pt>
                <c:pt idx="2709">
                  <c:v>0.35</c:v>
                </c:pt>
                <c:pt idx="2710">
                  <c:v>0.35</c:v>
                </c:pt>
                <c:pt idx="2711">
                  <c:v>0.35</c:v>
                </c:pt>
                <c:pt idx="2712">
                  <c:v>0.35</c:v>
                </c:pt>
                <c:pt idx="2713">
                  <c:v>0.35</c:v>
                </c:pt>
                <c:pt idx="2714">
                  <c:v>0.35</c:v>
                </c:pt>
                <c:pt idx="2715">
                  <c:v>0.35</c:v>
                </c:pt>
                <c:pt idx="2716">
                  <c:v>0.35</c:v>
                </c:pt>
                <c:pt idx="2717">
                  <c:v>0.35</c:v>
                </c:pt>
                <c:pt idx="2718">
                  <c:v>0.35</c:v>
                </c:pt>
                <c:pt idx="2719">
                  <c:v>0.35</c:v>
                </c:pt>
                <c:pt idx="2720">
                  <c:v>0.35</c:v>
                </c:pt>
                <c:pt idx="2721">
                  <c:v>0.35</c:v>
                </c:pt>
                <c:pt idx="2722">
                  <c:v>0.35</c:v>
                </c:pt>
                <c:pt idx="2723">
                  <c:v>0.35</c:v>
                </c:pt>
                <c:pt idx="2724">
                  <c:v>0.35</c:v>
                </c:pt>
                <c:pt idx="2725">
                  <c:v>0.35</c:v>
                </c:pt>
                <c:pt idx="2726">
                  <c:v>0.35</c:v>
                </c:pt>
                <c:pt idx="2727">
                  <c:v>0.35</c:v>
                </c:pt>
                <c:pt idx="2728">
                  <c:v>0.35</c:v>
                </c:pt>
                <c:pt idx="2729">
                  <c:v>0.35</c:v>
                </c:pt>
                <c:pt idx="2730">
                  <c:v>0.35</c:v>
                </c:pt>
                <c:pt idx="2731">
                  <c:v>0.35</c:v>
                </c:pt>
                <c:pt idx="2732">
                  <c:v>0.35</c:v>
                </c:pt>
                <c:pt idx="2733">
                  <c:v>0.35</c:v>
                </c:pt>
                <c:pt idx="2734">
                  <c:v>0.35</c:v>
                </c:pt>
                <c:pt idx="2735">
                  <c:v>0.35</c:v>
                </c:pt>
                <c:pt idx="2736">
                  <c:v>0.35</c:v>
                </c:pt>
                <c:pt idx="2737">
                  <c:v>0.35</c:v>
                </c:pt>
                <c:pt idx="2738">
                  <c:v>0.35</c:v>
                </c:pt>
                <c:pt idx="2739">
                  <c:v>0.35</c:v>
                </c:pt>
                <c:pt idx="2740">
                  <c:v>0.35</c:v>
                </c:pt>
                <c:pt idx="2741">
                  <c:v>0.35</c:v>
                </c:pt>
                <c:pt idx="2742">
                  <c:v>0.35</c:v>
                </c:pt>
                <c:pt idx="2743">
                  <c:v>0.35</c:v>
                </c:pt>
                <c:pt idx="2744">
                  <c:v>0.35</c:v>
                </c:pt>
                <c:pt idx="2745">
                  <c:v>0.35</c:v>
                </c:pt>
                <c:pt idx="2746">
                  <c:v>0.35</c:v>
                </c:pt>
                <c:pt idx="2747">
                  <c:v>0.35</c:v>
                </c:pt>
                <c:pt idx="2748">
                  <c:v>0.35</c:v>
                </c:pt>
                <c:pt idx="2749">
                  <c:v>0.35</c:v>
                </c:pt>
                <c:pt idx="2750">
                  <c:v>0.35</c:v>
                </c:pt>
                <c:pt idx="2751">
                  <c:v>0.35</c:v>
                </c:pt>
                <c:pt idx="2752">
                  <c:v>0.35</c:v>
                </c:pt>
                <c:pt idx="2753">
                  <c:v>0.35</c:v>
                </c:pt>
                <c:pt idx="2754">
                  <c:v>0.35</c:v>
                </c:pt>
                <c:pt idx="2755">
                  <c:v>0.35</c:v>
                </c:pt>
                <c:pt idx="2756">
                  <c:v>0.35</c:v>
                </c:pt>
                <c:pt idx="2757">
                  <c:v>0.35</c:v>
                </c:pt>
                <c:pt idx="2758">
                  <c:v>0.35</c:v>
                </c:pt>
                <c:pt idx="2759">
                  <c:v>0.35</c:v>
                </c:pt>
                <c:pt idx="2760">
                  <c:v>0.35</c:v>
                </c:pt>
                <c:pt idx="2761">
                  <c:v>0.35</c:v>
                </c:pt>
                <c:pt idx="2762">
                  <c:v>0.35</c:v>
                </c:pt>
                <c:pt idx="2763">
                  <c:v>0.35</c:v>
                </c:pt>
                <c:pt idx="2764">
                  <c:v>0.35</c:v>
                </c:pt>
                <c:pt idx="2765">
                  <c:v>0.35</c:v>
                </c:pt>
                <c:pt idx="2766">
                  <c:v>0.35</c:v>
                </c:pt>
                <c:pt idx="2767">
                  <c:v>0.35</c:v>
                </c:pt>
                <c:pt idx="2768">
                  <c:v>0.35</c:v>
                </c:pt>
                <c:pt idx="2769">
                  <c:v>0.35</c:v>
                </c:pt>
                <c:pt idx="2770">
                  <c:v>0.35</c:v>
                </c:pt>
                <c:pt idx="2771">
                  <c:v>0.35</c:v>
                </c:pt>
                <c:pt idx="2772">
                  <c:v>0.35</c:v>
                </c:pt>
                <c:pt idx="2773">
                  <c:v>0.35</c:v>
                </c:pt>
                <c:pt idx="2774">
                  <c:v>0.35</c:v>
                </c:pt>
                <c:pt idx="2775">
                  <c:v>0.35</c:v>
                </c:pt>
                <c:pt idx="2776">
                  <c:v>0.35</c:v>
                </c:pt>
                <c:pt idx="2777">
                  <c:v>0.35</c:v>
                </c:pt>
                <c:pt idx="2778">
                  <c:v>0.35</c:v>
                </c:pt>
                <c:pt idx="2779">
                  <c:v>0.35</c:v>
                </c:pt>
                <c:pt idx="2780">
                  <c:v>0.35</c:v>
                </c:pt>
                <c:pt idx="2781">
                  <c:v>0.35</c:v>
                </c:pt>
                <c:pt idx="2782">
                  <c:v>0.35</c:v>
                </c:pt>
                <c:pt idx="2783">
                  <c:v>0.35</c:v>
                </c:pt>
                <c:pt idx="2784">
                  <c:v>0.35</c:v>
                </c:pt>
                <c:pt idx="2785">
                  <c:v>0.35</c:v>
                </c:pt>
                <c:pt idx="2786">
                  <c:v>0.35</c:v>
                </c:pt>
                <c:pt idx="2787">
                  <c:v>0.35</c:v>
                </c:pt>
                <c:pt idx="2788">
                  <c:v>0.35</c:v>
                </c:pt>
                <c:pt idx="2789">
                  <c:v>0.35</c:v>
                </c:pt>
                <c:pt idx="2790">
                  <c:v>0.35</c:v>
                </c:pt>
                <c:pt idx="2791">
                  <c:v>0.35</c:v>
                </c:pt>
                <c:pt idx="2792">
                  <c:v>0.35</c:v>
                </c:pt>
                <c:pt idx="2793">
                  <c:v>0.35</c:v>
                </c:pt>
                <c:pt idx="2794">
                  <c:v>0.35</c:v>
                </c:pt>
                <c:pt idx="2795">
                  <c:v>0.35</c:v>
                </c:pt>
                <c:pt idx="2796">
                  <c:v>0.35</c:v>
                </c:pt>
                <c:pt idx="2797">
                  <c:v>0.35</c:v>
                </c:pt>
                <c:pt idx="2798">
                  <c:v>0.35</c:v>
                </c:pt>
                <c:pt idx="2799">
                  <c:v>0.35</c:v>
                </c:pt>
                <c:pt idx="2800">
                  <c:v>0.35</c:v>
                </c:pt>
                <c:pt idx="2801">
                  <c:v>0.35</c:v>
                </c:pt>
                <c:pt idx="2802">
                  <c:v>0.35</c:v>
                </c:pt>
                <c:pt idx="2803">
                  <c:v>0.35</c:v>
                </c:pt>
                <c:pt idx="2804">
                  <c:v>0.35</c:v>
                </c:pt>
                <c:pt idx="2805">
                  <c:v>0.35</c:v>
                </c:pt>
                <c:pt idx="2806">
                  <c:v>0.35</c:v>
                </c:pt>
                <c:pt idx="2807">
                  <c:v>0.35</c:v>
                </c:pt>
                <c:pt idx="2808">
                  <c:v>0.35</c:v>
                </c:pt>
                <c:pt idx="2809">
                  <c:v>0.35</c:v>
                </c:pt>
                <c:pt idx="2810">
                  <c:v>0.35</c:v>
                </c:pt>
                <c:pt idx="2811">
                  <c:v>0.35</c:v>
                </c:pt>
                <c:pt idx="2812">
                  <c:v>0.35</c:v>
                </c:pt>
                <c:pt idx="2813">
                  <c:v>0.35</c:v>
                </c:pt>
                <c:pt idx="2814">
                  <c:v>0.35</c:v>
                </c:pt>
                <c:pt idx="2815">
                  <c:v>0.35</c:v>
                </c:pt>
                <c:pt idx="2816">
                  <c:v>0.35</c:v>
                </c:pt>
                <c:pt idx="2817">
                  <c:v>0.35</c:v>
                </c:pt>
                <c:pt idx="2818">
                  <c:v>0.35</c:v>
                </c:pt>
                <c:pt idx="2819">
                  <c:v>0.35</c:v>
                </c:pt>
                <c:pt idx="2820">
                  <c:v>0.35</c:v>
                </c:pt>
                <c:pt idx="2821">
                  <c:v>0.35</c:v>
                </c:pt>
                <c:pt idx="2822">
                  <c:v>0.35</c:v>
                </c:pt>
                <c:pt idx="2823">
                  <c:v>0.35</c:v>
                </c:pt>
                <c:pt idx="2824">
                  <c:v>0.35</c:v>
                </c:pt>
                <c:pt idx="2825">
                  <c:v>0.35</c:v>
                </c:pt>
                <c:pt idx="2826">
                  <c:v>0.35</c:v>
                </c:pt>
                <c:pt idx="2827">
                  <c:v>0.35</c:v>
                </c:pt>
                <c:pt idx="2828">
                  <c:v>0.35</c:v>
                </c:pt>
                <c:pt idx="2829">
                  <c:v>0.35</c:v>
                </c:pt>
                <c:pt idx="2830">
                  <c:v>0.35</c:v>
                </c:pt>
                <c:pt idx="2831">
                  <c:v>0.35</c:v>
                </c:pt>
                <c:pt idx="2832">
                  <c:v>0.35</c:v>
                </c:pt>
                <c:pt idx="2833">
                  <c:v>0.35</c:v>
                </c:pt>
                <c:pt idx="2834">
                  <c:v>0.35</c:v>
                </c:pt>
                <c:pt idx="2835">
                  <c:v>0.35</c:v>
                </c:pt>
                <c:pt idx="2836">
                  <c:v>0.35</c:v>
                </c:pt>
                <c:pt idx="2837">
                  <c:v>0.35</c:v>
                </c:pt>
                <c:pt idx="2838">
                  <c:v>0.35</c:v>
                </c:pt>
                <c:pt idx="2839">
                  <c:v>0.35</c:v>
                </c:pt>
                <c:pt idx="2840">
                  <c:v>0.35</c:v>
                </c:pt>
                <c:pt idx="2841">
                  <c:v>0.34</c:v>
                </c:pt>
                <c:pt idx="2842">
                  <c:v>0.34</c:v>
                </c:pt>
                <c:pt idx="2843">
                  <c:v>0.34</c:v>
                </c:pt>
                <c:pt idx="2844">
                  <c:v>0.34</c:v>
                </c:pt>
                <c:pt idx="2845">
                  <c:v>0.34</c:v>
                </c:pt>
                <c:pt idx="2846">
                  <c:v>0.34</c:v>
                </c:pt>
                <c:pt idx="2847">
                  <c:v>0.34</c:v>
                </c:pt>
                <c:pt idx="2848">
                  <c:v>0.34</c:v>
                </c:pt>
                <c:pt idx="2849">
                  <c:v>0.34</c:v>
                </c:pt>
                <c:pt idx="2850">
                  <c:v>0.34</c:v>
                </c:pt>
                <c:pt idx="2851">
                  <c:v>0.34</c:v>
                </c:pt>
                <c:pt idx="2852">
                  <c:v>0.34</c:v>
                </c:pt>
                <c:pt idx="2853">
                  <c:v>0.34</c:v>
                </c:pt>
                <c:pt idx="2854">
                  <c:v>0.34</c:v>
                </c:pt>
                <c:pt idx="2855">
                  <c:v>0.34</c:v>
                </c:pt>
                <c:pt idx="2856">
                  <c:v>0.34</c:v>
                </c:pt>
                <c:pt idx="2857">
                  <c:v>0.34</c:v>
                </c:pt>
                <c:pt idx="2858">
                  <c:v>0.34</c:v>
                </c:pt>
                <c:pt idx="2859">
                  <c:v>0.34</c:v>
                </c:pt>
                <c:pt idx="2860">
                  <c:v>0.34</c:v>
                </c:pt>
                <c:pt idx="2861">
                  <c:v>0.34</c:v>
                </c:pt>
                <c:pt idx="2862">
                  <c:v>0.34</c:v>
                </c:pt>
                <c:pt idx="2863">
                  <c:v>0.34</c:v>
                </c:pt>
                <c:pt idx="2864">
                  <c:v>0.34</c:v>
                </c:pt>
                <c:pt idx="2865">
                  <c:v>0.34</c:v>
                </c:pt>
                <c:pt idx="2866">
                  <c:v>0.34</c:v>
                </c:pt>
                <c:pt idx="2867">
                  <c:v>0.34</c:v>
                </c:pt>
                <c:pt idx="2868">
                  <c:v>0.34</c:v>
                </c:pt>
                <c:pt idx="2869">
                  <c:v>0.34</c:v>
                </c:pt>
                <c:pt idx="2870">
                  <c:v>0.34</c:v>
                </c:pt>
                <c:pt idx="2871">
                  <c:v>0.34</c:v>
                </c:pt>
                <c:pt idx="2872">
                  <c:v>0.34</c:v>
                </c:pt>
                <c:pt idx="2873">
                  <c:v>0.34</c:v>
                </c:pt>
                <c:pt idx="2874">
                  <c:v>0.34</c:v>
                </c:pt>
                <c:pt idx="2875">
                  <c:v>0.34</c:v>
                </c:pt>
                <c:pt idx="2876">
                  <c:v>0.34</c:v>
                </c:pt>
                <c:pt idx="2877">
                  <c:v>0.34</c:v>
                </c:pt>
                <c:pt idx="2878">
                  <c:v>0.34</c:v>
                </c:pt>
                <c:pt idx="2879">
                  <c:v>0.34</c:v>
                </c:pt>
                <c:pt idx="2880">
                  <c:v>0.34</c:v>
                </c:pt>
                <c:pt idx="2881">
                  <c:v>0.34</c:v>
                </c:pt>
                <c:pt idx="2882">
                  <c:v>0.34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919-45B9-882C-DF5AE2218ACC}"/>
            </c:ext>
          </c:extLst>
        </c:ser>
        <c:ser>
          <c:idx val="1"/>
          <c:order val="1"/>
          <c:tx>
            <c:v>2-yr, Uncontrolled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'2-yr'!$E$5:$E$364</c:f>
              <c:numCache>
                <c:formatCode>h:mm:ss</c:formatCode>
                <c:ptCount val="360"/>
                <c:pt idx="0">
                  <c:v>6.9444444444444447E-4</c:v>
                </c:pt>
                <c:pt idx="1">
                  <c:v>1.3888888888888889E-3</c:v>
                </c:pt>
                <c:pt idx="2">
                  <c:v>2.0833333333333333E-3</c:v>
                </c:pt>
                <c:pt idx="3">
                  <c:v>2.7777777777777779E-3</c:v>
                </c:pt>
                <c:pt idx="4">
                  <c:v>3.472222222222222E-3</c:v>
                </c:pt>
                <c:pt idx="5">
                  <c:v>4.1666666666666666E-3</c:v>
                </c:pt>
                <c:pt idx="6">
                  <c:v>4.8611111111111112E-3</c:v>
                </c:pt>
                <c:pt idx="7">
                  <c:v>5.5555555555555558E-3</c:v>
                </c:pt>
                <c:pt idx="8">
                  <c:v>6.2499999999999995E-3</c:v>
                </c:pt>
                <c:pt idx="9">
                  <c:v>6.9444444444444441E-3</c:v>
                </c:pt>
                <c:pt idx="10">
                  <c:v>7.6388888888888886E-3</c:v>
                </c:pt>
                <c:pt idx="11">
                  <c:v>8.3333333333333332E-3</c:v>
                </c:pt>
                <c:pt idx="12">
                  <c:v>9.0277777777777787E-3</c:v>
                </c:pt>
                <c:pt idx="13">
                  <c:v>9.7222222222222224E-3</c:v>
                </c:pt>
                <c:pt idx="14">
                  <c:v>1.0416666666666666E-2</c:v>
                </c:pt>
                <c:pt idx="15">
                  <c:v>1.1111111111111112E-2</c:v>
                </c:pt>
                <c:pt idx="16">
                  <c:v>1.1805555555555555E-2</c:v>
                </c:pt>
                <c:pt idx="17">
                  <c:v>1.2499999999999999E-2</c:v>
                </c:pt>
                <c:pt idx="18">
                  <c:v>1.3194444444444444E-2</c:v>
                </c:pt>
                <c:pt idx="19">
                  <c:v>1.3888888888888888E-2</c:v>
                </c:pt>
                <c:pt idx="20">
                  <c:v>1.4583333333333332E-2</c:v>
                </c:pt>
                <c:pt idx="21">
                  <c:v>1.5277777777777777E-2</c:v>
                </c:pt>
                <c:pt idx="22">
                  <c:v>1.5972222222222224E-2</c:v>
                </c:pt>
                <c:pt idx="23">
                  <c:v>1.6666666666666666E-2</c:v>
                </c:pt>
                <c:pt idx="24">
                  <c:v>1.7361111111111112E-2</c:v>
                </c:pt>
                <c:pt idx="25">
                  <c:v>1.8055555555555557E-2</c:v>
                </c:pt>
                <c:pt idx="26">
                  <c:v>1.8749999999999999E-2</c:v>
                </c:pt>
                <c:pt idx="27">
                  <c:v>1.9444444444444445E-2</c:v>
                </c:pt>
                <c:pt idx="28">
                  <c:v>2.013888888888889E-2</c:v>
                </c:pt>
                <c:pt idx="29">
                  <c:v>2.0833333333333332E-2</c:v>
                </c:pt>
                <c:pt idx="30">
                  <c:v>2.1527777777777781E-2</c:v>
                </c:pt>
                <c:pt idx="31">
                  <c:v>2.2222222222222223E-2</c:v>
                </c:pt>
                <c:pt idx="32">
                  <c:v>2.2916666666666669E-2</c:v>
                </c:pt>
                <c:pt idx="33">
                  <c:v>2.361111111111111E-2</c:v>
                </c:pt>
                <c:pt idx="34">
                  <c:v>2.4305555555555556E-2</c:v>
                </c:pt>
                <c:pt idx="35">
                  <c:v>2.4999999999999998E-2</c:v>
                </c:pt>
                <c:pt idx="36">
                  <c:v>2.5694444444444447E-2</c:v>
                </c:pt>
                <c:pt idx="37">
                  <c:v>2.6388888888888889E-2</c:v>
                </c:pt>
                <c:pt idx="38">
                  <c:v>2.7083333333333334E-2</c:v>
                </c:pt>
                <c:pt idx="39">
                  <c:v>2.7777777777777776E-2</c:v>
                </c:pt>
                <c:pt idx="40">
                  <c:v>2.8472222222222222E-2</c:v>
                </c:pt>
                <c:pt idx="41">
                  <c:v>2.9166666666666664E-2</c:v>
                </c:pt>
                <c:pt idx="42">
                  <c:v>2.9861111111111113E-2</c:v>
                </c:pt>
                <c:pt idx="43">
                  <c:v>3.0555555555555555E-2</c:v>
                </c:pt>
                <c:pt idx="44">
                  <c:v>3.125E-2</c:v>
                </c:pt>
                <c:pt idx="45">
                  <c:v>3.1944444444444449E-2</c:v>
                </c:pt>
                <c:pt idx="46">
                  <c:v>3.2638888888888891E-2</c:v>
                </c:pt>
                <c:pt idx="47">
                  <c:v>3.3333333333333333E-2</c:v>
                </c:pt>
                <c:pt idx="48">
                  <c:v>3.4027777777777775E-2</c:v>
                </c:pt>
                <c:pt idx="49">
                  <c:v>3.4722222222222224E-2</c:v>
                </c:pt>
                <c:pt idx="50">
                  <c:v>3.5416666666666666E-2</c:v>
                </c:pt>
                <c:pt idx="51">
                  <c:v>3.6111111111111115E-2</c:v>
                </c:pt>
                <c:pt idx="52">
                  <c:v>3.6805555555555557E-2</c:v>
                </c:pt>
                <c:pt idx="53">
                  <c:v>3.7499999999999999E-2</c:v>
                </c:pt>
                <c:pt idx="54">
                  <c:v>3.8194444444444441E-2</c:v>
                </c:pt>
                <c:pt idx="55">
                  <c:v>3.888888888888889E-2</c:v>
                </c:pt>
                <c:pt idx="56">
                  <c:v>3.9583333333333331E-2</c:v>
                </c:pt>
                <c:pt idx="57">
                  <c:v>4.027777777777778E-2</c:v>
                </c:pt>
                <c:pt idx="58">
                  <c:v>4.0972222222222222E-2</c:v>
                </c:pt>
                <c:pt idx="59">
                  <c:v>4.1666666666666664E-2</c:v>
                </c:pt>
                <c:pt idx="60">
                  <c:v>4.2361111111111106E-2</c:v>
                </c:pt>
                <c:pt idx="61">
                  <c:v>4.3055555555555562E-2</c:v>
                </c:pt>
                <c:pt idx="62">
                  <c:v>4.3750000000000004E-2</c:v>
                </c:pt>
                <c:pt idx="63">
                  <c:v>4.4444444444444446E-2</c:v>
                </c:pt>
                <c:pt idx="64">
                  <c:v>4.5138888888888888E-2</c:v>
                </c:pt>
                <c:pt idx="65">
                  <c:v>4.5833333333333337E-2</c:v>
                </c:pt>
                <c:pt idx="66">
                  <c:v>4.6527777777777779E-2</c:v>
                </c:pt>
                <c:pt idx="67">
                  <c:v>4.7222222222222221E-2</c:v>
                </c:pt>
                <c:pt idx="68">
                  <c:v>4.7916666666666663E-2</c:v>
                </c:pt>
                <c:pt idx="69">
                  <c:v>4.8611111111111112E-2</c:v>
                </c:pt>
                <c:pt idx="70">
                  <c:v>4.9305555555555554E-2</c:v>
                </c:pt>
                <c:pt idx="71">
                  <c:v>4.9999999999999996E-2</c:v>
                </c:pt>
                <c:pt idx="72">
                  <c:v>5.0694444444444452E-2</c:v>
                </c:pt>
                <c:pt idx="73">
                  <c:v>5.1388888888888894E-2</c:v>
                </c:pt>
                <c:pt idx="74">
                  <c:v>5.2083333333333336E-2</c:v>
                </c:pt>
                <c:pt idx="75">
                  <c:v>5.2777777777777778E-2</c:v>
                </c:pt>
                <c:pt idx="76">
                  <c:v>5.347222222222222E-2</c:v>
                </c:pt>
                <c:pt idx="77">
                  <c:v>5.4166666666666669E-2</c:v>
                </c:pt>
                <c:pt idx="78">
                  <c:v>5.486111111111111E-2</c:v>
                </c:pt>
                <c:pt idx="79">
                  <c:v>5.5555555555555552E-2</c:v>
                </c:pt>
                <c:pt idx="80">
                  <c:v>5.6250000000000001E-2</c:v>
                </c:pt>
                <c:pt idx="81">
                  <c:v>5.6944444444444443E-2</c:v>
                </c:pt>
                <c:pt idx="82">
                  <c:v>5.7638888888888885E-2</c:v>
                </c:pt>
                <c:pt idx="83">
                  <c:v>5.8333333333333327E-2</c:v>
                </c:pt>
                <c:pt idx="84">
                  <c:v>5.9027777777777783E-2</c:v>
                </c:pt>
                <c:pt idx="85">
                  <c:v>5.9722222222222225E-2</c:v>
                </c:pt>
                <c:pt idx="86">
                  <c:v>6.0416666666666667E-2</c:v>
                </c:pt>
                <c:pt idx="87">
                  <c:v>6.1111111111111116E-2</c:v>
                </c:pt>
                <c:pt idx="88">
                  <c:v>6.1805555555555558E-2</c:v>
                </c:pt>
                <c:pt idx="89">
                  <c:v>6.25E-2</c:v>
                </c:pt>
                <c:pt idx="90">
                  <c:v>6.3194444444444442E-2</c:v>
                </c:pt>
                <c:pt idx="91">
                  <c:v>6.3888888888888884E-2</c:v>
                </c:pt>
                <c:pt idx="92">
                  <c:v>6.458333333333334E-2</c:v>
                </c:pt>
                <c:pt idx="93">
                  <c:v>6.5277777777777782E-2</c:v>
                </c:pt>
                <c:pt idx="94">
                  <c:v>6.5972222222222224E-2</c:v>
                </c:pt>
                <c:pt idx="95">
                  <c:v>6.6666666666666666E-2</c:v>
                </c:pt>
                <c:pt idx="96">
                  <c:v>6.7361111111111108E-2</c:v>
                </c:pt>
                <c:pt idx="97">
                  <c:v>6.805555555555555E-2</c:v>
                </c:pt>
                <c:pt idx="98">
                  <c:v>6.8749999999999992E-2</c:v>
                </c:pt>
                <c:pt idx="99">
                  <c:v>6.9444444444444434E-2</c:v>
                </c:pt>
                <c:pt idx="100">
                  <c:v>7.013888888888889E-2</c:v>
                </c:pt>
                <c:pt idx="101">
                  <c:v>7.0833333333333331E-2</c:v>
                </c:pt>
                <c:pt idx="102">
                  <c:v>7.1527777777777787E-2</c:v>
                </c:pt>
                <c:pt idx="103">
                  <c:v>7.2222222222222229E-2</c:v>
                </c:pt>
                <c:pt idx="104">
                  <c:v>7.2916666666666671E-2</c:v>
                </c:pt>
                <c:pt idx="105">
                  <c:v>7.3611111111111113E-2</c:v>
                </c:pt>
                <c:pt idx="106">
                  <c:v>7.4305555555555555E-2</c:v>
                </c:pt>
                <c:pt idx="107">
                  <c:v>7.4999999999999997E-2</c:v>
                </c:pt>
                <c:pt idx="108">
                  <c:v>7.5694444444444439E-2</c:v>
                </c:pt>
                <c:pt idx="109">
                  <c:v>7.6388888888888895E-2</c:v>
                </c:pt>
                <c:pt idx="110">
                  <c:v>7.7083333333333337E-2</c:v>
                </c:pt>
                <c:pt idx="111">
                  <c:v>7.7777777777777779E-2</c:v>
                </c:pt>
                <c:pt idx="112">
                  <c:v>7.8472222222222221E-2</c:v>
                </c:pt>
                <c:pt idx="113">
                  <c:v>7.9166666666666663E-2</c:v>
                </c:pt>
                <c:pt idx="114">
                  <c:v>7.9861111111111105E-2</c:v>
                </c:pt>
                <c:pt idx="115">
                  <c:v>8.0555555555555561E-2</c:v>
                </c:pt>
                <c:pt idx="116">
                  <c:v>8.1250000000000003E-2</c:v>
                </c:pt>
                <c:pt idx="117">
                  <c:v>8.1944444444444445E-2</c:v>
                </c:pt>
                <c:pt idx="118">
                  <c:v>8.2638888888888887E-2</c:v>
                </c:pt>
                <c:pt idx="119">
                  <c:v>8.3333333333333329E-2</c:v>
                </c:pt>
                <c:pt idx="120">
                  <c:v>8.4027777777777771E-2</c:v>
                </c:pt>
                <c:pt idx="121">
                  <c:v>8.4722222222222213E-2</c:v>
                </c:pt>
                <c:pt idx="122">
                  <c:v>8.5416666666666655E-2</c:v>
                </c:pt>
                <c:pt idx="123">
                  <c:v>8.6111111111111124E-2</c:v>
                </c:pt>
                <c:pt idx="124">
                  <c:v>8.6805555555555566E-2</c:v>
                </c:pt>
                <c:pt idx="125">
                  <c:v>8.7500000000000008E-2</c:v>
                </c:pt>
                <c:pt idx="126">
                  <c:v>8.819444444444445E-2</c:v>
                </c:pt>
                <c:pt idx="127">
                  <c:v>8.8888888888888892E-2</c:v>
                </c:pt>
                <c:pt idx="128">
                  <c:v>8.9583333333333334E-2</c:v>
                </c:pt>
                <c:pt idx="129">
                  <c:v>9.0277777777777776E-2</c:v>
                </c:pt>
                <c:pt idx="130">
                  <c:v>9.0972222222222218E-2</c:v>
                </c:pt>
                <c:pt idx="131">
                  <c:v>9.1666666666666674E-2</c:v>
                </c:pt>
                <c:pt idx="132">
                  <c:v>9.2361111111111116E-2</c:v>
                </c:pt>
                <c:pt idx="133">
                  <c:v>9.3055555555555558E-2</c:v>
                </c:pt>
                <c:pt idx="134">
                  <c:v>9.375E-2</c:v>
                </c:pt>
                <c:pt idx="135">
                  <c:v>9.4444444444444442E-2</c:v>
                </c:pt>
                <c:pt idx="136">
                  <c:v>9.5138888888888884E-2</c:v>
                </c:pt>
                <c:pt idx="137">
                  <c:v>9.5833333333333326E-2</c:v>
                </c:pt>
                <c:pt idx="138">
                  <c:v>9.6527777777777768E-2</c:v>
                </c:pt>
                <c:pt idx="139">
                  <c:v>9.7222222222222224E-2</c:v>
                </c:pt>
                <c:pt idx="140">
                  <c:v>9.7916666666666666E-2</c:v>
                </c:pt>
                <c:pt idx="141">
                  <c:v>9.8611111111111108E-2</c:v>
                </c:pt>
                <c:pt idx="142">
                  <c:v>9.930555555555555E-2</c:v>
                </c:pt>
                <c:pt idx="143">
                  <c:v>9.9999999999999992E-2</c:v>
                </c:pt>
                <c:pt idx="144">
                  <c:v>0.10069444444444443</c:v>
                </c:pt>
                <c:pt idx="145">
                  <c:v>0.1013888888888889</c:v>
                </c:pt>
                <c:pt idx="146">
                  <c:v>0.10208333333333335</c:v>
                </c:pt>
                <c:pt idx="147">
                  <c:v>0.10277777777777779</c:v>
                </c:pt>
                <c:pt idx="148">
                  <c:v>0.10347222222222223</c:v>
                </c:pt>
                <c:pt idx="149">
                  <c:v>0.10416666666666667</c:v>
                </c:pt>
                <c:pt idx="150">
                  <c:v>0.10486111111111111</c:v>
                </c:pt>
                <c:pt idx="151">
                  <c:v>0.10555555555555556</c:v>
                </c:pt>
                <c:pt idx="152">
                  <c:v>0.10625</c:v>
                </c:pt>
                <c:pt idx="153">
                  <c:v>0.10694444444444444</c:v>
                </c:pt>
                <c:pt idx="154">
                  <c:v>0.1076388888888889</c:v>
                </c:pt>
                <c:pt idx="155">
                  <c:v>0.10833333333333334</c:v>
                </c:pt>
                <c:pt idx="156">
                  <c:v>0.10902777777777778</c:v>
                </c:pt>
                <c:pt idx="157">
                  <c:v>0.10972222222222222</c:v>
                </c:pt>
                <c:pt idx="158">
                  <c:v>0.11041666666666666</c:v>
                </c:pt>
                <c:pt idx="159">
                  <c:v>0.1111111111111111</c:v>
                </c:pt>
                <c:pt idx="160">
                  <c:v>0.11180555555555556</c:v>
                </c:pt>
                <c:pt idx="161">
                  <c:v>0.1125</c:v>
                </c:pt>
                <c:pt idx="162">
                  <c:v>0.11319444444444444</c:v>
                </c:pt>
                <c:pt idx="163">
                  <c:v>0.11388888888888889</c:v>
                </c:pt>
                <c:pt idx="164">
                  <c:v>0.11458333333333333</c:v>
                </c:pt>
                <c:pt idx="165">
                  <c:v>0.11527777777777777</c:v>
                </c:pt>
                <c:pt idx="166">
                  <c:v>0.11597222222222221</c:v>
                </c:pt>
                <c:pt idx="167">
                  <c:v>0.11666666666666665</c:v>
                </c:pt>
                <c:pt idx="168">
                  <c:v>0.1173611111111111</c:v>
                </c:pt>
                <c:pt idx="169">
                  <c:v>0.11805555555555557</c:v>
                </c:pt>
                <c:pt idx="170">
                  <c:v>0.11875000000000001</c:v>
                </c:pt>
                <c:pt idx="171">
                  <c:v>0.11944444444444445</c:v>
                </c:pt>
                <c:pt idx="172">
                  <c:v>0.12013888888888889</c:v>
                </c:pt>
                <c:pt idx="173">
                  <c:v>0.12083333333333333</c:v>
                </c:pt>
                <c:pt idx="174">
                  <c:v>0.12152777777777778</c:v>
                </c:pt>
                <c:pt idx="175">
                  <c:v>0.12222222222222223</c:v>
                </c:pt>
                <c:pt idx="176">
                  <c:v>0.12291666666666667</c:v>
                </c:pt>
                <c:pt idx="177">
                  <c:v>0.12361111111111112</c:v>
                </c:pt>
                <c:pt idx="178">
                  <c:v>0.12430555555555556</c:v>
                </c:pt>
                <c:pt idx="179">
                  <c:v>0.125</c:v>
                </c:pt>
                <c:pt idx="180">
                  <c:v>0.12569444444444444</c:v>
                </c:pt>
                <c:pt idx="181">
                  <c:v>0.12638888888888888</c:v>
                </c:pt>
                <c:pt idx="182">
                  <c:v>0.12708333333333333</c:v>
                </c:pt>
                <c:pt idx="183">
                  <c:v>0.1277777777777778</c:v>
                </c:pt>
                <c:pt idx="184">
                  <c:v>0.12847222222222224</c:v>
                </c:pt>
                <c:pt idx="185">
                  <c:v>0.12916666666666668</c:v>
                </c:pt>
                <c:pt idx="186">
                  <c:v>0.12986111111111112</c:v>
                </c:pt>
                <c:pt idx="187">
                  <c:v>0.13055555555555556</c:v>
                </c:pt>
                <c:pt idx="188">
                  <c:v>0.13125000000000001</c:v>
                </c:pt>
                <c:pt idx="189">
                  <c:v>0.13194444444444445</c:v>
                </c:pt>
                <c:pt idx="190">
                  <c:v>0.13263888888888889</c:v>
                </c:pt>
                <c:pt idx="191">
                  <c:v>0.13333333333333333</c:v>
                </c:pt>
                <c:pt idx="192">
                  <c:v>0.13402777777777777</c:v>
                </c:pt>
                <c:pt idx="193">
                  <c:v>0.13472222222222222</c:v>
                </c:pt>
                <c:pt idx="194">
                  <c:v>0.13541666666666666</c:v>
                </c:pt>
                <c:pt idx="195">
                  <c:v>0.1361111111111111</c:v>
                </c:pt>
                <c:pt idx="196">
                  <c:v>0.13680555555555554</c:v>
                </c:pt>
                <c:pt idx="197">
                  <c:v>0.13749999999999998</c:v>
                </c:pt>
                <c:pt idx="198">
                  <c:v>0.13819444444444443</c:v>
                </c:pt>
                <c:pt idx="199">
                  <c:v>0.1388888888888889</c:v>
                </c:pt>
                <c:pt idx="200">
                  <c:v>0.13958333333333334</c:v>
                </c:pt>
                <c:pt idx="201">
                  <c:v>0.14027777777777778</c:v>
                </c:pt>
                <c:pt idx="202">
                  <c:v>0.14097222222222222</c:v>
                </c:pt>
                <c:pt idx="203">
                  <c:v>0.14166666666666666</c:v>
                </c:pt>
                <c:pt idx="204">
                  <c:v>0.1423611111111111</c:v>
                </c:pt>
                <c:pt idx="205">
                  <c:v>0.14305555555555557</c:v>
                </c:pt>
                <c:pt idx="206">
                  <c:v>0.14375000000000002</c:v>
                </c:pt>
                <c:pt idx="207">
                  <c:v>0.14444444444444446</c:v>
                </c:pt>
                <c:pt idx="208">
                  <c:v>0.1451388888888889</c:v>
                </c:pt>
                <c:pt idx="209">
                  <c:v>0.14583333333333334</c:v>
                </c:pt>
                <c:pt idx="210">
                  <c:v>0.14652777777777778</c:v>
                </c:pt>
                <c:pt idx="211">
                  <c:v>0.14722222222222223</c:v>
                </c:pt>
                <c:pt idx="212">
                  <c:v>0.14791666666666667</c:v>
                </c:pt>
                <c:pt idx="213">
                  <c:v>0.14861111111111111</c:v>
                </c:pt>
                <c:pt idx="214">
                  <c:v>0.14930555555555555</c:v>
                </c:pt>
                <c:pt idx="215">
                  <c:v>0.15</c:v>
                </c:pt>
                <c:pt idx="216">
                  <c:v>0.15069444444444444</c:v>
                </c:pt>
                <c:pt idx="217">
                  <c:v>0.15138888888888888</c:v>
                </c:pt>
                <c:pt idx="218">
                  <c:v>0.15208333333333332</c:v>
                </c:pt>
                <c:pt idx="219">
                  <c:v>0.15277777777777776</c:v>
                </c:pt>
                <c:pt idx="220">
                  <c:v>0.15347222222222223</c:v>
                </c:pt>
                <c:pt idx="221">
                  <c:v>0.15416666666666667</c:v>
                </c:pt>
                <c:pt idx="222">
                  <c:v>0.15486111111111112</c:v>
                </c:pt>
                <c:pt idx="223">
                  <c:v>0.15555555555555556</c:v>
                </c:pt>
                <c:pt idx="224">
                  <c:v>0.15625</c:v>
                </c:pt>
                <c:pt idx="225">
                  <c:v>0.15694444444444444</c:v>
                </c:pt>
                <c:pt idx="226">
                  <c:v>0.15763888888888888</c:v>
                </c:pt>
                <c:pt idx="227">
                  <c:v>0.15833333333333333</c:v>
                </c:pt>
                <c:pt idx="228">
                  <c:v>0.15902777777777777</c:v>
                </c:pt>
                <c:pt idx="229">
                  <c:v>0.15972222222222224</c:v>
                </c:pt>
                <c:pt idx="230">
                  <c:v>0.16041666666666668</c:v>
                </c:pt>
                <c:pt idx="231">
                  <c:v>0.16111111111111112</c:v>
                </c:pt>
                <c:pt idx="232">
                  <c:v>0.16180555555555556</c:v>
                </c:pt>
                <c:pt idx="233">
                  <c:v>0.16250000000000001</c:v>
                </c:pt>
                <c:pt idx="234">
                  <c:v>0.16319444444444445</c:v>
                </c:pt>
                <c:pt idx="235">
                  <c:v>0.16388888888888889</c:v>
                </c:pt>
                <c:pt idx="236">
                  <c:v>0.16458333333333333</c:v>
                </c:pt>
                <c:pt idx="237">
                  <c:v>0.16527777777777777</c:v>
                </c:pt>
                <c:pt idx="238">
                  <c:v>0.16597222222222222</c:v>
                </c:pt>
                <c:pt idx="239">
                  <c:v>0.16666666666666666</c:v>
                </c:pt>
                <c:pt idx="240">
                  <c:v>0.1673611111111111</c:v>
                </c:pt>
                <c:pt idx="241">
                  <c:v>0.16805555555555554</c:v>
                </c:pt>
                <c:pt idx="242">
                  <c:v>0.16874999999999998</c:v>
                </c:pt>
                <c:pt idx="243">
                  <c:v>0.16944444444444443</c:v>
                </c:pt>
                <c:pt idx="244">
                  <c:v>0.17013888888888887</c:v>
                </c:pt>
                <c:pt idx="245">
                  <c:v>0.17083333333333331</c:v>
                </c:pt>
                <c:pt idx="246">
                  <c:v>0.17152777777777775</c:v>
                </c:pt>
                <c:pt idx="247">
                  <c:v>0.17222222222222225</c:v>
                </c:pt>
                <c:pt idx="248">
                  <c:v>0.17291666666666669</c:v>
                </c:pt>
                <c:pt idx="249">
                  <c:v>0.17361111111111113</c:v>
                </c:pt>
                <c:pt idx="250">
                  <c:v>0.17430555555555557</c:v>
                </c:pt>
                <c:pt idx="251">
                  <c:v>0.17500000000000002</c:v>
                </c:pt>
                <c:pt idx="252">
                  <c:v>0.17569444444444446</c:v>
                </c:pt>
                <c:pt idx="253">
                  <c:v>0.1763888888888889</c:v>
                </c:pt>
                <c:pt idx="254">
                  <c:v>0.17708333333333334</c:v>
                </c:pt>
                <c:pt idx="255">
                  <c:v>0.17777777777777778</c:v>
                </c:pt>
                <c:pt idx="256">
                  <c:v>0.17847222222222223</c:v>
                </c:pt>
                <c:pt idx="257">
                  <c:v>0.17916666666666667</c:v>
                </c:pt>
                <c:pt idx="258">
                  <c:v>0.17986111111111111</c:v>
                </c:pt>
                <c:pt idx="259">
                  <c:v>0.18055555555555555</c:v>
                </c:pt>
                <c:pt idx="260">
                  <c:v>0.18124999999999999</c:v>
                </c:pt>
                <c:pt idx="261">
                  <c:v>0.18194444444444444</c:v>
                </c:pt>
                <c:pt idx="262">
                  <c:v>0.18263888888888891</c:v>
                </c:pt>
                <c:pt idx="263">
                  <c:v>0.18333333333333335</c:v>
                </c:pt>
                <c:pt idx="264">
                  <c:v>0.18402777777777779</c:v>
                </c:pt>
                <c:pt idx="265">
                  <c:v>0.18472222222222223</c:v>
                </c:pt>
                <c:pt idx="266">
                  <c:v>0.18541666666666667</c:v>
                </c:pt>
                <c:pt idx="267">
                  <c:v>0.18611111111111112</c:v>
                </c:pt>
                <c:pt idx="268">
                  <c:v>0.18680555555555556</c:v>
                </c:pt>
                <c:pt idx="269">
                  <c:v>0.1875</c:v>
                </c:pt>
                <c:pt idx="270">
                  <c:v>0.18819444444444444</c:v>
                </c:pt>
                <c:pt idx="271">
                  <c:v>0.18888888888888888</c:v>
                </c:pt>
                <c:pt idx="272">
                  <c:v>0.18958333333333333</c:v>
                </c:pt>
                <c:pt idx="273">
                  <c:v>0.19027777777777777</c:v>
                </c:pt>
                <c:pt idx="274">
                  <c:v>0.19097222222222221</c:v>
                </c:pt>
                <c:pt idx="275">
                  <c:v>0.19166666666666665</c:v>
                </c:pt>
                <c:pt idx="276">
                  <c:v>0.19236111111111112</c:v>
                </c:pt>
                <c:pt idx="277">
                  <c:v>0.19305555555555554</c:v>
                </c:pt>
                <c:pt idx="278">
                  <c:v>0.19375000000000001</c:v>
                </c:pt>
                <c:pt idx="279">
                  <c:v>0.19444444444444445</c:v>
                </c:pt>
                <c:pt idx="280">
                  <c:v>0.19513888888888889</c:v>
                </c:pt>
                <c:pt idx="281">
                  <c:v>0.19583333333333333</c:v>
                </c:pt>
                <c:pt idx="282">
                  <c:v>0.19652777777777777</c:v>
                </c:pt>
                <c:pt idx="283">
                  <c:v>0.19722222222222222</c:v>
                </c:pt>
                <c:pt idx="284">
                  <c:v>0.19791666666666666</c:v>
                </c:pt>
                <c:pt idx="285">
                  <c:v>0.1986111111111111</c:v>
                </c:pt>
                <c:pt idx="286">
                  <c:v>0.19930555555555554</c:v>
                </c:pt>
                <c:pt idx="287">
                  <c:v>0.19999999999999998</c:v>
                </c:pt>
                <c:pt idx="288">
                  <c:v>0.20069444444444443</c:v>
                </c:pt>
                <c:pt idx="289">
                  <c:v>0.20138888888888887</c:v>
                </c:pt>
                <c:pt idx="290">
                  <c:v>0.20208333333333331</c:v>
                </c:pt>
                <c:pt idx="291">
                  <c:v>0.20277777777777781</c:v>
                </c:pt>
                <c:pt idx="292">
                  <c:v>0.20347222222222219</c:v>
                </c:pt>
                <c:pt idx="293">
                  <c:v>0.20416666666666669</c:v>
                </c:pt>
                <c:pt idx="294">
                  <c:v>0.20486111111111113</c:v>
                </c:pt>
                <c:pt idx="295">
                  <c:v>0.20555555555555557</c:v>
                </c:pt>
                <c:pt idx="296">
                  <c:v>0.20625000000000002</c:v>
                </c:pt>
                <c:pt idx="297">
                  <c:v>0.20694444444444446</c:v>
                </c:pt>
                <c:pt idx="298">
                  <c:v>0.2076388888888889</c:v>
                </c:pt>
                <c:pt idx="299">
                  <c:v>0.20833333333333334</c:v>
                </c:pt>
                <c:pt idx="300">
                  <c:v>0.20902777777777778</c:v>
                </c:pt>
                <c:pt idx="301">
                  <c:v>0.20972222222222223</c:v>
                </c:pt>
                <c:pt idx="302">
                  <c:v>0.21041666666666667</c:v>
                </c:pt>
                <c:pt idx="303">
                  <c:v>0.21111111111111111</c:v>
                </c:pt>
                <c:pt idx="304">
                  <c:v>0.21180555555555555</c:v>
                </c:pt>
                <c:pt idx="305">
                  <c:v>0.21249999999999999</c:v>
                </c:pt>
                <c:pt idx="306">
                  <c:v>0.21319444444444444</c:v>
                </c:pt>
                <c:pt idx="307">
                  <c:v>0.21388888888888891</c:v>
                </c:pt>
                <c:pt idx="308">
                  <c:v>0.21458333333333335</c:v>
                </c:pt>
                <c:pt idx="309">
                  <c:v>0.21527777777777779</c:v>
                </c:pt>
                <c:pt idx="310">
                  <c:v>0.21597222222222223</c:v>
                </c:pt>
                <c:pt idx="311">
                  <c:v>0.21666666666666667</c:v>
                </c:pt>
                <c:pt idx="312">
                  <c:v>0.21736111111111112</c:v>
                </c:pt>
                <c:pt idx="313">
                  <c:v>0.21805555555555556</c:v>
                </c:pt>
                <c:pt idx="314">
                  <c:v>0.21875</c:v>
                </c:pt>
                <c:pt idx="315">
                  <c:v>0.21944444444444444</c:v>
                </c:pt>
                <c:pt idx="316">
                  <c:v>0.22013888888888888</c:v>
                </c:pt>
                <c:pt idx="317">
                  <c:v>0.22083333333333333</c:v>
                </c:pt>
                <c:pt idx="318">
                  <c:v>0.22152777777777777</c:v>
                </c:pt>
                <c:pt idx="319">
                  <c:v>0.22222222222222221</c:v>
                </c:pt>
                <c:pt idx="320">
                  <c:v>0.22291666666666665</c:v>
                </c:pt>
                <c:pt idx="321">
                  <c:v>0.22361111111111109</c:v>
                </c:pt>
                <c:pt idx="322">
                  <c:v>0.22430555555555556</c:v>
                </c:pt>
                <c:pt idx="323">
                  <c:v>0.22500000000000001</c:v>
                </c:pt>
                <c:pt idx="324">
                  <c:v>0.22569444444444445</c:v>
                </c:pt>
                <c:pt idx="325">
                  <c:v>0.22638888888888889</c:v>
                </c:pt>
                <c:pt idx="326">
                  <c:v>0.22708333333333333</c:v>
                </c:pt>
                <c:pt idx="327">
                  <c:v>0.22777777777777777</c:v>
                </c:pt>
                <c:pt idx="328">
                  <c:v>0.22847222222222222</c:v>
                </c:pt>
                <c:pt idx="329">
                  <c:v>0.22916666666666666</c:v>
                </c:pt>
                <c:pt idx="330">
                  <c:v>0.2298611111111111</c:v>
                </c:pt>
                <c:pt idx="331">
                  <c:v>0.23055555555555554</c:v>
                </c:pt>
                <c:pt idx="332">
                  <c:v>0.23124999999999998</c:v>
                </c:pt>
                <c:pt idx="333">
                  <c:v>0.23194444444444443</c:v>
                </c:pt>
                <c:pt idx="334">
                  <c:v>0.23263888888888887</c:v>
                </c:pt>
                <c:pt idx="335">
                  <c:v>0.23333333333333331</c:v>
                </c:pt>
                <c:pt idx="336">
                  <c:v>0.23402777777777781</c:v>
                </c:pt>
                <c:pt idx="337">
                  <c:v>0.23472222222222219</c:v>
                </c:pt>
                <c:pt idx="338">
                  <c:v>0.23541666666666669</c:v>
                </c:pt>
                <c:pt idx="339">
                  <c:v>0.23611111111111113</c:v>
                </c:pt>
                <c:pt idx="340">
                  <c:v>0.23680555555555557</c:v>
                </c:pt>
                <c:pt idx="341">
                  <c:v>0.23750000000000002</c:v>
                </c:pt>
                <c:pt idx="342">
                  <c:v>0.23819444444444446</c:v>
                </c:pt>
                <c:pt idx="343">
                  <c:v>0.2388888888888889</c:v>
                </c:pt>
                <c:pt idx="344">
                  <c:v>0.23958333333333334</c:v>
                </c:pt>
                <c:pt idx="345">
                  <c:v>0.24027777777777778</c:v>
                </c:pt>
                <c:pt idx="346">
                  <c:v>0.24097222222222223</c:v>
                </c:pt>
                <c:pt idx="347">
                  <c:v>0.24166666666666667</c:v>
                </c:pt>
                <c:pt idx="348">
                  <c:v>0.24236111111111111</c:v>
                </c:pt>
                <c:pt idx="349">
                  <c:v>0.24305555555555555</c:v>
                </c:pt>
                <c:pt idx="350">
                  <c:v>0.24374999999999999</c:v>
                </c:pt>
                <c:pt idx="351">
                  <c:v>0.24444444444444446</c:v>
                </c:pt>
                <c:pt idx="352">
                  <c:v>0.24513888888888888</c:v>
                </c:pt>
                <c:pt idx="353">
                  <c:v>0.24583333333333335</c:v>
                </c:pt>
                <c:pt idx="354">
                  <c:v>0.24652777777777779</c:v>
                </c:pt>
                <c:pt idx="355">
                  <c:v>0.24722222222222223</c:v>
                </c:pt>
                <c:pt idx="356">
                  <c:v>0.24791666666666667</c:v>
                </c:pt>
                <c:pt idx="357">
                  <c:v>0.24861111111111112</c:v>
                </c:pt>
                <c:pt idx="358">
                  <c:v>0.24930555555555556</c:v>
                </c:pt>
                <c:pt idx="359">
                  <c:v>0.25</c:v>
                </c:pt>
              </c:numCache>
            </c:numRef>
          </c:xVal>
          <c:yVal>
            <c:numRef>
              <c:f>'2-yr'!$F$5:$F$364</c:f>
              <c:numCache>
                <c:formatCode>General</c:formatCode>
                <c:ptCount val="360"/>
                <c:pt idx="0">
                  <c:v>0</c:v>
                </c:pt>
                <c:pt idx="1">
                  <c:v>0</c:v>
                </c:pt>
                <c:pt idx="2">
                  <c:v>0.01</c:v>
                </c:pt>
                <c:pt idx="3">
                  <c:v>0.02</c:v>
                </c:pt>
                <c:pt idx="4">
                  <c:v>0.04</c:v>
                </c:pt>
                <c:pt idx="5">
                  <c:v>0.06</c:v>
                </c:pt>
                <c:pt idx="6">
                  <c:v>0.1</c:v>
                </c:pt>
                <c:pt idx="7">
                  <c:v>0.15</c:v>
                </c:pt>
                <c:pt idx="8">
                  <c:v>0.21</c:v>
                </c:pt>
                <c:pt idx="9">
                  <c:v>0.28999999999999998</c:v>
                </c:pt>
                <c:pt idx="10">
                  <c:v>0.36</c:v>
                </c:pt>
                <c:pt idx="11">
                  <c:v>0.42</c:v>
                </c:pt>
                <c:pt idx="12">
                  <c:v>0.48</c:v>
                </c:pt>
                <c:pt idx="13">
                  <c:v>0.56999999999999995</c:v>
                </c:pt>
                <c:pt idx="14">
                  <c:v>0.75</c:v>
                </c:pt>
                <c:pt idx="15">
                  <c:v>1</c:v>
                </c:pt>
                <c:pt idx="16">
                  <c:v>1.41</c:v>
                </c:pt>
                <c:pt idx="17">
                  <c:v>2.0499999999999998</c:v>
                </c:pt>
                <c:pt idx="18">
                  <c:v>2.76</c:v>
                </c:pt>
                <c:pt idx="19">
                  <c:v>3.49</c:v>
                </c:pt>
                <c:pt idx="20">
                  <c:v>4.24</c:v>
                </c:pt>
                <c:pt idx="21">
                  <c:v>5.22</c:v>
                </c:pt>
                <c:pt idx="22">
                  <c:v>6.21</c:v>
                </c:pt>
                <c:pt idx="23">
                  <c:v>7.09</c:v>
                </c:pt>
                <c:pt idx="24">
                  <c:v>7.93</c:v>
                </c:pt>
                <c:pt idx="25">
                  <c:v>8.39</c:v>
                </c:pt>
                <c:pt idx="26">
                  <c:v>9.8699999999999992</c:v>
                </c:pt>
                <c:pt idx="27">
                  <c:v>11.75</c:v>
                </c:pt>
                <c:pt idx="28">
                  <c:v>13.27</c:v>
                </c:pt>
                <c:pt idx="29">
                  <c:v>14.85</c:v>
                </c:pt>
                <c:pt idx="30">
                  <c:v>16.350000000000001</c:v>
                </c:pt>
                <c:pt idx="31">
                  <c:v>20.13</c:v>
                </c:pt>
                <c:pt idx="32">
                  <c:v>23.62</c:v>
                </c:pt>
                <c:pt idx="33">
                  <c:v>27.15</c:v>
                </c:pt>
                <c:pt idx="34">
                  <c:v>30.52</c:v>
                </c:pt>
                <c:pt idx="35">
                  <c:v>33.03</c:v>
                </c:pt>
                <c:pt idx="36">
                  <c:v>31.09</c:v>
                </c:pt>
                <c:pt idx="37">
                  <c:v>28.69</c:v>
                </c:pt>
                <c:pt idx="38">
                  <c:v>26.12</c:v>
                </c:pt>
                <c:pt idx="39">
                  <c:v>23.34</c:v>
                </c:pt>
                <c:pt idx="40">
                  <c:v>21.19</c:v>
                </c:pt>
                <c:pt idx="41">
                  <c:v>18.98</c:v>
                </c:pt>
                <c:pt idx="42">
                  <c:v>17.329999999999998</c:v>
                </c:pt>
                <c:pt idx="43">
                  <c:v>16.18</c:v>
                </c:pt>
                <c:pt idx="44">
                  <c:v>15.26</c:v>
                </c:pt>
                <c:pt idx="45">
                  <c:v>14.74</c:v>
                </c:pt>
                <c:pt idx="46">
                  <c:v>13.92</c:v>
                </c:pt>
                <c:pt idx="47">
                  <c:v>12.99</c:v>
                </c:pt>
                <c:pt idx="48">
                  <c:v>12.47</c:v>
                </c:pt>
                <c:pt idx="49">
                  <c:v>11.92</c:v>
                </c:pt>
                <c:pt idx="50">
                  <c:v>11.46</c:v>
                </c:pt>
                <c:pt idx="51">
                  <c:v>11</c:v>
                </c:pt>
                <c:pt idx="52">
                  <c:v>10.57</c:v>
                </c:pt>
                <c:pt idx="53">
                  <c:v>10.199999999999999</c:v>
                </c:pt>
                <c:pt idx="54">
                  <c:v>9.8699999999999992</c:v>
                </c:pt>
                <c:pt idx="55">
                  <c:v>9.58</c:v>
                </c:pt>
                <c:pt idx="56">
                  <c:v>9.2799999999999994</c:v>
                </c:pt>
                <c:pt idx="57">
                  <c:v>8.99</c:v>
                </c:pt>
                <c:pt idx="58">
                  <c:v>8.7200000000000006</c:v>
                </c:pt>
                <c:pt idx="59">
                  <c:v>8.4700000000000006</c:v>
                </c:pt>
                <c:pt idx="60">
                  <c:v>8.26</c:v>
                </c:pt>
                <c:pt idx="61">
                  <c:v>7.98</c:v>
                </c:pt>
                <c:pt idx="62">
                  <c:v>7.68</c:v>
                </c:pt>
                <c:pt idx="63">
                  <c:v>7.4</c:v>
                </c:pt>
                <c:pt idx="64">
                  <c:v>7.14</c:v>
                </c:pt>
                <c:pt idx="65">
                  <c:v>6.91</c:v>
                </c:pt>
                <c:pt idx="66">
                  <c:v>6.68</c:v>
                </c:pt>
                <c:pt idx="67">
                  <c:v>6.47</c:v>
                </c:pt>
                <c:pt idx="68">
                  <c:v>6.28</c:v>
                </c:pt>
                <c:pt idx="69">
                  <c:v>6.1</c:v>
                </c:pt>
                <c:pt idx="70">
                  <c:v>5.94</c:v>
                </c:pt>
                <c:pt idx="71">
                  <c:v>5.78</c:v>
                </c:pt>
                <c:pt idx="72">
                  <c:v>5.63</c:v>
                </c:pt>
                <c:pt idx="73">
                  <c:v>5.49</c:v>
                </c:pt>
                <c:pt idx="74">
                  <c:v>5.35</c:v>
                </c:pt>
                <c:pt idx="75">
                  <c:v>5.23</c:v>
                </c:pt>
                <c:pt idx="76">
                  <c:v>5.1100000000000003</c:v>
                </c:pt>
                <c:pt idx="77">
                  <c:v>5</c:v>
                </c:pt>
                <c:pt idx="78">
                  <c:v>4.8899999999999997</c:v>
                </c:pt>
                <c:pt idx="79">
                  <c:v>4.78</c:v>
                </c:pt>
                <c:pt idx="80">
                  <c:v>4.6900000000000004</c:v>
                </c:pt>
                <c:pt idx="81">
                  <c:v>4.59</c:v>
                </c:pt>
                <c:pt idx="82">
                  <c:v>4.51</c:v>
                </c:pt>
                <c:pt idx="83">
                  <c:v>4.43</c:v>
                </c:pt>
                <c:pt idx="84">
                  <c:v>4.3499999999999996</c:v>
                </c:pt>
                <c:pt idx="85">
                  <c:v>4.28</c:v>
                </c:pt>
                <c:pt idx="86">
                  <c:v>4.21</c:v>
                </c:pt>
                <c:pt idx="87">
                  <c:v>4.1399999999999997</c:v>
                </c:pt>
                <c:pt idx="88">
                  <c:v>4.07</c:v>
                </c:pt>
                <c:pt idx="89">
                  <c:v>4</c:v>
                </c:pt>
                <c:pt idx="90">
                  <c:v>3.94</c:v>
                </c:pt>
                <c:pt idx="91">
                  <c:v>3.88</c:v>
                </c:pt>
                <c:pt idx="92">
                  <c:v>3.81</c:v>
                </c:pt>
                <c:pt idx="93">
                  <c:v>3.75</c:v>
                </c:pt>
                <c:pt idx="94">
                  <c:v>3.69</c:v>
                </c:pt>
                <c:pt idx="95">
                  <c:v>3.63</c:v>
                </c:pt>
                <c:pt idx="96">
                  <c:v>3.58</c:v>
                </c:pt>
                <c:pt idx="97">
                  <c:v>3.53</c:v>
                </c:pt>
                <c:pt idx="98">
                  <c:v>3.48</c:v>
                </c:pt>
                <c:pt idx="99">
                  <c:v>3.44</c:v>
                </c:pt>
                <c:pt idx="100">
                  <c:v>3.4</c:v>
                </c:pt>
                <c:pt idx="101">
                  <c:v>3.36</c:v>
                </c:pt>
                <c:pt idx="102">
                  <c:v>3.31</c:v>
                </c:pt>
                <c:pt idx="103">
                  <c:v>3.27</c:v>
                </c:pt>
                <c:pt idx="104">
                  <c:v>3.22</c:v>
                </c:pt>
                <c:pt idx="105">
                  <c:v>3.18</c:v>
                </c:pt>
                <c:pt idx="106">
                  <c:v>3.14</c:v>
                </c:pt>
                <c:pt idx="107">
                  <c:v>3.11</c:v>
                </c:pt>
                <c:pt idx="108">
                  <c:v>3.07</c:v>
                </c:pt>
                <c:pt idx="109">
                  <c:v>3.04</c:v>
                </c:pt>
                <c:pt idx="110">
                  <c:v>3.01</c:v>
                </c:pt>
                <c:pt idx="111">
                  <c:v>2.98</c:v>
                </c:pt>
                <c:pt idx="112">
                  <c:v>2.94</c:v>
                </c:pt>
                <c:pt idx="113">
                  <c:v>2.91</c:v>
                </c:pt>
                <c:pt idx="114">
                  <c:v>2.88</c:v>
                </c:pt>
                <c:pt idx="115">
                  <c:v>2.84</c:v>
                </c:pt>
                <c:pt idx="116">
                  <c:v>2.81</c:v>
                </c:pt>
                <c:pt idx="117">
                  <c:v>2.79</c:v>
                </c:pt>
                <c:pt idx="118">
                  <c:v>2.76</c:v>
                </c:pt>
                <c:pt idx="119">
                  <c:v>2.73</c:v>
                </c:pt>
                <c:pt idx="120">
                  <c:v>2.72</c:v>
                </c:pt>
                <c:pt idx="121">
                  <c:v>2.66</c:v>
                </c:pt>
                <c:pt idx="122">
                  <c:v>2.54</c:v>
                </c:pt>
                <c:pt idx="123">
                  <c:v>2.42</c:v>
                </c:pt>
                <c:pt idx="124">
                  <c:v>2.29</c:v>
                </c:pt>
                <c:pt idx="125">
                  <c:v>2.1800000000000002</c:v>
                </c:pt>
                <c:pt idx="126">
                  <c:v>2.0699999999999998</c:v>
                </c:pt>
                <c:pt idx="127">
                  <c:v>1.98</c:v>
                </c:pt>
                <c:pt idx="128">
                  <c:v>1.89</c:v>
                </c:pt>
                <c:pt idx="129">
                  <c:v>1.81</c:v>
                </c:pt>
                <c:pt idx="130">
                  <c:v>1.73</c:v>
                </c:pt>
                <c:pt idx="131">
                  <c:v>1.66</c:v>
                </c:pt>
                <c:pt idx="132">
                  <c:v>1.6</c:v>
                </c:pt>
                <c:pt idx="133">
                  <c:v>1.54</c:v>
                </c:pt>
                <c:pt idx="134">
                  <c:v>1.48</c:v>
                </c:pt>
                <c:pt idx="135">
                  <c:v>1.43</c:v>
                </c:pt>
                <c:pt idx="136">
                  <c:v>1.38</c:v>
                </c:pt>
                <c:pt idx="137">
                  <c:v>1.33</c:v>
                </c:pt>
                <c:pt idx="138">
                  <c:v>1.28</c:v>
                </c:pt>
                <c:pt idx="139">
                  <c:v>1.24</c:v>
                </c:pt>
                <c:pt idx="140">
                  <c:v>1.2</c:v>
                </c:pt>
                <c:pt idx="141">
                  <c:v>1.1599999999999999</c:v>
                </c:pt>
                <c:pt idx="142">
                  <c:v>1.1200000000000001</c:v>
                </c:pt>
                <c:pt idx="143">
                  <c:v>1.08</c:v>
                </c:pt>
                <c:pt idx="144">
                  <c:v>1.05</c:v>
                </c:pt>
                <c:pt idx="145">
                  <c:v>1.01</c:v>
                </c:pt>
                <c:pt idx="146">
                  <c:v>0.98</c:v>
                </c:pt>
                <c:pt idx="147">
                  <c:v>0.95</c:v>
                </c:pt>
                <c:pt idx="148">
                  <c:v>0.92</c:v>
                </c:pt>
                <c:pt idx="149">
                  <c:v>0.89</c:v>
                </c:pt>
                <c:pt idx="150">
                  <c:v>0.86</c:v>
                </c:pt>
                <c:pt idx="151">
                  <c:v>0.84</c:v>
                </c:pt>
                <c:pt idx="152">
                  <c:v>0.81</c:v>
                </c:pt>
                <c:pt idx="153">
                  <c:v>0.79</c:v>
                </c:pt>
                <c:pt idx="154">
                  <c:v>0.76</c:v>
                </c:pt>
                <c:pt idx="155">
                  <c:v>0.74</c:v>
                </c:pt>
                <c:pt idx="156">
                  <c:v>0.72</c:v>
                </c:pt>
                <c:pt idx="157">
                  <c:v>0.69</c:v>
                </c:pt>
                <c:pt idx="158">
                  <c:v>0.67</c:v>
                </c:pt>
                <c:pt idx="159">
                  <c:v>0.65</c:v>
                </c:pt>
                <c:pt idx="160">
                  <c:v>0.64</c:v>
                </c:pt>
                <c:pt idx="161">
                  <c:v>0.62</c:v>
                </c:pt>
                <c:pt idx="162">
                  <c:v>0.6</c:v>
                </c:pt>
                <c:pt idx="163">
                  <c:v>0.57999999999999996</c:v>
                </c:pt>
                <c:pt idx="164">
                  <c:v>0.56999999999999995</c:v>
                </c:pt>
                <c:pt idx="165">
                  <c:v>0.55000000000000004</c:v>
                </c:pt>
                <c:pt idx="166">
                  <c:v>0.53</c:v>
                </c:pt>
                <c:pt idx="167">
                  <c:v>0.52</c:v>
                </c:pt>
                <c:pt idx="168">
                  <c:v>0.51</c:v>
                </c:pt>
                <c:pt idx="169">
                  <c:v>0.49</c:v>
                </c:pt>
                <c:pt idx="170">
                  <c:v>0.48</c:v>
                </c:pt>
                <c:pt idx="171">
                  <c:v>0.47</c:v>
                </c:pt>
                <c:pt idx="172">
                  <c:v>0.45</c:v>
                </c:pt>
                <c:pt idx="173">
                  <c:v>0.44</c:v>
                </c:pt>
                <c:pt idx="174">
                  <c:v>0.43</c:v>
                </c:pt>
                <c:pt idx="175">
                  <c:v>0.42</c:v>
                </c:pt>
                <c:pt idx="176">
                  <c:v>0.41</c:v>
                </c:pt>
                <c:pt idx="177">
                  <c:v>0.4</c:v>
                </c:pt>
                <c:pt idx="178">
                  <c:v>0.39</c:v>
                </c:pt>
                <c:pt idx="179">
                  <c:v>0.38</c:v>
                </c:pt>
                <c:pt idx="180">
                  <c:v>0.37</c:v>
                </c:pt>
                <c:pt idx="181">
                  <c:v>0.36</c:v>
                </c:pt>
                <c:pt idx="182">
                  <c:v>0.35</c:v>
                </c:pt>
                <c:pt idx="183">
                  <c:v>0.34</c:v>
                </c:pt>
                <c:pt idx="184">
                  <c:v>0.33</c:v>
                </c:pt>
                <c:pt idx="185">
                  <c:v>0.32</c:v>
                </c:pt>
                <c:pt idx="186">
                  <c:v>0.32</c:v>
                </c:pt>
                <c:pt idx="187">
                  <c:v>0.31</c:v>
                </c:pt>
                <c:pt idx="188">
                  <c:v>0.3</c:v>
                </c:pt>
                <c:pt idx="189">
                  <c:v>0.28999999999999998</c:v>
                </c:pt>
                <c:pt idx="190">
                  <c:v>0.28999999999999998</c:v>
                </c:pt>
                <c:pt idx="191">
                  <c:v>0.28000000000000003</c:v>
                </c:pt>
                <c:pt idx="192">
                  <c:v>0.27</c:v>
                </c:pt>
                <c:pt idx="193">
                  <c:v>0.27</c:v>
                </c:pt>
                <c:pt idx="194">
                  <c:v>0.26</c:v>
                </c:pt>
                <c:pt idx="195">
                  <c:v>0.25</c:v>
                </c:pt>
                <c:pt idx="196">
                  <c:v>0.25</c:v>
                </c:pt>
                <c:pt idx="197">
                  <c:v>0.24</c:v>
                </c:pt>
                <c:pt idx="198">
                  <c:v>0.24</c:v>
                </c:pt>
                <c:pt idx="199">
                  <c:v>0.23</c:v>
                </c:pt>
                <c:pt idx="200">
                  <c:v>0.23</c:v>
                </c:pt>
                <c:pt idx="201">
                  <c:v>0.22</c:v>
                </c:pt>
                <c:pt idx="202">
                  <c:v>0.22</c:v>
                </c:pt>
                <c:pt idx="203">
                  <c:v>0.21</c:v>
                </c:pt>
                <c:pt idx="204">
                  <c:v>0.21</c:v>
                </c:pt>
                <c:pt idx="205">
                  <c:v>0.2</c:v>
                </c:pt>
                <c:pt idx="206">
                  <c:v>0.2</c:v>
                </c:pt>
                <c:pt idx="207">
                  <c:v>0.19</c:v>
                </c:pt>
                <c:pt idx="208">
                  <c:v>0.19</c:v>
                </c:pt>
                <c:pt idx="209">
                  <c:v>0.19</c:v>
                </c:pt>
                <c:pt idx="210">
                  <c:v>0.18</c:v>
                </c:pt>
                <c:pt idx="211">
                  <c:v>0.18</c:v>
                </c:pt>
                <c:pt idx="212">
                  <c:v>0.17</c:v>
                </c:pt>
                <c:pt idx="213">
                  <c:v>0.17</c:v>
                </c:pt>
                <c:pt idx="214">
                  <c:v>0.17</c:v>
                </c:pt>
                <c:pt idx="215">
                  <c:v>0.16</c:v>
                </c:pt>
                <c:pt idx="216">
                  <c:v>0.16</c:v>
                </c:pt>
                <c:pt idx="217">
                  <c:v>0.16</c:v>
                </c:pt>
                <c:pt idx="218">
                  <c:v>0.15</c:v>
                </c:pt>
                <c:pt idx="219">
                  <c:v>0.15</c:v>
                </c:pt>
                <c:pt idx="220">
                  <c:v>0.15</c:v>
                </c:pt>
                <c:pt idx="221">
                  <c:v>0.14000000000000001</c:v>
                </c:pt>
                <c:pt idx="222">
                  <c:v>0.14000000000000001</c:v>
                </c:pt>
                <c:pt idx="223">
                  <c:v>0.14000000000000001</c:v>
                </c:pt>
                <c:pt idx="224">
                  <c:v>0.14000000000000001</c:v>
                </c:pt>
                <c:pt idx="225">
                  <c:v>0.13</c:v>
                </c:pt>
                <c:pt idx="226">
                  <c:v>0.13</c:v>
                </c:pt>
                <c:pt idx="227">
                  <c:v>0.13</c:v>
                </c:pt>
                <c:pt idx="228">
                  <c:v>0.13</c:v>
                </c:pt>
                <c:pt idx="229">
                  <c:v>0.12</c:v>
                </c:pt>
                <c:pt idx="230">
                  <c:v>0.12</c:v>
                </c:pt>
                <c:pt idx="231">
                  <c:v>0.12</c:v>
                </c:pt>
                <c:pt idx="232">
                  <c:v>0.12</c:v>
                </c:pt>
                <c:pt idx="233">
                  <c:v>0.11</c:v>
                </c:pt>
                <c:pt idx="234">
                  <c:v>0.11</c:v>
                </c:pt>
                <c:pt idx="235">
                  <c:v>0.11</c:v>
                </c:pt>
                <c:pt idx="236">
                  <c:v>0.11</c:v>
                </c:pt>
                <c:pt idx="237">
                  <c:v>0.11</c:v>
                </c:pt>
                <c:pt idx="238">
                  <c:v>0.1</c:v>
                </c:pt>
                <c:pt idx="239">
                  <c:v>0.1</c:v>
                </c:pt>
                <c:pt idx="240">
                  <c:v>0.1</c:v>
                </c:pt>
                <c:pt idx="241">
                  <c:v>0.1</c:v>
                </c:pt>
                <c:pt idx="242">
                  <c:v>0.1</c:v>
                </c:pt>
                <c:pt idx="243">
                  <c:v>0.09</c:v>
                </c:pt>
                <c:pt idx="244">
                  <c:v>0.09</c:v>
                </c:pt>
                <c:pt idx="245">
                  <c:v>0.09</c:v>
                </c:pt>
                <c:pt idx="246">
                  <c:v>0.09</c:v>
                </c:pt>
                <c:pt idx="247">
                  <c:v>0.09</c:v>
                </c:pt>
                <c:pt idx="248">
                  <c:v>0.09</c:v>
                </c:pt>
                <c:pt idx="249">
                  <c:v>0.09</c:v>
                </c:pt>
                <c:pt idx="250">
                  <c:v>0.08</c:v>
                </c:pt>
                <c:pt idx="251">
                  <c:v>0.08</c:v>
                </c:pt>
                <c:pt idx="252">
                  <c:v>0.08</c:v>
                </c:pt>
                <c:pt idx="253">
                  <c:v>0.08</c:v>
                </c:pt>
                <c:pt idx="254">
                  <c:v>0.08</c:v>
                </c:pt>
                <c:pt idx="255">
                  <c:v>0.08</c:v>
                </c:pt>
                <c:pt idx="256">
                  <c:v>0.08</c:v>
                </c:pt>
                <c:pt idx="257">
                  <c:v>7.0000000000000007E-2</c:v>
                </c:pt>
                <c:pt idx="258">
                  <c:v>7.0000000000000007E-2</c:v>
                </c:pt>
                <c:pt idx="259">
                  <c:v>7.0000000000000007E-2</c:v>
                </c:pt>
                <c:pt idx="260">
                  <c:v>7.0000000000000007E-2</c:v>
                </c:pt>
                <c:pt idx="261">
                  <c:v>7.0000000000000007E-2</c:v>
                </c:pt>
                <c:pt idx="262">
                  <c:v>7.0000000000000007E-2</c:v>
                </c:pt>
                <c:pt idx="263">
                  <c:v>7.0000000000000007E-2</c:v>
                </c:pt>
                <c:pt idx="264">
                  <c:v>7.0000000000000007E-2</c:v>
                </c:pt>
                <c:pt idx="265">
                  <c:v>7.0000000000000007E-2</c:v>
                </c:pt>
                <c:pt idx="266">
                  <c:v>0.06</c:v>
                </c:pt>
                <c:pt idx="267">
                  <c:v>0.06</c:v>
                </c:pt>
                <c:pt idx="268">
                  <c:v>0.06</c:v>
                </c:pt>
                <c:pt idx="269">
                  <c:v>0.06</c:v>
                </c:pt>
                <c:pt idx="270">
                  <c:v>0.06</c:v>
                </c:pt>
                <c:pt idx="271">
                  <c:v>0.06</c:v>
                </c:pt>
                <c:pt idx="272">
                  <c:v>0.06</c:v>
                </c:pt>
                <c:pt idx="273">
                  <c:v>0.06</c:v>
                </c:pt>
                <c:pt idx="274">
                  <c:v>0.06</c:v>
                </c:pt>
                <c:pt idx="275">
                  <c:v>0.06</c:v>
                </c:pt>
                <c:pt idx="276">
                  <c:v>0.05</c:v>
                </c:pt>
                <c:pt idx="277">
                  <c:v>0.05</c:v>
                </c:pt>
                <c:pt idx="278">
                  <c:v>0.05</c:v>
                </c:pt>
                <c:pt idx="279">
                  <c:v>0.05</c:v>
                </c:pt>
                <c:pt idx="280">
                  <c:v>0.05</c:v>
                </c:pt>
                <c:pt idx="281">
                  <c:v>0.05</c:v>
                </c:pt>
                <c:pt idx="282">
                  <c:v>0.05</c:v>
                </c:pt>
                <c:pt idx="283">
                  <c:v>0.05</c:v>
                </c:pt>
                <c:pt idx="284">
                  <c:v>0.05</c:v>
                </c:pt>
                <c:pt idx="285">
                  <c:v>0.05</c:v>
                </c:pt>
                <c:pt idx="286">
                  <c:v>0.05</c:v>
                </c:pt>
                <c:pt idx="287">
                  <c:v>0.05</c:v>
                </c:pt>
                <c:pt idx="288">
                  <c:v>0.05</c:v>
                </c:pt>
                <c:pt idx="289">
                  <c:v>0.05</c:v>
                </c:pt>
                <c:pt idx="290">
                  <c:v>0.04</c:v>
                </c:pt>
                <c:pt idx="291">
                  <c:v>0.04</c:v>
                </c:pt>
                <c:pt idx="292">
                  <c:v>0.04</c:v>
                </c:pt>
                <c:pt idx="293">
                  <c:v>0.04</c:v>
                </c:pt>
                <c:pt idx="294">
                  <c:v>0.04</c:v>
                </c:pt>
                <c:pt idx="295">
                  <c:v>0.04</c:v>
                </c:pt>
                <c:pt idx="296">
                  <c:v>0.04</c:v>
                </c:pt>
                <c:pt idx="297">
                  <c:v>0.04</c:v>
                </c:pt>
                <c:pt idx="298">
                  <c:v>0.04</c:v>
                </c:pt>
                <c:pt idx="299">
                  <c:v>0.04</c:v>
                </c:pt>
                <c:pt idx="300">
                  <c:v>0.04</c:v>
                </c:pt>
                <c:pt idx="301">
                  <c:v>0.04</c:v>
                </c:pt>
                <c:pt idx="302">
                  <c:v>0.04</c:v>
                </c:pt>
                <c:pt idx="303">
                  <c:v>0.04</c:v>
                </c:pt>
                <c:pt idx="304">
                  <c:v>0.04</c:v>
                </c:pt>
                <c:pt idx="305">
                  <c:v>0.04</c:v>
                </c:pt>
                <c:pt idx="306">
                  <c:v>0.04</c:v>
                </c:pt>
                <c:pt idx="307">
                  <c:v>0.04</c:v>
                </c:pt>
                <c:pt idx="308">
                  <c:v>0.03</c:v>
                </c:pt>
                <c:pt idx="309">
                  <c:v>0.03</c:v>
                </c:pt>
                <c:pt idx="310">
                  <c:v>0.03</c:v>
                </c:pt>
                <c:pt idx="311">
                  <c:v>0.03</c:v>
                </c:pt>
                <c:pt idx="312">
                  <c:v>0.03</c:v>
                </c:pt>
                <c:pt idx="313">
                  <c:v>0.03</c:v>
                </c:pt>
                <c:pt idx="314">
                  <c:v>0.03</c:v>
                </c:pt>
                <c:pt idx="315">
                  <c:v>0.03</c:v>
                </c:pt>
                <c:pt idx="316">
                  <c:v>0.03</c:v>
                </c:pt>
                <c:pt idx="317">
                  <c:v>0.03</c:v>
                </c:pt>
                <c:pt idx="318">
                  <c:v>0.03</c:v>
                </c:pt>
                <c:pt idx="319">
                  <c:v>0.03</c:v>
                </c:pt>
                <c:pt idx="320">
                  <c:v>0.03</c:v>
                </c:pt>
                <c:pt idx="321">
                  <c:v>0.03</c:v>
                </c:pt>
                <c:pt idx="322">
                  <c:v>0.03</c:v>
                </c:pt>
                <c:pt idx="323">
                  <c:v>0.03</c:v>
                </c:pt>
                <c:pt idx="324">
                  <c:v>0.03</c:v>
                </c:pt>
                <c:pt idx="325">
                  <c:v>0.03</c:v>
                </c:pt>
                <c:pt idx="326">
                  <c:v>0.03</c:v>
                </c:pt>
                <c:pt idx="327">
                  <c:v>0.03</c:v>
                </c:pt>
                <c:pt idx="328">
                  <c:v>0.03</c:v>
                </c:pt>
                <c:pt idx="329">
                  <c:v>0.03</c:v>
                </c:pt>
                <c:pt idx="330">
                  <c:v>0.03</c:v>
                </c:pt>
                <c:pt idx="331">
                  <c:v>0.03</c:v>
                </c:pt>
                <c:pt idx="332">
                  <c:v>0.03</c:v>
                </c:pt>
                <c:pt idx="333">
                  <c:v>0.03</c:v>
                </c:pt>
                <c:pt idx="334">
                  <c:v>0.03</c:v>
                </c:pt>
                <c:pt idx="335">
                  <c:v>0.03</c:v>
                </c:pt>
                <c:pt idx="336">
                  <c:v>0.03</c:v>
                </c:pt>
                <c:pt idx="337">
                  <c:v>0.02</c:v>
                </c:pt>
                <c:pt idx="338">
                  <c:v>0.02</c:v>
                </c:pt>
                <c:pt idx="339">
                  <c:v>0.02</c:v>
                </c:pt>
                <c:pt idx="340">
                  <c:v>0.02</c:v>
                </c:pt>
                <c:pt idx="341">
                  <c:v>0.02</c:v>
                </c:pt>
                <c:pt idx="342">
                  <c:v>0.02</c:v>
                </c:pt>
                <c:pt idx="343">
                  <c:v>0.02</c:v>
                </c:pt>
                <c:pt idx="344">
                  <c:v>0.02</c:v>
                </c:pt>
                <c:pt idx="345">
                  <c:v>0.02</c:v>
                </c:pt>
                <c:pt idx="346">
                  <c:v>0.02</c:v>
                </c:pt>
                <c:pt idx="347">
                  <c:v>0.02</c:v>
                </c:pt>
                <c:pt idx="348">
                  <c:v>0.02</c:v>
                </c:pt>
                <c:pt idx="349">
                  <c:v>0.02</c:v>
                </c:pt>
                <c:pt idx="350">
                  <c:v>0.02</c:v>
                </c:pt>
                <c:pt idx="351">
                  <c:v>0.02</c:v>
                </c:pt>
                <c:pt idx="352">
                  <c:v>0.02</c:v>
                </c:pt>
                <c:pt idx="353">
                  <c:v>0.02</c:v>
                </c:pt>
                <c:pt idx="354">
                  <c:v>0.02</c:v>
                </c:pt>
                <c:pt idx="355">
                  <c:v>0.02</c:v>
                </c:pt>
                <c:pt idx="356">
                  <c:v>0.02</c:v>
                </c:pt>
                <c:pt idx="357">
                  <c:v>0.02</c:v>
                </c:pt>
                <c:pt idx="358">
                  <c:v>0.02</c:v>
                </c:pt>
                <c:pt idx="359">
                  <c:v>0.02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919-45B9-882C-DF5AE2218ACC}"/>
            </c:ext>
          </c:extLst>
        </c:ser>
        <c:ser>
          <c:idx val="2"/>
          <c:order val="2"/>
          <c:tx>
            <c:v>2-yr, Pre-developed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'2-yr'!$B$5:$B$724</c:f>
              <c:numCache>
                <c:formatCode>h:mm:ss</c:formatCode>
                <c:ptCount val="720"/>
                <c:pt idx="0">
                  <c:v>6.9444444444444447E-4</c:v>
                </c:pt>
                <c:pt idx="1">
                  <c:v>1.3888888888888889E-3</c:v>
                </c:pt>
                <c:pt idx="2">
                  <c:v>2.0833333333333333E-3</c:v>
                </c:pt>
                <c:pt idx="3">
                  <c:v>2.7777777777777779E-3</c:v>
                </c:pt>
                <c:pt idx="4">
                  <c:v>3.472222222222222E-3</c:v>
                </c:pt>
                <c:pt idx="5">
                  <c:v>4.1666666666666666E-3</c:v>
                </c:pt>
                <c:pt idx="6">
                  <c:v>4.8611111111111112E-3</c:v>
                </c:pt>
                <c:pt idx="7">
                  <c:v>5.5555555555555558E-3</c:v>
                </c:pt>
                <c:pt idx="8">
                  <c:v>6.2499999999999995E-3</c:v>
                </c:pt>
                <c:pt idx="9">
                  <c:v>6.9444444444444441E-3</c:v>
                </c:pt>
                <c:pt idx="10">
                  <c:v>7.6388888888888886E-3</c:v>
                </c:pt>
                <c:pt idx="11">
                  <c:v>8.3333333333333332E-3</c:v>
                </c:pt>
                <c:pt idx="12">
                  <c:v>9.0277777777777787E-3</c:v>
                </c:pt>
                <c:pt idx="13">
                  <c:v>9.7222222222222224E-3</c:v>
                </c:pt>
                <c:pt idx="14">
                  <c:v>1.0416666666666666E-2</c:v>
                </c:pt>
                <c:pt idx="15">
                  <c:v>1.1111111111111112E-2</c:v>
                </c:pt>
                <c:pt idx="16">
                  <c:v>1.1805555555555555E-2</c:v>
                </c:pt>
                <c:pt idx="17">
                  <c:v>1.2499999999999999E-2</c:v>
                </c:pt>
                <c:pt idx="18">
                  <c:v>1.3194444444444444E-2</c:v>
                </c:pt>
                <c:pt idx="19">
                  <c:v>1.3888888888888888E-2</c:v>
                </c:pt>
                <c:pt idx="20">
                  <c:v>1.4583333333333332E-2</c:v>
                </c:pt>
                <c:pt idx="21">
                  <c:v>1.5277777777777777E-2</c:v>
                </c:pt>
                <c:pt idx="22">
                  <c:v>1.5972222222222224E-2</c:v>
                </c:pt>
                <c:pt idx="23">
                  <c:v>1.6666666666666666E-2</c:v>
                </c:pt>
                <c:pt idx="24">
                  <c:v>1.7361111111111112E-2</c:v>
                </c:pt>
                <c:pt idx="25">
                  <c:v>1.8055555555555557E-2</c:v>
                </c:pt>
                <c:pt idx="26">
                  <c:v>1.8749999999999999E-2</c:v>
                </c:pt>
                <c:pt idx="27">
                  <c:v>1.9444444444444445E-2</c:v>
                </c:pt>
                <c:pt idx="28">
                  <c:v>2.013888888888889E-2</c:v>
                </c:pt>
                <c:pt idx="29">
                  <c:v>2.0833333333333332E-2</c:v>
                </c:pt>
                <c:pt idx="30">
                  <c:v>2.1527777777777781E-2</c:v>
                </c:pt>
                <c:pt idx="31">
                  <c:v>2.2222222222222223E-2</c:v>
                </c:pt>
                <c:pt idx="32">
                  <c:v>2.2916666666666669E-2</c:v>
                </c:pt>
                <c:pt idx="33">
                  <c:v>2.361111111111111E-2</c:v>
                </c:pt>
                <c:pt idx="34">
                  <c:v>2.4305555555555556E-2</c:v>
                </c:pt>
                <c:pt idx="35">
                  <c:v>2.4999999999999998E-2</c:v>
                </c:pt>
                <c:pt idx="36">
                  <c:v>2.5694444444444447E-2</c:v>
                </c:pt>
                <c:pt idx="37">
                  <c:v>2.6388888888888889E-2</c:v>
                </c:pt>
                <c:pt idx="38">
                  <c:v>2.7083333333333334E-2</c:v>
                </c:pt>
                <c:pt idx="39">
                  <c:v>2.7777777777777776E-2</c:v>
                </c:pt>
                <c:pt idx="40">
                  <c:v>2.8472222222222222E-2</c:v>
                </c:pt>
                <c:pt idx="41">
                  <c:v>2.9166666666666664E-2</c:v>
                </c:pt>
                <c:pt idx="42">
                  <c:v>2.9861111111111113E-2</c:v>
                </c:pt>
                <c:pt idx="43">
                  <c:v>3.0555555555555555E-2</c:v>
                </c:pt>
                <c:pt idx="44">
                  <c:v>3.125E-2</c:v>
                </c:pt>
                <c:pt idx="45">
                  <c:v>3.1944444444444449E-2</c:v>
                </c:pt>
                <c:pt idx="46">
                  <c:v>3.2638888888888891E-2</c:v>
                </c:pt>
                <c:pt idx="47">
                  <c:v>3.3333333333333333E-2</c:v>
                </c:pt>
                <c:pt idx="48">
                  <c:v>3.4027777777777775E-2</c:v>
                </c:pt>
                <c:pt idx="49">
                  <c:v>3.4722222222222224E-2</c:v>
                </c:pt>
                <c:pt idx="50">
                  <c:v>3.5416666666666666E-2</c:v>
                </c:pt>
                <c:pt idx="51">
                  <c:v>3.6111111111111115E-2</c:v>
                </c:pt>
                <c:pt idx="52">
                  <c:v>3.6805555555555557E-2</c:v>
                </c:pt>
                <c:pt idx="53">
                  <c:v>3.7499999999999999E-2</c:v>
                </c:pt>
                <c:pt idx="54">
                  <c:v>3.8194444444444441E-2</c:v>
                </c:pt>
                <c:pt idx="55">
                  <c:v>3.888888888888889E-2</c:v>
                </c:pt>
                <c:pt idx="56">
                  <c:v>3.9583333333333331E-2</c:v>
                </c:pt>
                <c:pt idx="57">
                  <c:v>4.027777777777778E-2</c:v>
                </c:pt>
                <c:pt idx="58">
                  <c:v>4.0972222222222222E-2</c:v>
                </c:pt>
                <c:pt idx="59">
                  <c:v>4.1666666666666664E-2</c:v>
                </c:pt>
                <c:pt idx="60">
                  <c:v>4.2361111111111106E-2</c:v>
                </c:pt>
                <c:pt idx="61">
                  <c:v>4.3055555555555562E-2</c:v>
                </c:pt>
                <c:pt idx="62">
                  <c:v>4.3750000000000004E-2</c:v>
                </c:pt>
                <c:pt idx="63">
                  <c:v>4.4444444444444446E-2</c:v>
                </c:pt>
                <c:pt idx="64">
                  <c:v>4.5138888888888888E-2</c:v>
                </c:pt>
                <c:pt idx="65">
                  <c:v>4.5833333333333337E-2</c:v>
                </c:pt>
                <c:pt idx="66">
                  <c:v>4.6527777777777779E-2</c:v>
                </c:pt>
                <c:pt idx="67">
                  <c:v>4.7222222222222221E-2</c:v>
                </c:pt>
                <c:pt idx="68">
                  <c:v>4.7916666666666663E-2</c:v>
                </c:pt>
                <c:pt idx="69">
                  <c:v>4.8611111111111112E-2</c:v>
                </c:pt>
                <c:pt idx="70">
                  <c:v>4.9305555555555554E-2</c:v>
                </c:pt>
                <c:pt idx="71">
                  <c:v>4.9999999999999996E-2</c:v>
                </c:pt>
                <c:pt idx="72">
                  <c:v>5.0694444444444452E-2</c:v>
                </c:pt>
                <c:pt idx="73">
                  <c:v>5.1388888888888894E-2</c:v>
                </c:pt>
                <c:pt idx="74">
                  <c:v>5.2083333333333336E-2</c:v>
                </c:pt>
                <c:pt idx="75">
                  <c:v>5.2777777777777778E-2</c:v>
                </c:pt>
                <c:pt idx="76">
                  <c:v>5.347222222222222E-2</c:v>
                </c:pt>
                <c:pt idx="77">
                  <c:v>5.4166666666666669E-2</c:v>
                </c:pt>
                <c:pt idx="78">
                  <c:v>5.486111111111111E-2</c:v>
                </c:pt>
                <c:pt idx="79">
                  <c:v>5.5555555555555552E-2</c:v>
                </c:pt>
                <c:pt idx="80">
                  <c:v>5.6250000000000001E-2</c:v>
                </c:pt>
                <c:pt idx="81">
                  <c:v>5.6944444444444443E-2</c:v>
                </c:pt>
                <c:pt idx="82">
                  <c:v>5.7638888888888885E-2</c:v>
                </c:pt>
                <c:pt idx="83">
                  <c:v>5.8333333333333327E-2</c:v>
                </c:pt>
                <c:pt idx="84">
                  <c:v>5.9027777777777783E-2</c:v>
                </c:pt>
                <c:pt idx="85">
                  <c:v>5.9722222222222225E-2</c:v>
                </c:pt>
                <c:pt idx="86">
                  <c:v>6.0416666666666667E-2</c:v>
                </c:pt>
                <c:pt idx="87">
                  <c:v>6.1111111111111116E-2</c:v>
                </c:pt>
                <c:pt idx="88">
                  <c:v>6.1805555555555558E-2</c:v>
                </c:pt>
                <c:pt idx="89">
                  <c:v>6.25E-2</c:v>
                </c:pt>
                <c:pt idx="90">
                  <c:v>6.3194444444444442E-2</c:v>
                </c:pt>
                <c:pt idx="91">
                  <c:v>6.3888888888888884E-2</c:v>
                </c:pt>
                <c:pt idx="92">
                  <c:v>6.458333333333334E-2</c:v>
                </c:pt>
                <c:pt idx="93">
                  <c:v>6.5277777777777782E-2</c:v>
                </c:pt>
                <c:pt idx="94">
                  <c:v>6.5972222222222224E-2</c:v>
                </c:pt>
                <c:pt idx="95">
                  <c:v>6.6666666666666666E-2</c:v>
                </c:pt>
                <c:pt idx="96">
                  <c:v>6.7361111111111108E-2</c:v>
                </c:pt>
                <c:pt idx="97">
                  <c:v>6.805555555555555E-2</c:v>
                </c:pt>
                <c:pt idx="98">
                  <c:v>6.8749999999999992E-2</c:v>
                </c:pt>
                <c:pt idx="99">
                  <c:v>6.9444444444444434E-2</c:v>
                </c:pt>
                <c:pt idx="100">
                  <c:v>7.013888888888889E-2</c:v>
                </c:pt>
                <c:pt idx="101">
                  <c:v>7.0833333333333331E-2</c:v>
                </c:pt>
                <c:pt idx="102">
                  <c:v>7.1527777777777787E-2</c:v>
                </c:pt>
                <c:pt idx="103">
                  <c:v>7.2222222222222229E-2</c:v>
                </c:pt>
                <c:pt idx="104">
                  <c:v>7.2916666666666671E-2</c:v>
                </c:pt>
                <c:pt idx="105">
                  <c:v>7.3611111111111113E-2</c:v>
                </c:pt>
                <c:pt idx="106">
                  <c:v>7.4305555555555555E-2</c:v>
                </c:pt>
                <c:pt idx="107">
                  <c:v>7.4999999999999997E-2</c:v>
                </c:pt>
                <c:pt idx="108">
                  <c:v>7.5694444444444439E-2</c:v>
                </c:pt>
                <c:pt idx="109">
                  <c:v>7.6388888888888895E-2</c:v>
                </c:pt>
                <c:pt idx="110">
                  <c:v>7.7083333333333337E-2</c:v>
                </c:pt>
                <c:pt idx="111">
                  <c:v>7.7777777777777779E-2</c:v>
                </c:pt>
                <c:pt idx="112">
                  <c:v>7.8472222222222221E-2</c:v>
                </c:pt>
                <c:pt idx="113">
                  <c:v>7.9166666666666663E-2</c:v>
                </c:pt>
                <c:pt idx="114">
                  <c:v>7.9861111111111105E-2</c:v>
                </c:pt>
                <c:pt idx="115">
                  <c:v>8.0555555555555561E-2</c:v>
                </c:pt>
                <c:pt idx="116">
                  <c:v>8.1250000000000003E-2</c:v>
                </c:pt>
                <c:pt idx="117">
                  <c:v>8.1944444444444445E-2</c:v>
                </c:pt>
                <c:pt idx="118">
                  <c:v>8.2638888888888887E-2</c:v>
                </c:pt>
                <c:pt idx="119">
                  <c:v>8.3333333333333329E-2</c:v>
                </c:pt>
                <c:pt idx="120">
                  <c:v>8.4027777777777771E-2</c:v>
                </c:pt>
                <c:pt idx="121">
                  <c:v>8.4722222222222213E-2</c:v>
                </c:pt>
                <c:pt idx="122">
                  <c:v>8.5416666666666655E-2</c:v>
                </c:pt>
                <c:pt idx="123">
                  <c:v>8.6111111111111124E-2</c:v>
                </c:pt>
                <c:pt idx="124">
                  <c:v>8.6805555555555566E-2</c:v>
                </c:pt>
                <c:pt idx="125">
                  <c:v>8.7500000000000008E-2</c:v>
                </c:pt>
                <c:pt idx="126">
                  <c:v>8.819444444444445E-2</c:v>
                </c:pt>
                <c:pt idx="127">
                  <c:v>8.8888888888888892E-2</c:v>
                </c:pt>
                <c:pt idx="128">
                  <c:v>8.9583333333333334E-2</c:v>
                </c:pt>
                <c:pt idx="129">
                  <c:v>9.0277777777777776E-2</c:v>
                </c:pt>
                <c:pt idx="130">
                  <c:v>9.0972222222222218E-2</c:v>
                </c:pt>
                <c:pt idx="131">
                  <c:v>9.1666666666666674E-2</c:v>
                </c:pt>
                <c:pt idx="132">
                  <c:v>9.2361111111111116E-2</c:v>
                </c:pt>
                <c:pt idx="133">
                  <c:v>9.3055555555555558E-2</c:v>
                </c:pt>
                <c:pt idx="134">
                  <c:v>9.375E-2</c:v>
                </c:pt>
                <c:pt idx="135">
                  <c:v>9.4444444444444442E-2</c:v>
                </c:pt>
                <c:pt idx="136">
                  <c:v>9.5138888888888884E-2</c:v>
                </c:pt>
                <c:pt idx="137">
                  <c:v>9.5833333333333326E-2</c:v>
                </c:pt>
                <c:pt idx="138">
                  <c:v>9.6527777777777768E-2</c:v>
                </c:pt>
                <c:pt idx="139">
                  <c:v>9.7222222222222224E-2</c:v>
                </c:pt>
                <c:pt idx="140">
                  <c:v>9.7916666666666666E-2</c:v>
                </c:pt>
                <c:pt idx="141">
                  <c:v>9.8611111111111108E-2</c:v>
                </c:pt>
                <c:pt idx="142">
                  <c:v>9.930555555555555E-2</c:v>
                </c:pt>
                <c:pt idx="143">
                  <c:v>9.9999999999999992E-2</c:v>
                </c:pt>
                <c:pt idx="144">
                  <c:v>0.10069444444444443</c:v>
                </c:pt>
                <c:pt idx="145">
                  <c:v>0.1013888888888889</c:v>
                </c:pt>
                <c:pt idx="146">
                  <c:v>0.10208333333333335</c:v>
                </c:pt>
                <c:pt idx="147">
                  <c:v>0.10277777777777779</c:v>
                </c:pt>
                <c:pt idx="148">
                  <c:v>0.10347222222222223</c:v>
                </c:pt>
                <c:pt idx="149">
                  <c:v>0.10416666666666667</c:v>
                </c:pt>
                <c:pt idx="150">
                  <c:v>0.10486111111111111</c:v>
                </c:pt>
                <c:pt idx="151">
                  <c:v>0.10555555555555556</c:v>
                </c:pt>
                <c:pt idx="152">
                  <c:v>0.10625</c:v>
                </c:pt>
                <c:pt idx="153">
                  <c:v>0.10694444444444444</c:v>
                </c:pt>
                <c:pt idx="154">
                  <c:v>0.1076388888888889</c:v>
                </c:pt>
                <c:pt idx="155">
                  <c:v>0.10833333333333334</c:v>
                </c:pt>
                <c:pt idx="156">
                  <c:v>0.10902777777777778</c:v>
                </c:pt>
                <c:pt idx="157">
                  <c:v>0.10972222222222222</c:v>
                </c:pt>
                <c:pt idx="158">
                  <c:v>0.11041666666666666</c:v>
                </c:pt>
                <c:pt idx="159">
                  <c:v>0.1111111111111111</c:v>
                </c:pt>
                <c:pt idx="160">
                  <c:v>0.11180555555555556</c:v>
                </c:pt>
                <c:pt idx="161">
                  <c:v>0.1125</c:v>
                </c:pt>
                <c:pt idx="162">
                  <c:v>0.11319444444444444</c:v>
                </c:pt>
                <c:pt idx="163">
                  <c:v>0.11388888888888889</c:v>
                </c:pt>
                <c:pt idx="164">
                  <c:v>0.11458333333333333</c:v>
                </c:pt>
                <c:pt idx="165">
                  <c:v>0.11527777777777777</c:v>
                </c:pt>
                <c:pt idx="166">
                  <c:v>0.11597222222222221</c:v>
                </c:pt>
                <c:pt idx="167">
                  <c:v>0.11666666666666665</c:v>
                </c:pt>
                <c:pt idx="168">
                  <c:v>0.1173611111111111</c:v>
                </c:pt>
                <c:pt idx="169">
                  <c:v>0.11805555555555557</c:v>
                </c:pt>
                <c:pt idx="170">
                  <c:v>0.11875000000000001</c:v>
                </c:pt>
                <c:pt idx="171">
                  <c:v>0.11944444444444445</c:v>
                </c:pt>
                <c:pt idx="172">
                  <c:v>0.12013888888888889</c:v>
                </c:pt>
                <c:pt idx="173">
                  <c:v>0.12083333333333333</c:v>
                </c:pt>
                <c:pt idx="174">
                  <c:v>0.12152777777777778</c:v>
                </c:pt>
                <c:pt idx="175">
                  <c:v>0.12222222222222223</c:v>
                </c:pt>
                <c:pt idx="176">
                  <c:v>0.12291666666666667</c:v>
                </c:pt>
                <c:pt idx="177">
                  <c:v>0.12361111111111112</c:v>
                </c:pt>
                <c:pt idx="178">
                  <c:v>0.12430555555555556</c:v>
                </c:pt>
                <c:pt idx="179">
                  <c:v>0.125</c:v>
                </c:pt>
                <c:pt idx="180">
                  <c:v>0.12569444444444444</c:v>
                </c:pt>
                <c:pt idx="181">
                  <c:v>0.12638888888888888</c:v>
                </c:pt>
                <c:pt idx="182">
                  <c:v>0.12708333333333333</c:v>
                </c:pt>
                <c:pt idx="183">
                  <c:v>0.1277777777777778</c:v>
                </c:pt>
                <c:pt idx="184">
                  <c:v>0.12847222222222224</c:v>
                </c:pt>
                <c:pt idx="185">
                  <c:v>0.12916666666666668</c:v>
                </c:pt>
                <c:pt idx="186">
                  <c:v>0.12986111111111112</c:v>
                </c:pt>
                <c:pt idx="187">
                  <c:v>0.13055555555555556</c:v>
                </c:pt>
                <c:pt idx="188">
                  <c:v>0.13125000000000001</c:v>
                </c:pt>
                <c:pt idx="189">
                  <c:v>0.13194444444444445</c:v>
                </c:pt>
                <c:pt idx="190">
                  <c:v>0.13263888888888889</c:v>
                </c:pt>
                <c:pt idx="191">
                  <c:v>0.13333333333333333</c:v>
                </c:pt>
                <c:pt idx="192">
                  <c:v>0.13402777777777777</c:v>
                </c:pt>
                <c:pt idx="193">
                  <c:v>0.13472222222222222</c:v>
                </c:pt>
                <c:pt idx="194">
                  <c:v>0.13541666666666666</c:v>
                </c:pt>
                <c:pt idx="195">
                  <c:v>0.1361111111111111</c:v>
                </c:pt>
                <c:pt idx="196">
                  <c:v>0.13680555555555554</c:v>
                </c:pt>
                <c:pt idx="197">
                  <c:v>0.13749999999999998</c:v>
                </c:pt>
                <c:pt idx="198">
                  <c:v>0.13819444444444443</c:v>
                </c:pt>
                <c:pt idx="199">
                  <c:v>0.1388888888888889</c:v>
                </c:pt>
                <c:pt idx="200">
                  <c:v>0.13958333333333334</c:v>
                </c:pt>
                <c:pt idx="201">
                  <c:v>0.14027777777777778</c:v>
                </c:pt>
                <c:pt idx="202">
                  <c:v>0.14097222222222222</c:v>
                </c:pt>
                <c:pt idx="203">
                  <c:v>0.14166666666666666</c:v>
                </c:pt>
                <c:pt idx="204">
                  <c:v>0.1423611111111111</c:v>
                </c:pt>
                <c:pt idx="205">
                  <c:v>0.14305555555555557</c:v>
                </c:pt>
                <c:pt idx="206">
                  <c:v>0.14375000000000002</c:v>
                </c:pt>
                <c:pt idx="207">
                  <c:v>0.14444444444444446</c:v>
                </c:pt>
                <c:pt idx="208">
                  <c:v>0.1451388888888889</c:v>
                </c:pt>
                <c:pt idx="209">
                  <c:v>0.14583333333333334</c:v>
                </c:pt>
                <c:pt idx="210">
                  <c:v>0.14652777777777778</c:v>
                </c:pt>
                <c:pt idx="211">
                  <c:v>0.14722222222222223</c:v>
                </c:pt>
                <c:pt idx="212">
                  <c:v>0.14791666666666667</c:v>
                </c:pt>
                <c:pt idx="213">
                  <c:v>0.14861111111111111</c:v>
                </c:pt>
                <c:pt idx="214">
                  <c:v>0.14930555555555555</c:v>
                </c:pt>
                <c:pt idx="215">
                  <c:v>0.15</c:v>
                </c:pt>
                <c:pt idx="216">
                  <c:v>0.15069444444444444</c:v>
                </c:pt>
                <c:pt idx="217">
                  <c:v>0.15138888888888888</c:v>
                </c:pt>
                <c:pt idx="218">
                  <c:v>0.15208333333333332</c:v>
                </c:pt>
                <c:pt idx="219">
                  <c:v>0.15277777777777776</c:v>
                </c:pt>
                <c:pt idx="220">
                  <c:v>0.15347222222222223</c:v>
                </c:pt>
                <c:pt idx="221">
                  <c:v>0.15416666666666667</c:v>
                </c:pt>
                <c:pt idx="222">
                  <c:v>0.15486111111111112</c:v>
                </c:pt>
                <c:pt idx="223">
                  <c:v>0.15555555555555556</c:v>
                </c:pt>
                <c:pt idx="224">
                  <c:v>0.15625</c:v>
                </c:pt>
                <c:pt idx="225">
                  <c:v>0.15694444444444444</c:v>
                </c:pt>
                <c:pt idx="226">
                  <c:v>0.15763888888888888</c:v>
                </c:pt>
                <c:pt idx="227">
                  <c:v>0.15833333333333333</c:v>
                </c:pt>
                <c:pt idx="228">
                  <c:v>0.15902777777777777</c:v>
                </c:pt>
                <c:pt idx="229">
                  <c:v>0.15972222222222224</c:v>
                </c:pt>
                <c:pt idx="230">
                  <c:v>0.16041666666666668</c:v>
                </c:pt>
                <c:pt idx="231">
                  <c:v>0.16111111111111112</c:v>
                </c:pt>
                <c:pt idx="232">
                  <c:v>0.16180555555555556</c:v>
                </c:pt>
                <c:pt idx="233">
                  <c:v>0.16250000000000001</c:v>
                </c:pt>
                <c:pt idx="234">
                  <c:v>0.16319444444444445</c:v>
                </c:pt>
                <c:pt idx="235">
                  <c:v>0.16388888888888889</c:v>
                </c:pt>
                <c:pt idx="236">
                  <c:v>0.16458333333333333</c:v>
                </c:pt>
                <c:pt idx="237">
                  <c:v>0.16527777777777777</c:v>
                </c:pt>
                <c:pt idx="238">
                  <c:v>0.16597222222222222</c:v>
                </c:pt>
                <c:pt idx="239">
                  <c:v>0.16666666666666666</c:v>
                </c:pt>
                <c:pt idx="240">
                  <c:v>0.1673611111111111</c:v>
                </c:pt>
                <c:pt idx="241">
                  <c:v>0.16805555555555554</c:v>
                </c:pt>
                <c:pt idx="242">
                  <c:v>0.16874999999999998</c:v>
                </c:pt>
                <c:pt idx="243">
                  <c:v>0.16944444444444443</c:v>
                </c:pt>
                <c:pt idx="244">
                  <c:v>0.17013888888888887</c:v>
                </c:pt>
                <c:pt idx="245">
                  <c:v>0.17083333333333331</c:v>
                </c:pt>
                <c:pt idx="246">
                  <c:v>0.17152777777777775</c:v>
                </c:pt>
                <c:pt idx="247">
                  <c:v>0.17222222222222225</c:v>
                </c:pt>
                <c:pt idx="248">
                  <c:v>0.17291666666666669</c:v>
                </c:pt>
                <c:pt idx="249">
                  <c:v>0.17361111111111113</c:v>
                </c:pt>
                <c:pt idx="250">
                  <c:v>0.17430555555555557</c:v>
                </c:pt>
                <c:pt idx="251">
                  <c:v>0.17500000000000002</c:v>
                </c:pt>
                <c:pt idx="252">
                  <c:v>0.17569444444444446</c:v>
                </c:pt>
                <c:pt idx="253">
                  <c:v>0.1763888888888889</c:v>
                </c:pt>
                <c:pt idx="254">
                  <c:v>0.17708333333333334</c:v>
                </c:pt>
                <c:pt idx="255">
                  <c:v>0.17777777777777778</c:v>
                </c:pt>
                <c:pt idx="256">
                  <c:v>0.17847222222222223</c:v>
                </c:pt>
                <c:pt idx="257">
                  <c:v>0.17916666666666667</c:v>
                </c:pt>
                <c:pt idx="258">
                  <c:v>0.17986111111111111</c:v>
                </c:pt>
                <c:pt idx="259">
                  <c:v>0.18055555555555555</c:v>
                </c:pt>
                <c:pt idx="260">
                  <c:v>0.18124999999999999</c:v>
                </c:pt>
                <c:pt idx="261">
                  <c:v>0.18194444444444444</c:v>
                </c:pt>
                <c:pt idx="262">
                  <c:v>0.18263888888888891</c:v>
                </c:pt>
                <c:pt idx="263">
                  <c:v>0.18333333333333335</c:v>
                </c:pt>
                <c:pt idx="264">
                  <c:v>0.18402777777777779</c:v>
                </c:pt>
                <c:pt idx="265">
                  <c:v>0.18472222222222223</c:v>
                </c:pt>
                <c:pt idx="266">
                  <c:v>0.18541666666666667</c:v>
                </c:pt>
                <c:pt idx="267">
                  <c:v>0.18611111111111112</c:v>
                </c:pt>
                <c:pt idx="268">
                  <c:v>0.18680555555555556</c:v>
                </c:pt>
                <c:pt idx="269">
                  <c:v>0.1875</c:v>
                </c:pt>
                <c:pt idx="270">
                  <c:v>0.18819444444444444</c:v>
                </c:pt>
                <c:pt idx="271">
                  <c:v>0.18888888888888888</c:v>
                </c:pt>
                <c:pt idx="272">
                  <c:v>0.18958333333333333</c:v>
                </c:pt>
                <c:pt idx="273">
                  <c:v>0.19027777777777777</c:v>
                </c:pt>
                <c:pt idx="274">
                  <c:v>0.19097222222222221</c:v>
                </c:pt>
                <c:pt idx="275">
                  <c:v>0.19166666666666665</c:v>
                </c:pt>
                <c:pt idx="276">
                  <c:v>0.19236111111111112</c:v>
                </c:pt>
                <c:pt idx="277">
                  <c:v>0.19305555555555554</c:v>
                </c:pt>
                <c:pt idx="278">
                  <c:v>0.19375000000000001</c:v>
                </c:pt>
                <c:pt idx="279">
                  <c:v>0.19444444444444445</c:v>
                </c:pt>
                <c:pt idx="280">
                  <c:v>0.19513888888888889</c:v>
                </c:pt>
                <c:pt idx="281">
                  <c:v>0.19583333333333333</c:v>
                </c:pt>
                <c:pt idx="282">
                  <c:v>0.19652777777777777</c:v>
                </c:pt>
                <c:pt idx="283">
                  <c:v>0.19722222222222222</c:v>
                </c:pt>
                <c:pt idx="284">
                  <c:v>0.19791666666666666</c:v>
                </c:pt>
                <c:pt idx="285">
                  <c:v>0.1986111111111111</c:v>
                </c:pt>
                <c:pt idx="286">
                  <c:v>0.19930555555555554</c:v>
                </c:pt>
                <c:pt idx="287">
                  <c:v>0.19999999999999998</c:v>
                </c:pt>
                <c:pt idx="288">
                  <c:v>0.20069444444444443</c:v>
                </c:pt>
                <c:pt idx="289">
                  <c:v>0.20138888888888887</c:v>
                </c:pt>
                <c:pt idx="290">
                  <c:v>0.20208333333333331</c:v>
                </c:pt>
                <c:pt idx="291">
                  <c:v>0.20277777777777781</c:v>
                </c:pt>
                <c:pt idx="292">
                  <c:v>0.20347222222222219</c:v>
                </c:pt>
                <c:pt idx="293">
                  <c:v>0.20416666666666669</c:v>
                </c:pt>
                <c:pt idx="294">
                  <c:v>0.20486111111111113</c:v>
                </c:pt>
                <c:pt idx="295">
                  <c:v>0.20555555555555557</c:v>
                </c:pt>
                <c:pt idx="296">
                  <c:v>0.20625000000000002</c:v>
                </c:pt>
                <c:pt idx="297">
                  <c:v>0.20694444444444446</c:v>
                </c:pt>
                <c:pt idx="298">
                  <c:v>0.2076388888888889</c:v>
                </c:pt>
                <c:pt idx="299">
                  <c:v>0.20833333333333334</c:v>
                </c:pt>
                <c:pt idx="300">
                  <c:v>0.20902777777777778</c:v>
                </c:pt>
                <c:pt idx="301">
                  <c:v>0.20972222222222223</c:v>
                </c:pt>
                <c:pt idx="302">
                  <c:v>0.21041666666666667</c:v>
                </c:pt>
                <c:pt idx="303">
                  <c:v>0.21111111111111111</c:v>
                </c:pt>
                <c:pt idx="304">
                  <c:v>0.21180555555555555</c:v>
                </c:pt>
                <c:pt idx="305">
                  <c:v>0.21249999999999999</c:v>
                </c:pt>
                <c:pt idx="306">
                  <c:v>0.21319444444444444</c:v>
                </c:pt>
                <c:pt idx="307">
                  <c:v>0.21388888888888891</c:v>
                </c:pt>
                <c:pt idx="308">
                  <c:v>0.21458333333333335</c:v>
                </c:pt>
                <c:pt idx="309">
                  <c:v>0.21527777777777779</c:v>
                </c:pt>
                <c:pt idx="310">
                  <c:v>0.21597222222222223</c:v>
                </c:pt>
                <c:pt idx="311">
                  <c:v>0.21666666666666667</c:v>
                </c:pt>
                <c:pt idx="312">
                  <c:v>0.21736111111111112</c:v>
                </c:pt>
                <c:pt idx="313">
                  <c:v>0.21805555555555556</c:v>
                </c:pt>
                <c:pt idx="314">
                  <c:v>0.21875</c:v>
                </c:pt>
                <c:pt idx="315">
                  <c:v>0.21944444444444444</c:v>
                </c:pt>
                <c:pt idx="316">
                  <c:v>0.22013888888888888</c:v>
                </c:pt>
                <c:pt idx="317">
                  <c:v>0.22083333333333333</c:v>
                </c:pt>
                <c:pt idx="318">
                  <c:v>0.22152777777777777</c:v>
                </c:pt>
                <c:pt idx="319">
                  <c:v>0.22222222222222221</c:v>
                </c:pt>
                <c:pt idx="320">
                  <c:v>0.22291666666666665</c:v>
                </c:pt>
                <c:pt idx="321">
                  <c:v>0.22361111111111109</c:v>
                </c:pt>
                <c:pt idx="322">
                  <c:v>0.22430555555555556</c:v>
                </c:pt>
                <c:pt idx="323">
                  <c:v>0.22500000000000001</c:v>
                </c:pt>
                <c:pt idx="324">
                  <c:v>0.22569444444444445</c:v>
                </c:pt>
                <c:pt idx="325">
                  <c:v>0.22638888888888889</c:v>
                </c:pt>
                <c:pt idx="326">
                  <c:v>0.22708333333333333</c:v>
                </c:pt>
                <c:pt idx="327">
                  <c:v>0.22777777777777777</c:v>
                </c:pt>
                <c:pt idx="328">
                  <c:v>0.22847222222222222</c:v>
                </c:pt>
                <c:pt idx="329">
                  <c:v>0.22916666666666666</c:v>
                </c:pt>
                <c:pt idx="330">
                  <c:v>0.2298611111111111</c:v>
                </c:pt>
                <c:pt idx="331">
                  <c:v>0.23055555555555554</c:v>
                </c:pt>
                <c:pt idx="332">
                  <c:v>0.23124999999999998</c:v>
                </c:pt>
                <c:pt idx="333">
                  <c:v>0.23194444444444443</c:v>
                </c:pt>
                <c:pt idx="334">
                  <c:v>0.23263888888888887</c:v>
                </c:pt>
                <c:pt idx="335">
                  <c:v>0.23333333333333331</c:v>
                </c:pt>
                <c:pt idx="336">
                  <c:v>0.23402777777777781</c:v>
                </c:pt>
                <c:pt idx="337">
                  <c:v>0.23472222222222219</c:v>
                </c:pt>
                <c:pt idx="338">
                  <c:v>0.23541666666666669</c:v>
                </c:pt>
                <c:pt idx="339">
                  <c:v>0.23611111111111113</c:v>
                </c:pt>
                <c:pt idx="340">
                  <c:v>0.23680555555555557</c:v>
                </c:pt>
                <c:pt idx="341">
                  <c:v>0.23750000000000002</c:v>
                </c:pt>
                <c:pt idx="342">
                  <c:v>0.23819444444444446</c:v>
                </c:pt>
                <c:pt idx="343">
                  <c:v>0.2388888888888889</c:v>
                </c:pt>
                <c:pt idx="344">
                  <c:v>0.23958333333333334</c:v>
                </c:pt>
                <c:pt idx="345">
                  <c:v>0.24027777777777778</c:v>
                </c:pt>
                <c:pt idx="346">
                  <c:v>0.24097222222222223</c:v>
                </c:pt>
                <c:pt idx="347">
                  <c:v>0.24166666666666667</c:v>
                </c:pt>
                <c:pt idx="348">
                  <c:v>0.24236111111111111</c:v>
                </c:pt>
                <c:pt idx="349">
                  <c:v>0.24305555555555555</c:v>
                </c:pt>
                <c:pt idx="350">
                  <c:v>0.24374999999999999</c:v>
                </c:pt>
                <c:pt idx="351">
                  <c:v>0.24444444444444446</c:v>
                </c:pt>
                <c:pt idx="352">
                  <c:v>0.24513888888888888</c:v>
                </c:pt>
                <c:pt idx="353">
                  <c:v>0.24583333333333335</c:v>
                </c:pt>
                <c:pt idx="354">
                  <c:v>0.24652777777777779</c:v>
                </c:pt>
                <c:pt idx="355">
                  <c:v>0.24722222222222223</c:v>
                </c:pt>
                <c:pt idx="356">
                  <c:v>0.24791666666666667</c:v>
                </c:pt>
                <c:pt idx="357">
                  <c:v>0.24861111111111112</c:v>
                </c:pt>
                <c:pt idx="358">
                  <c:v>0.24930555555555556</c:v>
                </c:pt>
                <c:pt idx="359">
                  <c:v>0.25</c:v>
                </c:pt>
                <c:pt idx="360">
                  <c:v>0.25069444444444444</c:v>
                </c:pt>
                <c:pt idx="361">
                  <c:v>0.25138888888888888</c:v>
                </c:pt>
                <c:pt idx="362">
                  <c:v>0.25208333333333333</c:v>
                </c:pt>
                <c:pt idx="363">
                  <c:v>0.25277777777777777</c:v>
                </c:pt>
                <c:pt idx="364">
                  <c:v>0.25347222222222221</c:v>
                </c:pt>
                <c:pt idx="365">
                  <c:v>0.25416666666666665</c:v>
                </c:pt>
                <c:pt idx="366">
                  <c:v>0.25486111111111109</c:v>
                </c:pt>
                <c:pt idx="367">
                  <c:v>0.25555555555555559</c:v>
                </c:pt>
                <c:pt idx="368">
                  <c:v>0.25625000000000003</c:v>
                </c:pt>
                <c:pt idx="369">
                  <c:v>0.25694444444444448</c:v>
                </c:pt>
                <c:pt idx="370">
                  <c:v>0.25763888888888892</c:v>
                </c:pt>
                <c:pt idx="371">
                  <c:v>0.25833333333333336</c:v>
                </c:pt>
                <c:pt idx="372">
                  <c:v>0.2590277777777778</c:v>
                </c:pt>
                <c:pt idx="373">
                  <c:v>0.25972222222222224</c:v>
                </c:pt>
                <c:pt idx="374">
                  <c:v>0.26041666666666669</c:v>
                </c:pt>
                <c:pt idx="375">
                  <c:v>0.26111111111111113</c:v>
                </c:pt>
                <c:pt idx="376">
                  <c:v>0.26180555555555557</c:v>
                </c:pt>
                <c:pt idx="377">
                  <c:v>0.26250000000000001</c:v>
                </c:pt>
                <c:pt idx="378">
                  <c:v>0.26319444444444445</c:v>
                </c:pt>
                <c:pt idx="379">
                  <c:v>0.2638888888888889</c:v>
                </c:pt>
                <c:pt idx="380">
                  <c:v>0.26458333333333334</c:v>
                </c:pt>
                <c:pt idx="381">
                  <c:v>0.26527777777777778</c:v>
                </c:pt>
                <c:pt idx="382">
                  <c:v>0.26597222222222222</c:v>
                </c:pt>
                <c:pt idx="383">
                  <c:v>0.26666666666666666</c:v>
                </c:pt>
                <c:pt idx="384">
                  <c:v>0.2673611111111111</c:v>
                </c:pt>
                <c:pt idx="385">
                  <c:v>0.26805555555555555</c:v>
                </c:pt>
                <c:pt idx="386">
                  <c:v>0.26874999999999999</c:v>
                </c:pt>
                <c:pt idx="387">
                  <c:v>0.26944444444444443</c:v>
                </c:pt>
                <c:pt idx="388">
                  <c:v>0.27013888888888887</c:v>
                </c:pt>
                <c:pt idx="389">
                  <c:v>0.27083333333333331</c:v>
                </c:pt>
                <c:pt idx="390">
                  <c:v>0.27152777777777776</c:v>
                </c:pt>
                <c:pt idx="391">
                  <c:v>0.2722222222222222</c:v>
                </c:pt>
                <c:pt idx="392">
                  <c:v>0.27291666666666664</c:v>
                </c:pt>
                <c:pt idx="393">
                  <c:v>0.27361111111111108</c:v>
                </c:pt>
                <c:pt idx="394">
                  <c:v>0.27430555555555552</c:v>
                </c:pt>
                <c:pt idx="395">
                  <c:v>0.27499999999999997</c:v>
                </c:pt>
                <c:pt idx="396">
                  <c:v>0.27569444444444446</c:v>
                </c:pt>
                <c:pt idx="397">
                  <c:v>0.27638888888888885</c:v>
                </c:pt>
                <c:pt idx="398">
                  <c:v>0.27708333333333335</c:v>
                </c:pt>
                <c:pt idx="399">
                  <c:v>0.27777777777777779</c:v>
                </c:pt>
                <c:pt idx="400">
                  <c:v>0.27847222222222223</c:v>
                </c:pt>
                <c:pt idx="401">
                  <c:v>0.27916666666666667</c:v>
                </c:pt>
                <c:pt idx="402">
                  <c:v>0.27986111111111112</c:v>
                </c:pt>
                <c:pt idx="403">
                  <c:v>0.28055555555555556</c:v>
                </c:pt>
                <c:pt idx="404">
                  <c:v>0.28125</c:v>
                </c:pt>
                <c:pt idx="405">
                  <c:v>0.28194444444444444</c:v>
                </c:pt>
                <c:pt idx="406">
                  <c:v>0.28263888888888888</c:v>
                </c:pt>
                <c:pt idx="407">
                  <c:v>0.28333333333333333</c:v>
                </c:pt>
                <c:pt idx="408">
                  <c:v>0.28402777777777777</c:v>
                </c:pt>
                <c:pt idx="409">
                  <c:v>0.28472222222222221</c:v>
                </c:pt>
                <c:pt idx="410">
                  <c:v>0.28541666666666665</c:v>
                </c:pt>
                <c:pt idx="411">
                  <c:v>0.28611111111111115</c:v>
                </c:pt>
                <c:pt idx="412">
                  <c:v>0.28680555555555554</c:v>
                </c:pt>
                <c:pt idx="413">
                  <c:v>0.28750000000000003</c:v>
                </c:pt>
                <c:pt idx="414">
                  <c:v>0.28819444444444448</c:v>
                </c:pt>
                <c:pt idx="415">
                  <c:v>0.28888888888888892</c:v>
                </c:pt>
                <c:pt idx="416">
                  <c:v>0.28958333333333336</c:v>
                </c:pt>
                <c:pt idx="417">
                  <c:v>0.2902777777777778</c:v>
                </c:pt>
                <c:pt idx="418">
                  <c:v>0.29097222222222224</c:v>
                </c:pt>
                <c:pt idx="419">
                  <c:v>0.29166666666666669</c:v>
                </c:pt>
                <c:pt idx="420">
                  <c:v>0.29236111111111113</c:v>
                </c:pt>
                <c:pt idx="421">
                  <c:v>0.29305555555555557</c:v>
                </c:pt>
                <c:pt idx="422">
                  <c:v>0.29375000000000001</c:v>
                </c:pt>
                <c:pt idx="423">
                  <c:v>0.29444444444444445</c:v>
                </c:pt>
                <c:pt idx="424">
                  <c:v>0.2951388888888889</c:v>
                </c:pt>
                <c:pt idx="425">
                  <c:v>0.29583333333333334</c:v>
                </c:pt>
                <c:pt idx="426">
                  <c:v>0.29652777777777778</c:v>
                </c:pt>
                <c:pt idx="427">
                  <c:v>0.29722222222222222</c:v>
                </c:pt>
                <c:pt idx="428">
                  <c:v>0.29791666666666666</c:v>
                </c:pt>
                <c:pt idx="429">
                  <c:v>0.2986111111111111</c:v>
                </c:pt>
                <c:pt idx="430">
                  <c:v>0.29930555555555555</c:v>
                </c:pt>
                <c:pt idx="431">
                  <c:v>0.3</c:v>
                </c:pt>
                <c:pt idx="432">
                  <c:v>0.30069444444444443</c:v>
                </c:pt>
                <c:pt idx="433">
                  <c:v>0.30138888888888887</c:v>
                </c:pt>
                <c:pt idx="434">
                  <c:v>0.30208333333333331</c:v>
                </c:pt>
                <c:pt idx="435">
                  <c:v>0.30277777777777776</c:v>
                </c:pt>
                <c:pt idx="436">
                  <c:v>0.3034722222222222</c:v>
                </c:pt>
                <c:pt idx="437">
                  <c:v>0.30416666666666664</c:v>
                </c:pt>
                <c:pt idx="438">
                  <c:v>0.30486111111111108</c:v>
                </c:pt>
                <c:pt idx="439">
                  <c:v>0.30555555555555552</c:v>
                </c:pt>
                <c:pt idx="440">
                  <c:v>0.30624999999999997</c:v>
                </c:pt>
                <c:pt idx="441">
                  <c:v>0.30694444444444441</c:v>
                </c:pt>
                <c:pt idx="442">
                  <c:v>0.30763888888888891</c:v>
                </c:pt>
                <c:pt idx="443">
                  <c:v>0.30833333333333335</c:v>
                </c:pt>
                <c:pt idx="444">
                  <c:v>0.30902777777777779</c:v>
                </c:pt>
                <c:pt idx="445">
                  <c:v>0.30972222222222223</c:v>
                </c:pt>
                <c:pt idx="446">
                  <c:v>0.31041666666666667</c:v>
                </c:pt>
                <c:pt idx="447">
                  <c:v>0.31111111111111112</c:v>
                </c:pt>
                <c:pt idx="448">
                  <c:v>0.31180555555555556</c:v>
                </c:pt>
                <c:pt idx="449">
                  <c:v>0.3125</c:v>
                </c:pt>
                <c:pt idx="450">
                  <c:v>0.31319444444444444</c:v>
                </c:pt>
                <c:pt idx="451">
                  <c:v>0.31388888888888888</c:v>
                </c:pt>
                <c:pt idx="452">
                  <c:v>0.31458333333333333</c:v>
                </c:pt>
                <c:pt idx="453">
                  <c:v>0.31527777777777777</c:v>
                </c:pt>
                <c:pt idx="454">
                  <c:v>0.31597222222222221</c:v>
                </c:pt>
                <c:pt idx="455">
                  <c:v>0.31666666666666665</c:v>
                </c:pt>
                <c:pt idx="456">
                  <c:v>0.31736111111111115</c:v>
                </c:pt>
                <c:pt idx="457">
                  <c:v>0.31805555555555554</c:v>
                </c:pt>
                <c:pt idx="458">
                  <c:v>0.31875000000000003</c:v>
                </c:pt>
                <c:pt idx="459">
                  <c:v>0.31944444444444448</c:v>
                </c:pt>
                <c:pt idx="460">
                  <c:v>0.32013888888888892</c:v>
                </c:pt>
                <c:pt idx="461">
                  <c:v>0.32083333333333336</c:v>
                </c:pt>
                <c:pt idx="462">
                  <c:v>0.3215277777777778</c:v>
                </c:pt>
                <c:pt idx="463">
                  <c:v>0.32222222222222224</c:v>
                </c:pt>
                <c:pt idx="464">
                  <c:v>0.32291666666666669</c:v>
                </c:pt>
                <c:pt idx="465">
                  <c:v>0.32361111111111113</c:v>
                </c:pt>
                <c:pt idx="466">
                  <c:v>0.32430555555555557</c:v>
                </c:pt>
                <c:pt idx="467">
                  <c:v>0.32500000000000001</c:v>
                </c:pt>
                <c:pt idx="468">
                  <c:v>0.32569444444444445</c:v>
                </c:pt>
                <c:pt idx="469">
                  <c:v>0.3263888888888889</c:v>
                </c:pt>
                <c:pt idx="470">
                  <c:v>0.32708333333333334</c:v>
                </c:pt>
                <c:pt idx="471">
                  <c:v>0.32777777777777778</c:v>
                </c:pt>
                <c:pt idx="472">
                  <c:v>0.32847222222222222</c:v>
                </c:pt>
                <c:pt idx="473">
                  <c:v>0.32916666666666666</c:v>
                </c:pt>
                <c:pt idx="474">
                  <c:v>0.3298611111111111</c:v>
                </c:pt>
                <c:pt idx="475">
                  <c:v>0.33055555555555555</c:v>
                </c:pt>
                <c:pt idx="476">
                  <c:v>0.33124999999999999</c:v>
                </c:pt>
                <c:pt idx="477">
                  <c:v>0.33194444444444443</c:v>
                </c:pt>
                <c:pt idx="478">
                  <c:v>0.33263888888888887</c:v>
                </c:pt>
                <c:pt idx="479">
                  <c:v>0.33333333333333331</c:v>
                </c:pt>
                <c:pt idx="480">
                  <c:v>0.33402777777777781</c:v>
                </c:pt>
                <c:pt idx="481">
                  <c:v>0.3347222222222222</c:v>
                </c:pt>
                <c:pt idx="482">
                  <c:v>0.3354166666666667</c:v>
                </c:pt>
                <c:pt idx="483">
                  <c:v>0.33611111111111108</c:v>
                </c:pt>
                <c:pt idx="484">
                  <c:v>0.33680555555555558</c:v>
                </c:pt>
                <c:pt idx="485">
                  <c:v>0.33749999999999997</c:v>
                </c:pt>
                <c:pt idx="486">
                  <c:v>0.33819444444444446</c:v>
                </c:pt>
                <c:pt idx="487">
                  <c:v>0.33888888888888885</c:v>
                </c:pt>
                <c:pt idx="488">
                  <c:v>0.33958333333333335</c:v>
                </c:pt>
                <c:pt idx="489">
                  <c:v>0.34027777777777773</c:v>
                </c:pt>
                <c:pt idx="490">
                  <c:v>0.34097222222222223</c:v>
                </c:pt>
                <c:pt idx="491">
                  <c:v>0.34166666666666662</c:v>
                </c:pt>
                <c:pt idx="492">
                  <c:v>0.34236111111111112</c:v>
                </c:pt>
                <c:pt idx="493">
                  <c:v>0.3430555555555555</c:v>
                </c:pt>
                <c:pt idx="494">
                  <c:v>0.34375</c:v>
                </c:pt>
                <c:pt idx="495">
                  <c:v>0.3444444444444445</c:v>
                </c:pt>
                <c:pt idx="496">
                  <c:v>0.34513888888888888</c:v>
                </c:pt>
                <c:pt idx="497">
                  <c:v>0.34583333333333338</c:v>
                </c:pt>
                <c:pt idx="498">
                  <c:v>0.34652777777777777</c:v>
                </c:pt>
                <c:pt idx="499">
                  <c:v>0.34722222222222227</c:v>
                </c:pt>
                <c:pt idx="500">
                  <c:v>0.34791666666666665</c:v>
                </c:pt>
                <c:pt idx="501">
                  <c:v>0.34861111111111115</c:v>
                </c:pt>
                <c:pt idx="502">
                  <c:v>0.34930555555555554</c:v>
                </c:pt>
                <c:pt idx="503">
                  <c:v>0.35000000000000003</c:v>
                </c:pt>
                <c:pt idx="504">
                  <c:v>0.35069444444444442</c:v>
                </c:pt>
                <c:pt idx="505">
                  <c:v>0.35138888888888892</c:v>
                </c:pt>
                <c:pt idx="506">
                  <c:v>0.3520833333333333</c:v>
                </c:pt>
                <c:pt idx="507">
                  <c:v>0.3527777777777778</c:v>
                </c:pt>
                <c:pt idx="508">
                  <c:v>0.35347222222222219</c:v>
                </c:pt>
                <c:pt idx="509">
                  <c:v>0.35416666666666669</c:v>
                </c:pt>
                <c:pt idx="510">
                  <c:v>0.35486111111111113</c:v>
                </c:pt>
                <c:pt idx="511">
                  <c:v>0.35555555555555557</c:v>
                </c:pt>
                <c:pt idx="512">
                  <c:v>0.35625000000000001</c:v>
                </c:pt>
                <c:pt idx="513">
                  <c:v>0.35694444444444445</c:v>
                </c:pt>
                <c:pt idx="514">
                  <c:v>0.3576388888888889</c:v>
                </c:pt>
                <c:pt idx="515">
                  <c:v>0.35833333333333334</c:v>
                </c:pt>
                <c:pt idx="516">
                  <c:v>0.35902777777777778</c:v>
                </c:pt>
                <c:pt idx="517">
                  <c:v>0.35972222222222222</c:v>
                </c:pt>
                <c:pt idx="518">
                  <c:v>0.36041666666666666</c:v>
                </c:pt>
                <c:pt idx="519">
                  <c:v>0.3611111111111111</c:v>
                </c:pt>
                <c:pt idx="520">
                  <c:v>0.36180555555555555</c:v>
                </c:pt>
                <c:pt idx="521">
                  <c:v>0.36249999999999999</c:v>
                </c:pt>
                <c:pt idx="522">
                  <c:v>0.36319444444444443</c:v>
                </c:pt>
                <c:pt idx="523">
                  <c:v>0.36388888888888887</c:v>
                </c:pt>
                <c:pt idx="524">
                  <c:v>0.36458333333333331</c:v>
                </c:pt>
                <c:pt idx="525">
                  <c:v>0.36527777777777781</c:v>
                </c:pt>
                <c:pt idx="526">
                  <c:v>0.3659722222222222</c:v>
                </c:pt>
                <c:pt idx="527">
                  <c:v>0.3666666666666667</c:v>
                </c:pt>
                <c:pt idx="528">
                  <c:v>0.36736111111111108</c:v>
                </c:pt>
                <c:pt idx="529">
                  <c:v>0.36805555555555558</c:v>
                </c:pt>
                <c:pt idx="530">
                  <c:v>0.36874999999999997</c:v>
                </c:pt>
                <c:pt idx="531">
                  <c:v>0.36944444444444446</c:v>
                </c:pt>
                <c:pt idx="532">
                  <c:v>0.37013888888888885</c:v>
                </c:pt>
                <c:pt idx="533">
                  <c:v>0.37083333333333335</c:v>
                </c:pt>
                <c:pt idx="534">
                  <c:v>0.37152777777777773</c:v>
                </c:pt>
                <c:pt idx="535">
                  <c:v>0.37222222222222223</c:v>
                </c:pt>
                <c:pt idx="536">
                  <c:v>0.37291666666666662</c:v>
                </c:pt>
                <c:pt idx="537">
                  <c:v>0.37361111111111112</c:v>
                </c:pt>
                <c:pt idx="538">
                  <c:v>0.3743055555555555</c:v>
                </c:pt>
                <c:pt idx="539">
                  <c:v>0.375</c:v>
                </c:pt>
                <c:pt idx="540">
                  <c:v>0.3756944444444445</c:v>
                </c:pt>
                <c:pt idx="541">
                  <c:v>0.37638888888888888</c:v>
                </c:pt>
                <c:pt idx="542">
                  <c:v>0.37708333333333338</c:v>
                </c:pt>
                <c:pt idx="543">
                  <c:v>0.37777777777777777</c:v>
                </c:pt>
                <c:pt idx="544">
                  <c:v>0.37847222222222227</c:v>
                </c:pt>
                <c:pt idx="545">
                  <c:v>0.37916666666666665</c:v>
                </c:pt>
                <c:pt idx="546">
                  <c:v>0.37986111111111115</c:v>
                </c:pt>
                <c:pt idx="547">
                  <c:v>0.38055555555555554</c:v>
                </c:pt>
                <c:pt idx="548">
                  <c:v>0.38125000000000003</c:v>
                </c:pt>
                <c:pt idx="549">
                  <c:v>0.38194444444444442</c:v>
                </c:pt>
                <c:pt idx="550">
                  <c:v>0.38263888888888892</c:v>
                </c:pt>
                <c:pt idx="551">
                  <c:v>0.3833333333333333</c:v>
                </c:pt>
                <c:pt idx="552">
                  <c:v>0.3840277777777778</c:v>
                </c:pt>
                <c:pt idx="553">
                  <c:v>0.38472222222222219</c:v>
                </c:pt>
                <c:pt idx="554">
                  <c:v>0.38541666666666669</c:v>
                </c:pt>
                <c:pt idx="555">
                  <c:v>0.38611111111111113</c:v>
                </c:pt>
                <c:pt idx="556">
                  <c:v>0.38680555555555557</c:v>
                </c:pt>
                <c:pt idx="557">
                  <c:v>0.38750000000000001</c:v>
                </c:pt>
                <c:pt idx="558">
                  <c:v>0.38819444444444445</c:v>
                </c:pt>
                <c:pt idx="559">
                  <c:v>0.3888888888888889</c:v>
                </c:pt>
                <c:pt idx="560">
                  <c:v>0.38958333333333334</c:v>
                </c:pt>
                <c:pt idx="561">
                  <c:v>0.39027777777777778</c:v>
                </c:pt>
                <c:pt idx="562">
                  <c:v>0.39097222222222222</c:v>
                </c:pt>
                <c:pt idx="563">
                  <c:v>0.39166666666666666</c:v>
                </c:pt>
                <c:pt idx="564">
                  <c:v>0.3923611111111111</c:v>
                </c:pt>
                <c:pt idx="565">
                  <c:v>0.39305555555555555</c:v>
                </c:pt>
                <c:pt idx="566">
                  <c:v>0.39374999999999999</c:v>
                </c:pt>
                <c:pt idx="567">
                  <c:v>0.39444444444444443</c:v>
                </c:pt>
                <c:pt idx="568">
                  <c:v>0.39513888888888887</c:v>
                </c:pt>
                <c:pt idx="569">
                  <c:v>0.39583333333333331</c:v>
                </c:pt>
                <c:pt idx="570">
                  <c:v>0.39652777777777781</c:v>
                </c:pt>
                <c:pt idx="571">
                  <c:v>0.3972222222222222</c:v>
                </c:pt>
                <c:pt idx="572">
                  <c:v>0.3979166666666667</c:v>
                </c:pt>
                <c:pt idx="573">
                  <c:v>0.39861111111111108</c:v>
                </c:pt>
                <c:pt idx="574">
                  <c:v>0.39930555555555558</c:v>
                </c:pt>
                <c:pt idx="575">
                  <c:v>0.39999999999999997</c:v>
                </c:pt>
                <c:pt idx="576">
                  <c:v>0.40069444444444446</c:v>
                </c:pt>
                <c:pt idx="577">
                  <c:v>0.40138888888888885</c:v>
                </c:pt>
                <c:pt idx="578">
                  <c:v>0.40208333333333335</c:v>
                </c:pt>
                <c:pt idx="579">
                  <c:v>0.40277777777777773</c:v>
                </c:pt>
                <c:pt idx="580">
                  <c:v>0.40347222222222223</c:v>
                </c:pt>
                <c:pt idx="581">
                  <c:v>0.40416666666666662</c:v>
                </c:pt>
                <c:pt idx="582">
                  <c:v>0.40486111111111112</c:v>
                </c:pt>
                <c:pt idx="583">
                  <c:v>0.4055555555555555</c:v>
                </c:pt>
                <c:pt idx="584">
                  <c:v>0.40625</c:v>
                </c:pt>
                <c:pt idx="585">
                  <c:v>0.4069444444444445</c:v>
                </c:pt>
                <c:pt idx="586">
                  <c:v>0.40763888888888888</c:v>
                </c:pt>
                <c:pt idx="587">
                  <c:v>0.40833333333333338</c:v>
                </c:pt>
                <c:pt idx="588">
                  <c:v>0.40902777777777777</c:v>
                </c:pt>
                <c:pt idx="589">
                  <c:v>0.40972222222222227</c:v>
                </c:pt>
                <c:pt idx="590">
                  <c:v>0.41041666666666665</c:v>
                </c:pt>
                <c:pt idx="591">
                  <c:v>0.41111111111111115</c:v>
                </c:pt>
                <c:pt idx="592">
                  <c:v>0.41180555555555554</c:v>
                </c:pt>
                <c:pt idx="593">
                  <c:v>0.41250000000000003</c:v>
                </c:pt>
                <c:pt idx="594">
                  <c:v>0.41319444444444442</c:v>
                </c:pt>
                <c:pt idx="595">
                  <c:v>0.41388888888888892</c:v>
                </c:pt>
                <c:pt idx="596">
                  <c:v>0.4145833333333333</c:v>
                </c:pt>
                <c:pt idx="597">
                  <c:v>0.4152777777777778</c:v>
                </c:pt>
                <c:pt idx="598">
                  <c:v>0.41597222222222219</c:v>
                </c:pt>
                <c:pt idx="599">
                  <c:v>0.41666666666666669</c:v>
                </c:pt>
                <c:pt idx="600">
                  <c:v>0.41736111111111113</c:v>
                </c:pt>
                <c:pt idx="601">
                  <c:v>0.41805555555555557</c:v>
                </c:pt>
                <c:pt idx="602">
                  <c:v>0.41875000000000001</c:v>
                </c:pt>
                <c:pt idx="603">
                  <c:v>0.41944444444444445</c:v>
                </c:pt>
                <c:pt idx="604">
                  <c:v>0.4201388888888889</c:v>
                </c:pt>
                <c:pt idx="605">
                  <c:v>0.42083333333333334</c:v>
                </c:pt>
                <c:pt idx="606">
                  <c:v>0.42152777777777778</c:v>
                </c:pt>
                <c:pt idx="607">
                  <c:v>0.42222222222222222</c:v>
                </c:pt>
                <c:pt idx="608">
                  <c:v>0.42291666666666666</c:v>
                </c:pt>
                <c:pt idx="609">
                  <c:v>0.4236111111111111</c:v>
                </c:pt>
                <c:pt idx="610">
                  <c:v>0.42430555555555555</c:v>
                </c:pt>
                <c:pt idx="611">
                  <c:v>0.42499999999999999</c:v>
                </c:pt>
                <c:pt idx="612">
                  <c:v>0.42569444444444443</c:v>
                </c:pt>
                <c:pt idx="613">
                  <c:v>0.42638888888888887</c:v>
                </c:pt>
                <c:pt idx="614">
                  <c:v>0.42708333333333331</c:v>
                </c:pt>
                <c:pt idx="615">
                  <c:v>0.42777777777777781</c:v>
                </c:pt>
                <c:pt idx="616">
                  <c:v>0.4284722222222222</c:v>
                </c:pt>
                <c:pt idx="617">
                  <c:v>0.4291666666666667</c:v>
                </c:pt>
                <c:pt idx="618">
                  <c:v>0.42986111111111108</c:v>
                </c:pt>
                <c:pt idx="619">
                  <c:v>0.43055555555555558</c:v>
                </c:pt>
                <c:pt idx="620">
                  <c:v>0.43124999999999997</c:v>
                </c:pt>
                <c:pt idx="621">
                  <c:v>0.43194444444444446</c:v>
                </c:pt>
                <c:pt idx="622">
                  <c:v>0.43263888888888885</c:v>
                </c:pt>
                <c:pt idx="623">
                  <c:v>0.43333333333333335</c:v>
                </c:pt>
                <c:pt idx="624">
                  <c:v>0.43402777777777773</c:v>
                </c:pt>
                <c:pt idx="625">
                  <c:v>0.43472222222222223</c:v>
                </c:pt>
                <c:pt idx="626">
                  <c:v>0.43541666666666662</c:v>
                </c:pt>
                <c:pt idx="627">
                  <c:v>0.43611111111111112</c:v>
                </c:pt>
                <c:pt idx="628">
                  <c:v>0.4368055555555555</c:v>
                </c:pt>
                <c:pt idx="629">
                  <c:v>0.4375</c:v>
                </c:pt>
                <c:pt idx="630">
                  <c:v>0.4381944444444445</c:v>
                </c:pt>
                <c:pt idx="631">
                  <c:v>0.43888888888888888</c:v>
                </c:pt>
                <c:pt idx="632">
                  <c:v>0.43958333333333338</c:v>
                </c:pt>
                <c:pt idx="633">
                  <c:v>0.44027777777777777</c:v>
                </c:pt>
                <c:pt idx="634">
                  <c:v>0.44097222222222227</c:v>
                </c:pt>
                <c:pt idx="635">
                  <c:v>0.44166666666666665</c:v>
                </c:pt>
                <c:pt idx="636">
                  <c:v>0.44236111111111115</c:v>
                </c:pt>
                <c:pt idx="637">
                  <c:v>0.44305555555555554</c:v>
                </c:pt>
                <c:pt idx="638">
                  <c:v>0.44375000000000003</c:v>
                </c:pt>
                <c:pt idx="639">
                  <c:v>0.44444444444444442</c:v>
                </c:pt>
                <c:pt idx="640">
                  <c:v>0.44513888888888892</c:v>
                </c:pt>
                <c:pt idx="641">
                  <c:v>0.4458333333333333</c:v>
                </c:pt>
                <c:pt idx="642">
                  <c:v>0.4465277777777778</c:v>
                </c:pt>
                <c:pt idx="643">
                  <c:v>0.44722222222222219</c:v>
                </c:pt>
                <c:pt idx="644">
                  <c:v>0.44791666666666669</c:v>
                </c:pt>
                <c:pt idx="645">
                  <c:v>0.44861111111111113</c:v>
                </c:pt>
                <c:pt idx="646">
                  <c:v>0.44930555555555557</c:v>
                </c:pt>
                <c:pt idx="647">
                  <c:v>0.45</c:v>
                </c:pt>
                <c:pt idx="648">
                  <c:v>0.45069444444444445</c:v>
                </c:pt>
                <c:pt idx="649">
                  <c:v>0.4513888888888889</c:v>
                </c:pt>
                <c:pt idx="650">
                  <c:v>0.45208333333333334</c:v>
                </c:pt>
                <c:pt idx="651">
                  <c:v>0.45277777777777778</c:v>
                </c:pt>
                <c:pt idx="652">
                  <c:v>0.45347222222222222</c:v>
                </c:pt>
                <c:pt idx="653">
                  <c:v>0.45416666666666666</c:v>
                </c:pt>
                <c:pt idx="654">
                  <c:v>0.4548611111111111</c:v>
                </c:pt>
                <c:pt idx="655">
                  <c:v>0.45555555555555555</c:v>
                </c:pt>
                <c:pt idx="656">
                  <c:v>0.45624999999999999</c:v>
                </c:pt>
                <c:pt idx="657">
                  <c:v>0.45694444444444443</c:v>
                </c:pt>
                <c:pt idx="658">
                  <c:v>0.45763888888888887</c:v>
                </c:pt>
                <c:pt idx="659">
                  <c:v>0.45833333333333331</c:v>
                </c:pt>
                <c:pt idx="660">
                  <c:v>0.45902777777777781</c:v>
                </c:pt>
                <c:pt idx="661">
                  <c:v>0.4597222222222222</c:v>
                </c:pt>
                <c:pt idx="662">
                  <c:v>0.4604166666666667</c:v>
                </c:pt>
                <c:pt idx="663">
                  <c:v>0.46111111111111108</c:v>
                </c:pt>
                <c:pt idx="664">
                  <c:v>0.46180555555555558</c:v>
                </c:pt>
                <c:pt idx="665">
                  <c:v>0.46249999999999997</c:v>
                </c:pt>
                <c:pt idx="666">
                  <c:v>0.46319444444444446</c:v>
                </c:pt>
                <c:pt idx="667">
                  <c:v>0.46388888888888885</c:v>
                </c:pt>
                <c:pt idx="668">
                  <c:v>0.46458333333333335</c:v>
                </c:pt>
                <c:pt idx="669">
                  <c:v>0.46527777777777773</c:v>
                </c:pt>
                <c:pt idx="670">
                  <c:v>0.46597222222222223</c:v>
                </c:pt>
                <c:pt idx="671">
                  <c:v>0.46666666666666662</c:v>
                </c:pt>
                <c:pt idx="672">
                  <c:v>0.46736111111111112</c:v>
                </c:pt>
                <c:pt idx="673">
                  <c:v>0.4680555555555555</c:v>
                </c:pt>
                <c:pt idx="674">
                  <c:v>0.46875</c:v>
                </c:pt>
                <c:pt idx="675">
                  <c:v>0.4694444444444445</c:v>
                </c:pt>
                <c:pt idx="676">
                  <c:v>0.47013888888888888</c:v>
                </c:pt>
                <c:pt idx="677">
                  <c:v>0.47083333333333338</c:v>
                </c:pt>
                <c:pt idx="678">
                  <c:v>0.47152777777777777</c:v>
                </c:pt>
                <c:pt idx="679">
                  <c:v>0.47222222222222227</c:v>
                </c:pt>
                <c:pt idx="680">
                  <c:v>0.47291666666666665</c:v>
                </c:pt>
                <c:pt idx="681">
                  <c:v>0.47361111111111115</c:v>
                </c:pt>
                <c:pt idx="682">
                  <c:v>0.47430555555555554</c:v>
                </c:pt>
                <c:pt idx="683">
                  <c:v>0.47500000000000003</c:v>
                </c:pt>
                <c:pt idx="684">
                  <c:v>0.47569444444444442</c:v>
                </c:pt>
                <c:pt idx="685">
                  <c:v>0.47638888888888892</c:v>
                </c:pt>
                <c:pt idx="686">
                  <c:v>0.4770833333333333</c:v>
                </c:pt>
                <c:pt idx="687">
                  <c:v>0.4777777777777778</c:v>
                </c:pt>
                <c:pt idx="688">
                  <c:v>0.47847222222222219</c:v>
                </c:pt>
                <c:pt idx="689">
                  <c:v>0.47916666666666669</c:v>
                </c:pt>
                <c:pt idx="690">
                  <c:v>0.47986111111111113</c:v>
                </c:pt>
                <c:pt idx="691">
                  <c:v>0.48055555555555557</c:v>
                </c:pt>
                <c:pt idx="692">
                  <c:v>0.48125000000000001</c:v>
                </c:pt>
                <c:pt idx="693">
                  <c:v>0.48194444444444445</c:v>
                </c:pt>
                <c:pt idx="694">
                  <c:v>0.4826388888888889</c:v>
                </c:pt>
                <c:pt idx="695">
                  <c:v>0.48333333333333334</c:v>
                </c:pt>
                <c:pt idx="696">
                  <c:v>0.48402777777777778</c:v>
                </c:pt>
                <c:pt idx="697">
                  <c:v>0.48472222222222222</c:v>
                </c:pt>
                <c:pt idx="698">
                  <c:v>0.48541666666666666</c:v>
                </c:pt>
                <c:pt idx="699">
                  <c:v>0.4861111111111111</c:v>
                </c:pt>
                <c:pt idx="700">
                  <c:v>0.48680555555555555</c:v>
                </c:pt>
                <c:pt idx="701">
                  <c:v>0.48749999999999999</c:v>
                </c:pt>
                <c:pt idx="702">
                  <c:v>0.48819444444444443</c:v>
                </c:pt>
                <c:pt idx="703">
                  <c:v>0.48888888888888887</c:v>
                </c:pt>
                <c:pt idx="704">
                  <c:v>0.48958333333333331</c:v>
                </c:pt>
                <c:pt idx="705">
                  <c:v>0.49027777777777781</c:v>
                </c:pt>
                <c:pt idx="706">
                  <c:v>0.4909722222222222</c:v>
                </c:pt>
                <c:pt idx="707">
                  <c:v>0.4916666666666667</c:v>
                </c:pt>
                <c:pt idx="708">
                  <c:v>0.49236111111111108</c:v>
                </c:pt>
                <c:pt idx="709">
                  <c:v>0.49305555555555558</c:v>
                </c:pt>
                <c:pt idx="710">
                  <c:v>0.49374999999999997</c:v>
                </c:pt>
                <c:pt idx="711">
                  <c:v>0.49444444444444446</c:v>
                </c:pt>
                <c:pt idx="712">
                  <c:v>0.49513888888888885</c:v>
                </c:pt>
                <c:pt idx="713">
                  <c:v>0.49583333333333335</c:v>
                </c:pt>
                <c:pt idx="714">
                  <c:v>0.49652777777777773</c:v>
                </c:pt>
                <c:pt idx="715">
                  <c:v>0.49722222222222223</c:v>
                </c:pt>
                <c:pt idx="716">
                  <c:v>0.49791666666666662</c:v>
                </c:pt>
                <c:pt idx="717">
                  <c:v>0.49861111111111112</c:v>
                </c:pt>
                <c:pt idx="718">
                  <c:v>0.4993055555555555</c:v>
                </c:pt>
                <c:pt idx="719">
                  <c:v>0.5</c:v>
                </c:pt>
              </c:numCache>
            </c:numRef>
          </c:xVal>
          <c:yVal>
            <c:numRef>
              <c:f>'2-yr'!$C$5:$C$724</c:f>
              <c:numCache>
                <c:formatCode>General</c:formatCode>
                <c:ptCount val="720"/>
                <c:pt idx="0">
                  <c:v>0</c:v>
                </c:pt>
                <c:pt idx="1">
                  <c:v>0.01</c:v>
                </c:pt>
                <c:pt idx="2">
                  <c:v>0.03</c:v>
                </c:pt>
                <c:pt idx="3">
                  <c:v>0.04</c:v>
                </c:pt>
                <c:pt idx="4">
                  <c:v>0.06</c:v>
                </c:pt>
                <c:pt idx="5">
                  <c:v>7.0000000000000007E-2</c:v>
                </c:pt>
                <c:pt idx="6">
                  <c:v>0.09</c:v>
                </c:pt>
                <c:pt idx="7">
                  <c:v>0.1</c:v>
                </c:pt>
                <c:pt idx="8">
                  <c:v>0.1</c:v>
                </c:pt>
                <c:pt idx="9">
                  <c:v>0.11</c:v>
                </c:pt>
                <c:pt idx="10">
                  <c:v>0.11</c:v>
                </c:pt>
                <c:pt idx="11">
                  <c:v>0.12</c:v>
                </c:pt>
                <c:pt idx="12">
                  <c:v>0.15</c:v>
                </c:pt>
                <c:pt idx="13">
                  <c:v>0.22</c:v>
                </c:pt>
                <c:pt idx="14">
                  <c:v>0.31</c:v>
                </c:pt>
                <c:pt idx="15">
                  <c:v>0.38</c:v>
                </c:pt>
                <c:pt idx="16">
                  <c:v>0.56000000000000005</c:v>
                </c:pt>
                <c:pt idx="17">
                  <c:v>0.7</c:v>
                </c:pt>
                <c:pt idx="18">
                  <c:v>0.79</c:v>
                </c:pt>
                <c:pt idx="19">
                  <c:v>0.85</c:v>
                </c:pt>
                <c:pt idx="20">
                  <c:v>0.88</c:v>
                </c:pt>
                <c:pt idx="21">
                  <c:v>1.01</c:v>
                </c:pt>
                <c:pt idx="22">
                  <c:v>1.0900000000000001</c:v>
                </c:pt>
                <c:pt idx="23">
                  <c:v>1.1299999999999999</c:v>
                </c:pt>
                <c:pt idx="24">
                  <c:v>1.1499999999999999</c:v>
                </c:pt>
                <c:pt idx="25">
                  <c:v>1.17</c:v>
                </c:pt>
                <c:pt idx="26">
                  <c:v>1.7</c:v>
                </c:pt>
                <c:pt idx="27">
                  <c:v>2.0099999999999998</c:v>
                </c:pt>
                <c:pt idx="28">
                  <c:v>2.16</c:v>
                </c:pt>
                <c:pt idx="29">
                  <c:v>2.23</c:v>
                </c:pt>
                <c:pt idx="30">
                  <c:v>2.2599999999999998</c:v>
                </c:pt>
                <c:pt idx="31">
                  <c:v>3.35</c:v>
                </c:pt>
                <c:pt idx="32">
                  <c:v>3.84</c:v>
                </c:pt>
                <c:pt idx="33">
                  <c:v>4.04</c:v>
                </c:pt>
                <c:pt idx="34">
                  <c:v>4.1100000000000003</c:v>
                </c:pt>
                <c:pt idx="35">
                  <c:v>4.1399999999999997</c:v>
                </c:pt>
                <c:pt idx="36">
                  <c:v>2.7</c:v>
                </c:pt>
                <c:pt idx="37">
                  <c:v>2.16</c:v>
                </c:pt>
                <c:pt idx="38">
                  <c:v>1.93</c:v>
                </c:pt>
                <c:pt idx="39">
                  <c:v>1.82</c:v>
                </c:pt>
                <c:pt idx="40">
                  <c:v>1.77</c:v>
                </c:pt>
                <c:pt idx="41">
                  <c:v>1.41</c:v>
                </c:pt>
                <c:pt idx="42">
                  <c:v>1.24</c:v>
                </c:pt>
                <c:pt idx="43">
                  <c:v>1.1499999999999999</c:v>
                </c:pt>
                <c:pt idx="44">
                  <c:v>1.1000000000000001</c:v>
                </c:pt>
                <c:pt idx="45">
                  <c:v>1.07</c:v>
                </c:pt>
                <c:pt idx="46">
                  <c:v>0.88</c:v>
                </c:pt>
                <c:pt idx="47">
                  <c:v>0.77</c:v>
                </c:pt>
                <c:pt idx="48">
                  <c:v>0.71</c:v>
                </c:pt>
                <c:pt idx="49">
                  <c:v>0.67</c:v>
                </c:pt>
                <c:pt idx="50">
                  <c:v>0.65</c:v>
                </c:pt>
                <c:pt idx="51">
                  <c:v>0.6</c:v>
                </c:pt>
                <c:pt idx="52">
                  <c:v>0.56999999999999995</c:v>
                </c:pt>
                <c:pt idx="53">
                  <c:v>0.55000000000000004</c:v>
                </c:pt>
                <c:pt idx="54">
                  <c:v>0.53</c:v>
                </c:pt>
                <c:pt idx="55">
                  <c:v>0.53</c:v>
                </c:pt>
                <c:pt idx="56">
                  <c:v>0.49</c:v>
                </c:pt>
                <c:pt idx="57">
                  <c:v>0.48</c:v>
                </c:pt>
                <c:pt idx="58">
                  <c:v>0.46</c:v>
                </c:pt>
                <c:pt idx="59">
                  <c:v>0.45</c:v>
                </c:pt>
                <c:pt idx="60">
                  <c:v>0.45</c:v>
                </c:pt>
                <c:pt idx="61">
                  <c:v>0.4</c:v>
                </c:pt>
                <c:pt idx="62">
                  <c:v>0.36</c:v>
                </c:pt>
                <c:pt idx="63">
                  <c:v>0.34</c:v>
                </c:pt>
                <c:pt idx="64">
                  <c:v>0.33</c:v>
                </c:pt>
                <c:pt idx="65">
                  <c:v>0.32</c:v>
                </c:pt>
                <c:pt idx="66">
                  <c:v>0.3</c:v>
                </c:pt>
                <c:pt idx="67">
                  <c:v>0.3</c:v>
                </c:pt>
                <c:pt idx="68">
                  <c:v>0.28999999999999998</c:v>
                </c:pt>
                <c:pt idx="69">
                  <c:v>0.28999999999999998</c:v>
                </c:pt>
                <c:pt idx="70">
                  <c:v>0.28000000000000003</c:v>
                </c:pt>
                <c:pt idx="71">
                  <c:v>0.28000000000000003</c:v>
                </c:pt>
                <c:pt idx="72">
                  <c:v>0.27</c:v>
                </c:pt>
                <c:pt idx="73">
                  <c:v>0.27</c:v>
                </c:pt>
                <c:pt idx="74">
                  <c:v>0.27</c:v>
                </c:pt>
                <c:pt idx="75">
                  <c:v>0.27</c:v>
                </c:pt>
                <c:pt idx="76">
                  <c:v>0.26</c:v>
                </c:pt>
                <c:pt idx="77">
                  <c:v>0.26</c:v>
                </c:pt>
                <c:pt idx="78">
                  <c:v>0.26</c:v>
                </c:pt>
                <c:pt idx="79">
                  <c:v>0.25</c:v>
                </c:pt>
                <c:pt idx="80">
                  <c:v>0.25</c:v>
                </c:pt>
                <c:pt idx="81">
                  <c:v>0.25</c:v>
                </c:pt>
                <c:pt idx="82">
                  <c:v>0.25</c:v>
                </c:pt>
                <c:pt idx="83">
                  <c:v>0.25</c:v>
                </c:pt>
                <c:pt idx="84">
                  <c:v>0.25</c:v>
                </c:pt>
                <c:pt idx="85">
                  <c:v>0.25</c:v>
                </c:pt>
                <c:pt idx="86">
                  <c:v>0.24</c:v>
                </c:pt>
                <c:pt idx="87">
                  <c:v>0.24</c:v>
                </c:pt>
                <c:pt idx="88">
                  <c:v>0.24</c:v>
                </c:pt>
                <c:pt idx="89">
                  <c:v>0.24</c:v>
                </c:pt>
                <c:pt idx="90">
                  <c:v>0.24</c:v>
                </c:pt>
                <c:pt idx="91">
                  <c:v>0.23</c:v>
                </c:pt>
                <c:pt idx="92">
                  <c:v>0.23</c:v>
                </c:pt>
                <c:pt idx="93">
                  <c:v>0.23</c:v>
                </c:pt>
                <c:pt idx="94">
                  <c:v>0.22</c:v>
                </c:pt>
                <c:pt idx="95">
                  <c:v>0.22</c:v>
                </c:pt>
                <c:pt idx="96">
                  <c:v>0.22</c:v>
                </c:pt>
                <c:pt idx="97">
                  <c:v>0.22</c:v>
                </c:pt>
                <c:pt idx="98">
                  <c:v>0.22</c:v>
                </c:pt>
                <c:pt idx="99">
                  <c:v>0.22</c:v>
                </c:pt>
                <c:pt idx="100">
                  <c:v>0.22</c:v>
                </c:pt>
                <c:pt idx="101">
                  <c:v>0.22</c:v>
                </c:pt>
                <c:pt idx="102">
                  <c:v>0.21</c:v>
                </c:pt>
                <c:pt idx="103">
                  <c:v>0.21</c:v>
                </c:pt>
                <c:pt idx="104">
                  <c:v>0.21</c:v>
                </c:pt>
                <c:pt idx="105">
                  <c:v>0.21</c:v>
                </c:pt>
                <c:pt idx="106">
                  <c:v>0.21</c:v>
                </c:pt>
                <c:pt idx="107">
                  <c:v>0.21</c:v>
                </c:pt>
                <c:pt idx="108">
                  <c:v>0.21</c:v>
                </c:pt>
                <c:pt idx="109">
                  <c:v>0.21</c:v>
                </c:pt>
                <c:pt idx="110">
                  <c:v>0.21</c:v>
                </c:pt>
                <c:pt idx="111">
                  <c:v>0.2</c:v>
                </c:pt>
                <c:pt idx="112">
                  <c:v>0.2</c:v>
                </c:pt>
                <c:pt idx="113">
                  <c:v>0.2</c:v>
                </c:pt>
                <c:pt idx="114">
                  <c:v>0.19</c:v>
                </c:pt>
                <c:pt idx="115">
                  <c:v>0.19</c:v>
                </c:pt>
                <c:pt idx="116">
                  <c:v>0.19</c:v>
                </c:pt>
                <c:pt idx="117">
                  <c:v>0.19</c:v>
                </c:pt>
                <c:pt idx="118">
                  <c:v>0.19</c:v>
                </c:pt>
                <c:pt idx="119">
                  <c:v>0.19</c:v>
                </c:pt>
                <c:pt idx="120">
                  <c:v>0.19</c:v>
                </c:pt>
                <c:pt idx="121">
                  <c:v>0.14000000000000001</c:v>
                </c:pt>
                <c:pt idx="122">
                  <c:v>0.11</c:v>
                </c:pt>
                <c:pt idx="123">
                  <c:v>0.09</c:v>
                </c:pt>
                <c:pt idx="124">
                  <c:v>7.0000000000000007E-2</c:v>
                </c:pt>
                <c:pt idx="125">
                  <c:v>0.06</c:v>
                </c:pt>
                <c:pt idx="126">
                  <c:v>0.05</c:v>
                </c:pt>
                <c:pt idx="127">
                  <c:v>0.04</c:v>
                </c:pt>
                <c:pt idx="128">
                  <c:v>0.04</c:v>
                </c:pt>
                <c:pt idx="129">
                  <c:v>0.03</c:v>
                </c:pt>
                <c:pt idx="130">
                  <c:v>0.03</c:v>
                </c:pt>
                <c:pt idx="131">
                  <c:v>0.02</c:v>
                </c:pt>
                <c:pt idx="132">
                  <c:v>0.02</c:v>
                </c:pt>
                <c:pt idx="133">
                  <c:v>0.02</c:v>
                </c:pt>
                <c:pt idx="134">
                  <c:v>0.02</c:v>
                </c:pt>
                <c:pt idx="135">
                  <c:v>0.02</c:v>
                </c:pt>
                <c:pt idx="136">
                  <c:v>0.01</c:v>
                </c:pt>
                <c:pt idx="137">
                  <c:v>0.01</c:v>
                </c:pt>
                <c:pt idx="138">
                  <c:v>0.01</c:v>
                </c:pt>
                <c:pt idx="139">
                  <c:v>0.01</c:v>
                </c:pt>
                <c:pt idx="140">
                  <c:v>0.01</c:v>
                </c:pt>
                <c:pt idx="141">
                  <c:v>0.01</c:v>
                </c:pt>
                <c:pt idx="142">
                  <c:v>0.01</c:v>
                </c:pt>
                <c:pt idx="143">
                  <c:v>0.01</c:v>
                </c:pt>
                <c:pt idx="144">
                  <c:v>0.01</c:v>
                </c:pt>
                <c:pt idx="145">
                  <c:v>0.01</c:v>
                </c:pt>
                <c:pt idx="146">
                  <c:v>0.01</c:v>
                </c:pt>
                <c:pt idx="147">
                  <c:v>0.01</c:v>
                </c:pt>
                <c:pt idx="148">
                  <c:v>0.01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919-45B9-882C-DF5AE2218A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4594816"/>
        <c:axId val="184596736"/>
      </c:scatterChart>
      <c:valAx>
        <c:axId val="184594816"/>
        <c:scaling>
          <c:orientation val="minMax"/>
          <c:max val="0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ln>
                      <a:noFill/>
                    </a:ln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(Hr)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ln>
                    <a:noFill/>
                  </a:ln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h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ln>
                  <a:noFill/>
                </a:ln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596736"/>
        <c:crosses val="autoZero"/>
        <c:crossBetween val="midCat"/>
      </c:valAx>
      <c:valAx>
        <c:axId val="18459673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ln>
                      <a:noFill/>
                    </a:ln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Q (cfs)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ln>
                    <a:noFill/>
                  </a:ln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ln>
                  <a:noFill/>
                </a:ln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5948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5110309128025663"/>
          <c:y val="4.3545796645597303E-2"/>
          <c:w val="0.60072506561679795"/>
          <c:h val="0.290336395450568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ln>
                <a:noFill/>
              </a:ln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2700" cap="flat" cmpd="sng" algn="ctr">
      <a:solidFill>
        <a:schemeClr val="bg1"/>
      </a:solidFill>
      <a:prstDash val="solid"/>
      <a:miter lim="800000"/>
    </a:ln>
    <a:effectLst/>
  </c:spPr>
  <c:txPr>
    <a:bodyPr/>
    <a:lstStyle/>
    <a:p>
      <a:pPr>
        <a:defRPr>
          <a:ln>
            <a:noFill/>
          </a:ln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836760333868217"/>
          <c:y val="3.0271647078597932E-2"/>
          <c:w val="0.77450759413367165"/>
          <c:h val="0.80467053687254597"/>
        </c:manualLayout>
      </c:layout>
      <c:scatterChart>
        <c:scatterStyle val="smoothMarker"/>
        <c:varyColors val="0"/>
        <c:ser>
          <c:idx val="0"/>
          <c:order val="0"/>
          <c:tx>
            <c:v>100-Yr, Pre-Development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'100-Yr'!$B$5:$B$724</c:f>
              <c:numCache>
                <c:formatCode>h:mm:ss</c:formatCode>
                <c:ptCount val="720"/>
                <c:pt idx="0">
                  <c:v>6.9444444444444447E-4</c:v>
                </c:pt>
                <c:pt idx="1">
                  <c:v>1.3888888888888889E-3</c:v>
                </c:pt>
                <c:pt idx="2">
                  <c:v>2.0833333333333333E-3</c:v>
                </c:pt>
                <c:pt idx="3">
                  <c:v>2.7777777777777779E-3</c:v>
                </c:pt>
                <c:pt idx="4">
                  <c:v>3.472222222222222E-3</c:v>
                </c:pt>
                <c:pt idx="5">
                  <c:v>4.1666666666666666E-3</c:v>
                </c:pt>
                <c:pt idx="6">
                  <c:v>4.8611111111111112E-3</c:v>
                </c:pt>
                <c:pt idx="7">
                  <c:v>5.5555555555555558E-3</c:v>
                </c:pt>
                <c:pt idx="8">
                  <c:v>6.2499999999999995E-3</c:v>
                </c:pt>
                <c:pt idx="9">
                  <c:v>6.9444444444444441E-3</c:v>
                </c:pt>
                <c:pt idx="10">
                  <c:v>7.6388888888888886E-3</c:v>
                </c:pt>
                <c:pt idx="11">
                  <c:v>8.3333333333333332E-3</c:v>
                </c:pt>
                <c:pt idx="12">
                  <c:v>9.0277777777777787E-3</c:v>
                </c:pt>
                <c:pt idx="13">
                  <c:v>9.7222222222222224E-3</c:v>
                </c:pt>
                <c:pt idx="14">
                  <c:v>1.0416666666666666E-2</c:v>
                </c:pt>
                <c:pt idx="15">
                  <c:v>1.1111111111111112E-2</c:v>
                </c:pt>
                <c:pt idx="16">
                  <c:v>1.1805555555555555E-2</c:v>
                </c:pt>
                <c:pt idx="17">
                  <c:v>1.2499999999999999E-2</c:v>
                </c:pt>
                <c:pt idx="18">
                  <c:v>1.3194444444444444E-2</c:v>
                </c:pt>
                <c:pt idx="19">
                  <c:v>1.3888888888888888E-2</c:v>
                </c:pt>
                <c:pt idx="20">
                  <c:v>1.4583333333333332E-2</c:v>
                </c:pt>
                <c:pt idx="21">
                  <c:v>1.5277777777777777E-2</c:v>
                </c:pt>
                <c:pt idx="22">
                  <c:v>1.5972222222222224E-2</c:v>
                </c:pt>
                <c:pt idx="23">
                  <c:v>1.6666666666666666E-2</c:v>
                </c:pt>
                <c:pt idx="24">
                  <c:v>1.7361111111111112E-2</c:v>
                </c:pt>
                <c:pt idx="25">
                  <c:v>1.8055555555555557E-2</c:v>
                </c:pt>
                <c:pt idx="26">
                  <c:v>1.8749999999999999E-2</c:v>
                </c:pt>
                <c:pt idx="27">
                  <c:v>1.9444444444444445E-2</c:v>
                </c:pt>
                <c:pt idx="28">
                  <c:v>2.013888888888889E-2</c:v>
                </c:pt>
                <c:pt idx="29">
                  <c:v>2.0833333333333332E-2</c:v>
                </c:pt>
                <c:pt idx="30">
                  <c:v>2.1527777777777781E-2</c:v>
                </c:pt>
                <c:pt idx="31">
                  <c:v>2.2222222222222223E-2</c:v>
                </c:pt>
                <c:pt idx="32">
                  <c:v>2.2916666666666669E-2</c:v>
                </c:pt>
                <c:pt idx="33">
                  <c:v>2.361111111111111E-2</c:v>
                </c:pt>
                <c:pt idx="34">
                  <c:v>2.4305555555555556E-2</c:v>
                </c:pt>
                <c:pt idx="35">
                  <c:v>2.4999999999999998E-2</c:v>
                </c:pt>
                <c:pt idx="36">
                  <c:v>2.5694444444444447E-2</c:v>
                </c:pt>
                <c:pt idx="37">
                  <c:v>2.6388888888888889E-2</c:v>
                </c:pt>
                <c:pt idx="38">
                  <c:v>2.7083333333333334E-2</c:v>
                </c:pt>
                <c:pt idx="39">
                  <c:v>2.7777777777777776E-2</c:v>
                </c:pt>
                <c:pt idx="40">
                  <c:v>2.8472222222222222E-2</c:v>
                </c:pt>
                <c:pt idx="41">
                  <c:v>2.9166666666666664E-2</c:v>
                </c:pt>
                <c:pt idx="42">
                  <c:v>2.9861111111111113E-2</c:v>
                </c:pt>
                <c:pt idx="43">
                  <c:v>3.0555555555555555E-2</c:v>
                </c:pt>
                <c:pt idx="44">
                  <c:v>3.125E-2</c:v>
                </c:pt>
                <c:pt idx="45">
                  <c:v>3.1944444444444449E-2</c:v>
                </c:pt>
                <c:pt idx="46">
                  <c:v>3.2638888888888891E-2</c:v>
                </c:pt>
                <c:pt idx="47">
                  <c:v>3.3333333333333333E-2</c:v>
                </c:pt>
                <c:pt idx="48">
                  <c:v>3.4027777777777775E-2</c:v>
                </c:pt>
                <c:pt idx="49">
                  <c:v>3.4722222222222224E-2</c:v>
                </c:pt>
                <c:pt idx="50">
                  <c:v>3.5416666666666666E-2</c:v>
                </c:pt>
                <c:pt idx="51">
                  <c:v>3.6111111111111115E-2</c:v>
                </c:pt>
                <c:pt idx="52">
                  <c:v>3.6805555555555557E-2</c:v>
                </c:pt>
                <c:pt idx="53">
                  <c:v>3.7499999999999999E-2</c:v>
                </c:pt>
                <c:pt idx="54">
                  <c:v>3.8194444444444441E-2</c:v>
                </c:pt>
                <c:pt idx="55">
                  <c:v>3.888888888888889E-2</c:v>
                </c:pt>
                <c:pt idx="56">
                  <c:v>3.9583333333333331E-2</c:v>
                </c:pt>
                <c:pt idx="57">
                  <c:v>4.027777777777778E-2</c:v>
                </c:pt>
                <c:pt idx="58">
                  <c:v>4.0972222222222222E-2</c:v>
                </c:pt>
                <c:pt idx="59">
                  <c:v>4.1666666666666664E-2</c:v>
                </c:pt>
                <c:pt idx="60">
                  <c:v>4.2361111111111106E-2</c:v>
                </c:pt>
                <c:pt idx="61">
                  <c:v>4.3055555555555562E-2</c:v>
                </c:pt>
                <c:pt idx="62">
                  <c:v>4.3750000000000004E-2</c:v>
                </c:pt>
                <c:pt idx="63">
                  <c:v>4.4444444444444446E-2</c:v>
                </c:pt>
                <c:pt idx="64">
                  <c:v>4.5138888888888888E-2</c:v>
                </c:pt>
                <c:pt idx="65">
                  <c:v>4.5833333333333337E-2</c:v>
                </c:pt>
                <c:pt idx="66">
                  <c:v>4.6527777777777779E-2</c:v>
                </c:pt>
                <c:pt idx="67">
                  <c:v>4.7222222222222221E-2</c:v>
                </c:pt>
                <c:pt idx="68">
                  <c:v>4.7916666666666663E-2</c:v>
                </c:pt>
                <c:pt idx="69">
                  <c:v>4.8611111111111112E-2</c:v>
                </c:pt>
                <c:pt idx="70">
                  <c:v>4.9305555555555554E-2</c:v>
                </c:pt>
                <c:pt idx="71">
                  <c:v>4.9999999999999996E-2</c:v>
                </c:pt>
                <c:pt idx="72">
                  <c:v>5.0694444444444452E-2</c:v>
                </c:pt>
                <c:pt idx="73">
                  <c:v>5.1388888888888894E-2</c:v>
                </c:pt>
                <c:pt idx="74">
                  <c:v>5.2083333333333336E-2</c:v>
                </c:pt>
                <c:pt idx="75">
                  <c:v>5.2777777777777778E-2</c:v>
                </c:pt>
                <c:pt idx="76">
                  <c:v>5.347222222222222E-2</c:v>
                </c:pt>
                <c:pt idx="77">
                  <c:v>5.4166666666666669E-2</c:v>
                </c:pt>
                <c:pt idx="78">
                  <c:v>5.486111111111111E-2</c:v>
                </c:pt>
                <c:pt idx="79">
                  <c:v>5.5555555555555552E-2</c:v>
                </c:pt>
                <c:pt idx="80">
                  <c:v>5.6250000000000001E-2</c:v>
                </c:pt>
                <c:pt idx="81">
                  <c:v>5.6944444444444443E-2</c:v>
                </c:pt>
                <c:pt idx="82">
                  <c:v>5.7638888888888885E-2</c:v>
                </c:pt>
                <c:pt idx="83">
                  <c:v>5.8333333333333327E-2</c:v>
                </c:pt>
                <c:pt idx="84">
                  <c:v>5.9027777777777783E-2</c:v>
                </c:pt>
                <c:pt idx="85">
                  <c:v>5.9722222222222225E-2</c:v>
                </c:pt>
                <c:pt idx="86">
                  <c:v>6.0416666666666667E-2</c:v>
                </c:pt>
                <c:pt idx="87">
                  <c:v>6.1111111111111116E-2</c:v>
                </c:pt>
                <c:pt idx="88">
                  <c:v>6.1805555555555558E-2</c:v>
                </c:pt>
                <c:pt idx="89">
                  <c:v>6.25E-2</c:v>
                </c:pt>
                <c:pt idx="90">
                  <c:v>6.3194444444444442E-2</c:v>
                </c:pt>
                <c:pt idx="91">
                  <c:v>6.3888888888888884E-2</c:v>
                </c:pt>
                <c:pt idx="92">
                  <c:v>6.458333333333334E-2</c:v>
                </c:pt>
                <c:pt idx="93">
                  <c:v>6.5277777777777782E-2</c:v>
                </c:pt>
                <c:pt idx="94">
                  <c:v>6.5972222222222224E-2</c:v>
                </c:pt>
                <c:pt idx="95">
                  <c:v>6.6666666666666666E-2</c:v>
                </c:pt>
                <c:pt idx="96">
                  <c:v>6.7361111111111108E-2</c:v>
                </c:pt>
                <c:pt idx="97">
                  <c:v>6.805555555555555E-2</c:v>
                </c:pt>
                <c:pt idx="98">
                  <c:v>6.8749999999999992E-2</c:v>
                </c:pt>
                <c:pt idx="99">
                  <c:v>6.9444444444444434E-2</c:v>
                </c:pt>
                <c:pt idx="100">
                  <c:v>7.013888888888889E-2</c:v>
                </c:pt>
                <c:pt idx="101">
                  <c:v>7.0833333333333331E-2</c:v>
                </c:pt>
                <c:pt idx="102">
                  <c:v>7.1527777777777787E-2</c:v>
                </c:pt>
                <c:pt idx="103">
                  <c:v>7.2222222222222229E-2</c:v>
                </c:pt>
                <c:pt idx="104">
                  <c:v>7.2916666666666671E-2</c:v>
                </c:pt>
                <c:pt idx="105">
                  <c:v>7.3611111111111113E-2</c:v>
                </c:pt>
                <c:pt idx="106">
                  <c:v>7.4305555555555555E-2</c:v>
                </c:pt>
                <c:pt idx="107">
                  <c:v>7.4999999999999997E-2</c:v>
                </c:pt>
                <c:pt idx="108">
                  <c:v>7.5694444444444439E-2</c:v>
                </c:pt>
                <c:pt idx="109">
                  <c:v>7.6388888888888895E-2</c:v>
                </c:pt>
                <c:pt idx="110">
                  <c:v>7.7083333333333337E-2</c:v>
                </c:pt>
                <c:pt idx="111">
                  <c:v>7.7777777777777779E-2</c:v>
                </c:pt>
                <c:pt idx="112">
                  <c:v>7.8472222222222221E-2</c:v>
                </c:pt>
                <c:pt idx="113">
                  <c:v>7.9166666666666663E-2</c:v>
                </c:pt>
                <c:pt idx="114">
                  <c:v>7.9861111111111105E-2</c:v>
                </c:pt>
                <c:pt idx="115">
                  <c:v>8.0555555555555561E-2</c:v>
                </c:pt>
                <c:pt idx="116">
                  <c:v>8.1250000000000003E-2</c:v>
                </c:pt>
                <c:pt idx="117">
                  <c:v>8.1944444444444445E-2</c:v>
                </c:pt>
                <c:pt idx="118">
                  <c:v>8.2638888888888887E-2</c:v>
                </c:pt>
                <c:pt idx="119">
                  <c:v>8.3333333333333329E-2</c:v>
                </c:pt>
                <c:pt idx="120">
                  <c:v>8.4027777777777771E-2</c:v>
                </c:pt>
                <c:pt idx="121">
                  <c:v>8.4722222222222213E-2</c:v>
                </c:pt>
                <c:pt idx="122">
                  <c:v>8.5416666666666655E-2</c:v>
                </c:pt>
                <c:pt idx="123">
                  <c:v>8.6111111111111124E-2</c:v>
                </c:pt>
                <c:pt idx="124">
                  <c:v>8.6805555555555566E-2</c:v>
                </c:pt>
                <c:pt idx="125">
                  <c:v>8.7500000000000008E-2</c:v>
                </c:pt>
                <c:pt idx="126">
                  <c:v>8.819444444444445E-2</c:v>
                </c:pt>
                <c:pt idx="127">
                  <c:v>8.8888888888888892E-2</c:v>
                </c:pt>
                <c:pt idx="128">
                  <c:v>8.9583333333333334E-2</c:v>
                </c:pt>
                <c:pt idx="129">
                  <c:v>9.0277777777777776E-2</c:v>
                </c:pt>
                <c:pt idx="130">
                  <c:v>9.0972222222222218E-2</c:v>
                </c:pt>
                <c:pt idx="131">
                  <c:v>9.1666666666666674E-2</c:v>
                </c:pt>
                <c:pt idx="132">
                  <c:v>9.2361111111111116E-2</c:v>
                </c:pt>
                <c:pt idx="133">
                  <c:v>9.3055555555555558E-2</c:v>
                </c:pt>
                <c:pt idx="134">
                  <c:v>9.375E-2</c:v>
                </c:pt>
                <c:pt idx="135">
                  <c:v>9.4444444444444442E-2</c:v>
                </c:pt>
                <c:pt idx="136">
                  <c:v>9.5138888888888884E-2</c:v>
                </c:pt>
                <c:pt idx="137">
                  <c:v>9.5833333333333326E-2</c:v>
                </c:pt>
                <c:pt idx="138">
                  <c:v>9.6527777777777768E-2</c:v>
                </c:pt>
                <c:pt idx="139">
                  <c:v>9.7222222222222224E-2</c:v>
                </c:pt>
                <c:pt idx="140">
                  <c:v>9.7916666666666666E-2</c:v>
                </c:pt>
                <c:pt idx="141">
                  <c:v>9.8611111111111108E-2</c:v>
                </c:pt>
                <c:pt idx="142">
                  <c:v>9.930555555555555E-2</c:v>
                </c:pt>
                <c:pt idx="143">
                  <c:v>9.9999999999999992E-2</c:v>
                </c:pt>
                <c:pt idx="144">
                  <c:v>0.10069444444444443</c:v>
                </c:pt>
                <c:pt idx="145">
                  <c:v>0.1013888888888889</c:v>
                </c:pt>
                <c:pt idx="146">
                  <c:v>0.10208333333333335</c:v>
                </c:pt>
                <c:pt idx="147">
                  <c:v>0.10277777777777779</c:v>
                </c:pt>
                <c:pt idx="148">
                  <c:v>0.10347222222222223</c:v>
                </c:pt>
                <c:pt idx="149">
                  <c:v>0.10416666666666667</c:v>
                </c:pt>
                <c:pt idx="150">
                  <c:v>0.10486111111111111</c:v>
                </c:pt>
                <c:pt idx="151">
                  <c:v>0.10555555555555556</c:v>
                </c:pt>
                <c:pt idx="152">
                  <c:v>0.10625</c:v>
                </c:pt>
                <c:pt idx="153">
                  <c:v>0.10694444444444444</c:v>
                </c:pt>
                <c:pt idx="154">
                  <c:v>0.1076388888888889</c:v>
                </c:pt>
                <c:pt idx="155">
                  <c:v>0.10833333333333334</c:v>
                </c:pt>
                <c:pt idx="156">
                  <c:v>0.10902777777777778</c:v>
                </c:pt>
                <c:pt idx="157">
                  <c:v>0.10972222222222222</c:v>
                </c:pt>
                <c:pt idx="158">
                  <c:v>0.11041666666666666</c:v>
                </c:pt>
                <c:pt idx="159">
                  <c:v>0.1111111111111111</c:v>
                </c:pt>
                <c:pt idx="160">
                  <c:v>0.11180555555555556</c:v>
                </c:pt>
                <c:pt idx="161">
                  <c:v>0.1125</c:v>
                </c:pt>
                <c:pt idx="162">
                  <c:v>0.11319444444444444</c:v>
                </c:pt>
                <c:pt idx="163">
                  <c:v>0.11388888888888889</c:v>
                </c:pt>
                <c:pt idx="164">
                  <c:v>0.11458333333333333</c:v>
                </c:pt>
                <c:pt idx="165">
                  <c:v>0.11527777777777777</c:v>
                </c:pt>
                <c:pt idx="166">
                  <c:v>0.11597222222222221</c:v>
                </c:pt>
                <c:pt idx="167">
                  <c:v>0.11666666666666665</c:v>
                </c:pt>
                <c:pt idx="168">
                  <c:v>0.1173611111111111</c:v>
                </c:pt>
                <c:pt idx="169">
                  <c:v>0.11805555555555557</c:v>
                </c:pt>
                <c:pt idx="170">
                  <c:v>0.11875000000000001</c:v>
                </c:pt>
                <c:pt idx="171">
                  <c:v>0.11944444444444445</c:v>
                </c:pt>
                <c:pt idx="172">
                  <c:v>0.12013888888888889</c:v>
                </c:pt>
                <c:pt idx="173">
                  <c:v>0.12083333333333333</c:v>
                </c:pt>
                <c:pt idx="174">
                  <c:v>0.12152777777777778</c:v>
                </c:pt>
                <c:pt idx="175">
                  <c:v>0.12222222222222223</c:v>
                </c:pt>
                <c:pt idx="176">
                  <c:v>0.12291666666666667</c:v>
                </c:pt>
                <c:pt idx="177">
                  <c:v>0.12361111111111112</c:v>
                </c:pt>
                <c:pt idx="178">
                  <c:v>0.12430555555555556</c:v>
                </c:pt>
                <c:pt idx="179">
                  <c:v>0.125</c:v>
                </c:pt>
                <c:pt idx="180">
                  <c:v>0.12569444444444444</c:v>
                </c:pt>
                <c:pt idx="181">
                  <c:v>0.12638888888888888</c:v>
                </c:pt>
                <c:pt idx="182">
                  <c:v>0.12708333333333333</c:v>
                </c:pt>
                <c:pt idx="183">
                  <c:v>0.1277777777777778</c:v>
                </c:pt>
                <c:pt idx="184">
                  <c:v>0.12847222222222224</c:v>
                </c:pt>
                <c:pt idx="185">
                  <c:v>0.12916666666666668</c:v>
                </c:pt>
                <c:pt idx="186">
                  <c:v>0.12986111111111112</c:v>
                </c:pt>
                <c:pt idx="187">
                  <c:v>0.13055555555555556</c:v>
                </c:pt>
                <c:pt idx="188">
                  <c:v>0.13125000000000001</c:v>
                </c:pt>
                <c:pt idx="189">
                  <c:v>0.13194444444444445</c:v>
                </c:pt>
                <c:pt idx="190">
                  <c:v>0.13263888888888889</c:v>
                </c:pt>
                <c:pt idx="191">
                  <c:v>0.13333333333333333</c:v>
                </c:pt>
                <c:pt idx="192">
                  <c:v>0.13402777777777777</c:v>
                </c:pt>
                <c:pt idx="193">
                  <c:v>0.13472222222222222</c:v>
                </c:pt>
                <c:pt idx="194">
                  <c:v>0.13541666666666666</c:v>
                </c:pt>
                <c:pt idx="195">
                  <c:v>0.1361111111111111</c:v>
                </c:pt>
                <c:pt idx="196">
                  <c:v>0.13680555555555554</c:v>
                </c:pt>
                <c:pt idx="197">
                  <c:v>0.13749999999999998</c:v>
                </c:pt>
                <c:pt idx="198">
                  <c:v>0.13819444444444443</c:v>
                </c:pt>
                <c:pt idx="199">
                  <c:v>0.1388888888888889</c:v>
                </c:pt>
                <c:pt idx="200">
                  <c:v>0.13958333333333334</c:v>
                </c:pt>
                <c:pt idx="201">
                  <c:v>0.14027777777777778</c:v>
                </c:pt>
                <c:pt idx="202">
                  <c:v>0.14097222222222222</c:v>
                </c:pt>
                <c:pt idx="203">
                  <c:v>0.14166666666666666</c:v>
                </c:pt>
                <c:pt idx="204">
                  <c:v>0.1423611111111111</c:v>
                </c:pt>
                <c:pt idx="205">
                  <c:v>0.14305555555555557</c:v>
                </c:pt>
                <c:pt idx="206">
                  <c:v>0.14375000000000002</c:v>
                </c:pt>
                <c:pt idx="207">
                  <c:v>0.14444444444444446</c:v>
                </c:pt>
                <c:pt idx="208">
                  <c:v>0.1451388888888889</c:v>
                </c:pt>
                <c:pt idx="209">
                  <c:v>0.14583333333333334</c:v>
                </c:pt>
                <c:pt idx="210">
                  <c:v>0.14652777777777778</c:v>
                </c:pt>
                <c:pt idx="211">
                  <c:v>0.14722222222222223</c:v>
                </c:pt>
                <c:pt idx="212">
                  <c:v>0.14791666666666667</c:v>
                </c:pt>
                <c:pt idx="213">
                  <c:v>0.14861111111111111</c:v>
                </c:pt>
                <c:pt idx="214">
                  <c:v>0.14930555555555555</c:v>
                </c:pt>
                <c:pt idx="215">
                  <c:v>0.15</c:v>
                </c:pt>
                <c:pt idx="216">
                  <c:v>0.15069444444444444</c:v>
                </c:pt>
                <c:pt idx="217">
                  <c:v>0.15138888888888888</c:v>
                </c:pt>
                <c:pt idx="218">
                  <c:v>0.15208333333333332</c:v>
                </c:pt>
                <c:pt idx="219">
                  <c:v>0.15277777777777776</c:v>
                </c:pt>
                <c:pt idx="220">
                  <c:v>0.15347222222222223</c:v>
                </c:pt>
                <c:pt idx="221">
                  <c:v>0.15416666666666667</c:v>
                </c:pt>
                <c:pt idx="222">
                  <c:v>0.15486111111111112</c:v>
                </c:pt>
                <c:pt idx="223">
                  <c:v>0.15555555555555556</c:v>
                </c:pt>
                <c:pt idx="224">
                  <c:v>0.15625</c:v>
                </c:pt>
                <c:pt idx="225">
                  <c:v>0.15694444444444444</c:v>
                </c:pt>
                <c:pt idx="226">
                  <c:v>0.15763888888888888</c:v>
                </c:pt>
                <c:pt idx="227">
                  <c:v>0.15833333333333333</c:v>
                </c:pt>
                <c:pt idx="228">
                  <c:v>0.15902777777777777</c:v>
                </c:pt>
                <c:pt idx="229">
                  <c:v>0.15972222222222224</c:v>
                </c:pt>
                <c:pt idx="230">
                  <c:v>0.16041666666666668</c:v>
                </c:pt>
                <c:pt idx="231">
                  <c:v>0.16111111111111112</c:v>
                </c:pt>
                <c:pt idx="232">
                  <c:v>0.16180555555555556</c:v>
                </c:pt>
                <c:pt idx="233">
                  <c:v>0.16250000000000001</c:v>
                </c:pt>
                <c:pt idx="234">
                  <c:v>0.16319444444444445</c:v>
                </c:pt>
                <c:pt idx="235">
                  <c:v>0.16388888888888889</c:v>
                </c:pt>
                <c:pt idx="236">
                  <c:v>0.16458333333333333</c:v>
                </c:pt>
                <c:pt idx="237">
                  <c:v>0.16527777777777777</c:v>
                </c:pt>
                <c:pt idx="238">
                  <c:v>0.16597222222222222</c:v>
                </c:pt>
                <c:pt idx="239">
                  <c:v>0.16666666666666666</c:v>
                </c:pt>
                <c:pt idx="240">
                  <c:v>0.1673611111111111</c:v>
                </c:pt>
                <c:pt idx="241">
                  <c:v>0.16805555555555554</c:v>
                </c:pt>
                <c:pt idx="242">
                  <c:v>0.16874999999999998</c:v>
                </c:pt>
                <c:pt idx="243">
                  <c:v>0.16944444444444443</c:v>
                </c:pt>
                <c:pt idx="244">
                  <c:v>0.17013888888888887</c:v>
                </c:pt>
                <c:pt idx="245">
                  <c:v>0.17083333333333331</c:v>
                </c:pt>
                <c:pt idx="246">
                  <c:v>0.17152777777777775</c:v>
                </c:pt>
                <c:pt idx="247">
                  <c:v>0.17222222222222225</c:v>
                </c:pt>
                <c:pt idx="248">
                  <c:v>0.17291666666666669</c:v>
                </c:pt>
                <c:pt idx="249">
                  <c:v>0.17361111111111113</c:v>
                </c:pt>
                <c:pt idx="250">
                  <c:v>0.17430555555555557</c:v>
                </c:pt>
                <c:pt idx="251">
                  <c:v>0.17500000000000002</c:v>
                </c:pt>
                <c:pt idx="252">
                  <c:v>0.17569444444444446</c:v>
                </c:pt>
                <c:pt idx="253">
                  <c:v>0.1763888888888889</c:v>
                </c:pt>
                <c:pt idx="254">
                  <c:v>0.17708333333333334</c:v>
                </c:pt>
                <c:pt idx="255">
                  <c:v>0.17777777777777778</c:v>
                </c:pt>
                <c:pt idx="256">
                  <c:v>0.17847222222222223</c:v>
                </c:pt>
                <c:pt idx="257">
                  <c:v>0.17916666666666667</c:v>
                </c:pt>
                <c:pt idx="258">
                  <c:v>0.17986111111111111</c:v>
                </c:pt>
                <c:pt idx="259">
                  <c:v>0.18055555555555555</c:v>
                </c:pt>
                <c:pt idx="260">
                  <c:v>0.18124999999999999</c:v>
                </c:pt>
                <c:pt idx="261">
                  <c:v>0.18194444444444444</c:v>
                </c:pt>
                <c:pt idx="262">
                  <c:v>0.18263888888888891</c:v>
                </c:pt>
                <c:pt idx="263">
                  <c:v>0.18333333333333335</c:v>
                </c:pt>
                <c:pt idx="264">
                  <c:v>0.18402777777777779</c:v>
                </c:pt>
                <c:pt idx="265">
                  <c:v>0.18472222222222223</c:v>
                </c:pt>
                <c:pt idx="266">
                  <c:v>0.18541666666666667</c:v>
                </c:pt>
                <c:pt idx="267">
                  <c:v>0.18611111111111112</c:v>
                </c:pt>
                <c:pt idx="268">
                  <c:v>0.18680555555555556</c:v>
                </c:pt>
                <c:pt idx="269">
                  <c:v>0.1875</c:v>
                </c:pt>
                <c:pt idx="270">
                  <c:v>0.18819444444444444</c:v>
                </c:pt>
                <c:pt idx="271">
                  <c:v>0.18888888888888888</c:v>
                </c:pt>
                <c:pt idx="272">
                  <c:v>0.18958333333333333</c:v>
                </c:pt>
                <c:pt idx="273">
                  <c:v>0.19027777777777777</c:v>
                </c:pt>
                <c:pt idx="274">
                  <c:v>0.19097222222222221</c:v>
                </c:pt>
                <c:pt idx="275">
                  <c:v>0.19166666666666665</c:v>
                </c:pt>
                <c:pt idx="276">
                  <c:v>0.19236111111111112</c:v>
                </c:pt>
                <c:pt idx="277">
                  <c:v>0.19305555555555554</c:v>
                </c:pt>
                <c:pt idx="278">
                  <c:v>0.19375000000000001</c:v>
                </c:pt>
                <c:pt idx="279">
                  <c:v>0.19444444444444445</c:v>
                </c:pt>
                <c:pt idx="280">
                  <c:v>0.19513888888888889</c:v>
                </c:pt>
                <c:pt idx="281">
                  <c:v>0.19583333333333333</c:v>
                </c:pt>
                <c:pt idx="282">
                  <c:v>0.19652777777777777</c:v>
                </c:pt>
                <c:pt idx="283">
                  <c:v>0.19722222222222222</c:v>
                </c:pt>
                <c:pt idx="284">
                  <c:v>0.19791666666666666</c:v>
                </c:pt>
                <c:pt idx="285">
                  <c:v>0.1986111111111111</c:v>
                </c:pt>
                <c:pt idx="286">
                  <c:v>0.19930555555555554</c:v>
                </c:pt>
                <c:pt idx="287">
                  <c:v>0.19999999999999998</c:v>
                </c:pt>
                <c:pt idx="288">
                  <c:v>0.20069444444444443</c:v>
                </c:pt>
                <c:pt idx="289">
                  <c:v>0.20138888888888887</c:v>
                </c:pt>
                <c:pt idx="290">
                  <c:v>0.20208333333333331</c:v>
                </c:pt>
                <c:pt idx="291">
                  <c:v>0.20277777777777781</c:v>
                </c:pt>
                <c:pt idx="292">
                  <c:v>0.20347222222222219</c:v>
                </c:pt>
                <c:pt idx="293">
                  <c:v>0.20416666666666669</c:v>
                </c:pt>
                <c:pt idx="294">
                  <c:v>0.20486111111111113</c:v>
                </c:pt>
                <c:pt idx="295">
                  <c:v>0.20555555555555557</c:v>
                </c:pt>
                <c:pt idx="296">
                  <c:v>0.20625000000000002</c:v>
                </c:pt>
                <c:pt idx="297">
                  <c:v>0.20694444444444446</c:v>
                </c:pt>
                <c:pt idx="298">
                  <c:v>0.2076388888888889</c:v>
                </c:pt>
                <c:pt idx="299">
                  <c:v>0.20833333333333334</c:v>
                </c:pt>
                <c:pt idx="300">
                  <c:v>0.20902777777777778</c:v>
                </c:pt>
                <c:pt idx="301">
                  <c:v>0.20972222222222223</c:v>
                </c:pt>
                <c:pt idx="302">
                  <c:v>0.21041666666666667</c:v>
                </c:pt>
                <c:pt idx="303">
                  <c:v>0.21111111111111111</c:v>
                </c:pt>
                <c:pt idx="304">
                  <c:v>0.21180555555555555</c:v>
                </c:pt>
                <c:pt idx="305">
                  <c:v>0.21249999999999999</c:v>
                </c:pt>
                <c:pt idx="306">
                  <c:v>0.21319444444444444</c:v>
                </c:pt>
                <c:pt idx="307">
                  <c:v>0.21388888888888891</c:v>
                </c:pt>
                <c:pt idx="308">
                  <c:v>0.21458333333333335</c:v>
                </c:pt>
                <c:pt idx="309">
                  <c:v>0.21527777777777779</c:v>
                </c:pt>
                <c:pt idx="310">
                  <c:v>0.21597222222222223</c:v>
                </c:pt>
                <c:pt idx="311">
                  <c:v>0.21666666666666667</c:v>
                </c:pt>
                <c:pt idx="312">
                  <c:v>0.21736111111111112</c:v>
                </c:pt>
                <c:pt idx="313">
                  <c:v>0.21805555555555556</c:v>
                </c:pt>
                <c:pt idx="314">
                  <c:v>0.21875</c:v>
                </c:pt>
                <c:pt idx="315">
                  <c:v>0.21944444444444444</c:v>
                </c:pt>
                <c:pt idx="316">
                  <c:v>0.22013888888888888</c:v>
                </c:pt>
                <c:pt idx="317">
                  <c:v>0.22083333333333333</c:v>
                </c:pt>
                <c:pt idx="318">
                  <c:v>0.22152777777777777</c:v>
                </c:pt>
                <c:pt idx="319">
                  <c:v>0.22222222222222221</c:v>
                </c:pt>
                <c:pt idx="320">
                  <c:v>0.22291666666666665</c:v>
                </c:pt>
                <c:pt idx="321">
                  <c:v>0.22361111111111109</c:v>
                </c:pt>
                <c:pt idx="322">
                  <c:v>0.22430555555555556</c:v>
                </c:pt>
                <c:pt idx="323">
                  <c:v>0.22500000000000001</c:v>
                </c:pt>
                <c:pt idx="324">
                  <c:v>0.22569444444444445</c:v>
                </c:pt>
                <c:pt idx="325">
                  <c:v>0.22638888888888889</c:v>
                </c:pt>
                <c:pt idx="326">
                  <c:v>0.22708333333333333</c:v>
                </c:pt>
                <c:pt idx="327">
                  <c:v>0.22777777777777777</c:v>
                </c:pt>
                <c:pt idx="328">
                  <c:v>0.22847222222222222</c:v>
                </c:pt>
                <c:pt idx="329">
                  <c:v>0.22916666666666666</c:v>
                </c:pt>
                <c:pt idx="330">
                  <c:v>0.2298611111111111</c:v>
                </c:pt>
                <c:pt idx="331">
                  <c:v>0.23055555555555554</c:v>
                </c:pt>
                <c:pt idx="332">
                  <c:v>0.23124999999999998</c:v>
                </c:pt>
                <c:pt idx="333">
                  <c:v>0.23194444444444443</c:v>
                </c:pt>
                <c:pt idx="334">
                  <c:v>0.23263888888888887</c:v>
                </c:pt>
                <c:pt idx="335">
                  <c:v>0.23333333333333331</c:v>
                </c:pt>
                <c:pt idx="336">
                  <c:v>0.23402777777777781</c:v>
                </c:pt>
                <c:pt idx="337">
                  <c:v>0.23472222222222219</c:v>
                </c:pt>
                <c:pt idx="338">
                  <c:v>0.23541666666666669</c:v>
                </c:pt>
                <c:pt idx="339">
                  <c:v>0.23611111111111113</c:v>
                </c:pt>
                <c:pt idx="340">
                  <c:v>0.23680555555555557</c:v>
                </c:pt>
                <c:pt idx="341">
                  <c:v>0.23750000000000002</c:v>
                </c:pt>
                <c:pt idx="342">
                  <c:v>0.23819444444444446</c:v>
                </c:pt>
                <c:pt idx="343">
                  <c:v>0.2388888888888889</c:v>
                </c:pt>
                <c:pt idx="344">
                  <c:v>0.23958333333333334</c:v>
                </c:pt>
                <c:pt idx="345">
                  <c:v>0.24027777777777778</c:v>
                </c:pt>
                <c:pt idx="346">
                  <c:v>0.24097222222222223</c:v>
                </c:pt>
                <c:pt idx="347">
                  <c:v>0.24166666666666667</c:v>
                </c:pt>
                <c:pt idx="348">
                  <c:v>0.24236111111111111</c:v>
                </c:pt>
                <c:pt idx="349">
                  <c:v>0.24305555555555555</c:v>
                </c:pt>
                <c:pt idx="350">
                  <c:v>0.24374999999999999</c:v>
                </c:pt>
                <c:pt idx="351">
                  <c:v>0.24444444444444446</c:v>
                </c:pt>
                <c:pt idx="352">
                  <c:v>0.24513888888888888</c:v>
                </c:pt>
                <c:pt idx="353">
                  <c:v>0.24583333333333335</c:v>
                </c:pt>
                <c:pt idx="354">
                  <c:v>0.24652777777777779</c:v>
                </c:pt>
                <c:pt idx="355">
                  <c:v>0.24722222222222223</c:v>
                </c:pt>
                <c:pt idx="356">
                  <c:v>0.24791666666666667</c:v>
                </c:pt>
                <c:pt idx="357">
                  <c:v>0.24861111111111112</c:v>
                </c:pt>
                <c:pt idx="358">
                  <c:v>0.24930555555555556</c:v>
                </c:pt>
                <c:pt idx="359">
                  <c:v>0.25</c:v>
                </c:pt>
                <c:pt idx="360">
                  <c:v>0.25069444444444444</c:v>
                </c:pt>
                <c:pt idx="361">
                  <c:v>0.25138888888888888</c:v>
                </c:pt>
                <c:pt idx="362">
                  <c:v>0.25208333333333333</c:v>
                </c:pt>
                <c:pt idx="363">
                  <c:v>0.25277777777777777</c:v>
                </c:pt>
                <c:pt idx="364">
                  <c:v>0.25347222222222221</c:v>
                </c:pt>
                <c:pt idx="365">
                  <c:v>0.25416666666666665</c:v>
                </c:pt>
                <c:pt idx="366">
                  <c:v>0.25486111111111109</c:v>
                </c:pt>
                <c:pt idx="367">
                  <c:v>0.25555555555555559</c:v>
                </c:pt>
                <c:pt idx="368">
                  <c:v>0.25625000000000003</c:v>
                </c:pt>
                <c:pt idx="369">
                  <c:v>0.25694444444444448</c:v>
                </c:pt>
                <c:pt idx="370">
                  <c:v>0.25763888888888892</c:v>
                </c:pt>
                <c:pt idx="371">
                  <c:v>0.25833333333333336</c:v>
                </c:pt>
                <c:pt idx="372">
                  <c:v>0.2590277777777778</c:v>
                </c:pt>
                <c:pt idx="373">
                  <c:v>0.25972222222222224</c:v>
                </c:pt>
                <c:pt idx="374">
                  <c:v>0.26041666666666669</c:v>
                </c:pt>
                <c:pt idx="375">
                  <c:v>0.26111111111111113</c:v>
                </c:pt>
                <c:pt idx="376">
                  <c:v>0.26180555555555557</c:v>
                </c:pt>
                <c:pt idx="377">
                  <c:v>0.26250000000000001</c:v>
                </c:pt>
                <c:pt idx="378">
                  <c:v>0.26319444444444445</c:v>
                </c:pt>
                <c:pt idx="379">
                  <c:v>0.2638888888888889</c:v>
                </c:pt>
                <c:pt idx="380">
                  <c:v>0.26458333333333334</c:v>
                </c:pt>
                <c:pt idx="381">
                  <c:v>0.26527777777777778</c:v>
                </c:pt>
                <c:pt idx="382">
                  <c:v>0.26597222222222222</c:v>
                </c:pt>
                <c:pt idx="383">
                  <c:v>0.26666666666666666</c:v>
                </c:pt>
                <c:pt idx="384">
                  <c:v>0.2673611111111111</c:v>
                </c:pt>
                <c:pt idx="385">
                  <c:v>0.26805555555555555</c:v>
                </c:pt>
                <c:pt idx="386">
                  <c:v>0.26874999999999999</c:v>
                </c:pt>
                <c:pt idx="387">
                  <c:v>0.26944444444444443</c:v>
                </c:pt>
                <c:pt idx="388">
                  <c:v>0.27013888888888887</c:v>
                </c:pt>
                <c:pt idx="389">
                  <c:v>0.27083333333333331</c:v>
                </c:pt>
                <c:pt idx="390">
                  <c:v>0.27152777777777776</c:v>
                </c:pt>
                <c:pt idx="391">
                  <c:v>0.2722222222222222</c:v>
                </c:pt>
                <c:pt idx="392">
                  <c:v>0.27291666666666664</c:v>
                </c:pt>
                <c:pt idx="393">
                  <c:v>0.27361111111111108</c:v>
                </c:pt>
                <c:pt idx="394">
                  <c:v>0.27430555555555552</c:v>
                </c:pt>
                <c:pt idx="395">
                  <c:v>0.27499999999999997</c:v>
                </c:pt>
                <c:pt idx="396">
                  <c:v>0.27569444444444446</c:v>
                </c:pt>
                <c:pt idx="397">
                  <c:v>0.27638888888888885</c:v>
                </c:pt>
                <c:pt idx="398">
                  <c:v>0.27708333333333335</c:v>
                </c:pt>
                <c:pt idx="399">
                  <c:v>0.27777777777777779</c:v>
                </c:pt>
                <c:pt idx="400">
                  <c:v>0.27847222222222223</c:v>
                </c:pt>
                <c:pt idx="401">
                  <c:v>0.27916666666666667</c:v>
                </c:pt>
                <c:pt idx="402">
                  <c:v>0.27986111111111112</c:v>
                </c:pt>
                <c:pt idx="403">
                  <c:v>0.28055555555555556</c:v>
                </c:pt>
                <c:pt idx="404">
                  <c:v>0.28125</c:v>
                </c:pt>
                <c:pt idx="405">
                  <c:v>0.28194444444444444</c:v>
                </c:pt>
                <c:pt idx="406">
                  <c:v>0.28263888888888888</c:v>
                </c:pt>
                <c:pt idx="407">
                  <c:v>0.28333333333333333</c:v>
                </c:pt>
                <c:pt idx="408">
                  <c:v>0.28402777777777777</c:v>
                </c:pt>
                <c:pt idx="409">
                  <c:v>0.28472222222222221</c:v>
                </c:pt>
                <c:pt idx="410">
                  <c:v>0.28541666666666665</c:v>
                </c:pt>
                <c:pt idx="411">
                  <c:v>0.28611111111111115</c:v>
                </c:pt>
                <c:pt idx="412">
                  <c:v>0.28680555555555554</c:v>
                </c:pt>
                <c:pt idx="413">
                  <c:v>0.28750000000000003</c:v>
                </c:pt>
                <c:pt idx="414">
                  <c:v>0.28819444444444448</c:v>
                </c:pt>
                <c:pt idx="415">
                  <c:v>0.28888888888888892</c:v>
                </c:pt>
                <c:pt idx="416">
                  <c:v>0.28958333333333336</c:v>
                </c:pt>
                <c:pt idx="417">
                  <c:v>0.2902777777777778</c:v>
                </c:pt>
                <c:pt idx="418">
                  <c:v>0.29097222222222224</c:v>
                </c:pt>
                <c:pt idx="419">
                  <c:v>0.29166666666666669</c:v>
                </c:pt>
                <c:pt idx="420">
                  <c:v>0.29236111111111113</c:v>
                </c:pt>
                <c:pt idx="421">
                  <c:v>0.29305555555555557</c:v>
                </c:pt>
                <c:pt idx="422">
                  <c:v>0.29375000000000001</c:v>
                </c:pt>
                <c:pt idx="423">
                  <c:v>0.29444444444444445</c:v>
                </c:pt>
                <c:pt idx="424">
                  <c:v>0.2951388888888889</c:v>
                </c:pt>
                <c:pt idx="425">
                  <c:v>0.29583333333333334</c:v>
                </c:pt>
                <c:pt idx="426">
                  <c:v>0.29652777777777778</c:v>
                </c:pt>
                <c:pt idx="427">
                  <c:v>0.29722222222222222</c:v>
                </c:pt>
                <c:pt idx="428">
                  <c:v>0.29791666666666666</c:v>
                </c:pt>
                <c:pt idx="429">
                  <c:v>0.2986111111111111</c:v>
                </c:pt>
                <c:pt idx="430">
                  <c:v>0.29930555555555555</c:v>
                </c:pt>
                <c:pt idx="431">
                  <c:v>0.3</c:v>
                </c:pt>
                <c:pt idx="432">
                  <c:v>0.30069444444444443</c:v>
                </c:pt>
                <c:pt idx="433">
                  <c:v>0.30138888888888887</c:v>
                </c:pt>
                <c:pt idx="434">
                  <c:v>0.30208333333333331</c:v>
                </c:pt>
                <c:pt idx="435">
                  <c:v>0.30277777777777776</c:v>
                </c:pt>
                <c:pt idx="436">
                  <c:v>0.3034722222222222</c:v>
                </c:pt>
                <c:pt idx="437">
                  <c:v>0.30416666666666664</c:v>
                </c:pt>
                <c:pt idx="438">
                  <c:v>0.30486111111111108</c:v>
                </c:pt>
                <c:pt idx="439">
                  <c:v>0.30555555555555552</c:v>
                </c:pt>
                <c:pt idx="440">
                  <c:v>0.30624999999999997</c:v>
                </c:pt>
                <c:pt idx="441">
                  <c:v>0.30694444444444441</c:v>
                </c:pt>
                <c:pt idx="442">
                  <c:v>0.30763888888888891</c:v>
                </c:pt>
                <c:pt idx="443">
                  <c:v>0.30833333333333335</c:v>
                </c:pt>
                <c:pt idx="444">
                  <c:v>0.30902777777777779</c:v>
                </c:pt>
                <c:pt idx="445">
                  <c:v>0.30972222222222223</c:v>
                </c:pt>
                <c:pt idx="446">
                  <c:v>0.31041666666666667</c:v>
                </c:pt>
                <c:pt idx="447">
                  <c:v>0.31111111111111112</c:v>
                </c:pt>
                <c:pt idx="448">
                  <c:v>0.31180555555555556</c:v>
                </c:pt>
                <c:pt idx="449">
                  <c:v>0.3125</c:v>
                </c:pt>
                <c:pt idx="450">
                  <c:v>0.31319444444444444</c:v>
                </c:pt>
                <c:pt idx="451">
                  <c:v>0.31388888888888888</c:v>
                </c:pt>
                <c:pt idx="452">
                  <c:v>0.31458333333333333</c:v>
                </c:pt>
                <c:pt idx="453">
                  <c:v>0.31527777777777777</c:v>
                </c:pt>
                <c:pt idx="454">
                  <c:v>0.31597222222222221</c:v>
                </c:pt>
                <c:pt idx="455">
                  <c:v>0.31666666666666665</c:v>
                </c:pt>
                <c:pt idx="456">
                  <c:v>0.31736111111111115</c:v>
                </c:pt>
                <c:pt idx="457">
                  <c:v>0.31805555555555554</c:v>
                </c:pt>
                <c:pt idx="458">
                  <c:v>0.31875000000000003</c:v>
                </c:pt>
                <c:pt idx="459">
                  <c:v>0.31944444444444448</c:v>
                </c:pt>
                <c:pt idx="460">
                  <c:v>0.32013888888888892</c:v>
                </c:pt>
                <c:pt idx="461">
                  <c:v>0.32083333333333336</c:v>
                </c:pt>
                <c:pt idx="462">
                  <c:v>0.3215277777777778</c:v>
                </c:pt>
                <c:pt idx="463">
                  <c:v>0.32222222222222224</c:v>
                </c:pt>
                <c:pt idx="464">
                  <c:v>0.32291666666666669</c:v>
                </c:pt>
                <c:pt idx="465">
                  <c:v>0.32361111111111113</c:v>
                </c:pt>
                <c:pt idx="466">
                  <c:v>0.32430555555555557</c:v>
                </c:pt>
                <c:pt idx="467">
                  <c:v>0.32500000000000001</c:v>
                </c:pt>
                <c:pt idx="468">
                  <c:v>0.32569444444444445</c:v>
                </c:pt>
                <c:pt idx="469">
                  <c:v>0.3263888888888889</c:v>
                </c:pt>
                <c:pt idx="470">
                  <c:v>0.32708333333333334</c:v>
                </c:pt>
                <c:pt idx="471">
                  <c:v>0.32777777777777778</c:v>
                </c:pt>
                <c:pt idx="472">
                  <c:v>0.32847222222222222</c:v>
                </c:pt>
                <c:pt idx="473">
                  <c:v>0.32916666666666666</c:v>
                </c:pt>
                <c:pt idx="474">
                  <c:v>0.3298611111111111</c:v>
                </c:pt>
                <c:pt idx="475">
                  <c:v>0.33055555555555555</c:v>
                </c:pt>
                <c:pt idx="476">
                  <c:v>0.33124999999999999</c:v>
                </c:pt>
                <c:pt idx="477">
                  <c:v>0.33194444444444443</c:v>
                </c:pt>
                <c:pt idx="478">
                  <c:v>0.33263888888888887</c:v>
                </c:pt>
                <c:pt idx="479">
                  <c:v>0.33333333333333331</c:v>
                </c:pt>
                <c:pt idx="480">
                  <c:v>0.33402777777777781</c:v>
                </c:pt>
                <c:pt idx="481">
                  <c:v>0.3347222222222222</c:v>
                </c:pt>
                <c:pt idx="482">
                  <c:v>0.3354166666666667</c:v>
                </c:pt>
                <c:pt idx="483">
                  <c:v>0.33611111111111108</c:v>
                </c:pt>
                <c:pt idx="484">
                  <c:v>0.33680555555555558</c:v>
                </c:pt>
                <c:pt idx="485">
                  <c:v>0.33749999999999997</c:v>
                </c:pt>
                <c:pt idx="486">
                  <c:v>0.33819444444444446</c:v>
                </c:pt>
                <c:pt idx="487">
                  <c:v>0.33888888888888885</c:v>
                </c:pt>
                <c:pt idx="488">
                  <c:v>0.33958333333333335</c:v>
                </c:pt>
                <c:pt idx="489">
                  <c:v>0.34027777777777773</c:v>
                </c:pt>
                <c:pt idx="490">
                  <c:v>0.34097222222222223</c:v>
                </c:pt>
                <c:pt idx="491">
                  <c:v>0.34166666666666662</c:v>
                </c:pt>
                <c:pt idx="492">
                  <c:v>0.34236111111111112</c:v>
                </c:pt>
                <c:pt idx="493">
                  <c:v>0.3430555555555555</c:v>
                </c:pt>
                <c:pt idx="494">
                  <c:v>0.34375</c:v>
                </c:pt>
                <c:pt idx="495">
                  <c:v>0.3444444444444445</c:v>
                </c:pt>
                <c:pt idx="496">
                  <c:v>0.34513888888888888</c:v>
                </c:pt>
                <c:pt idx="497">
                  <c:v>0.34583333333333338</c:v>
                </c:pt>
                <c:pt idx="498">
                  <c:v>0.34652777777777777</c:v>
                </c:pt>
                <c:pt idx="499">
                  <c:v>0.34722222222222227</c:v>
                </c:pt>
                <c:pt idx="500">
                  <c:v>0.34791666666666665</c:v>
                </c:pt>
                <c:pt idx="501">
                  <c:v>0.34861111111111115</c:v>
                </c:pt>
                <c:pt idx="502">
                  <c:v>0.34930555555555554</c:v>
                </c:pt>
                <c:pt idx="503">
                  <c:v>0.35000000000000003</c:v>
                </c:pt>
                <c:pt idx="504">
                  <c:v>0.35069444444444442</c:v>
                </c:pt>
                <c:pt idx="505">
                  <c:v>0.35138888888888892</c:v>
                </c:pt>
                <c:pt idx="506">
                  <c:v>0.3520833333333333</c:v>
                </c:pt>
                <c:pt idx="507">
                  <c:v>0.3527777777777778</c:v>
                </c:pt>
                <c:pt idx="508">
                  <c:v>0.35347222222222219</c:v>
                </c:pt>
                <c:pt idx="509">
                  <c:v>0.35416666666666669</c:v>
                </c:pt>
                <c:pt idx="510">
                  <c:v>0.35486111111111113</c:v>
                </c:pt>
                <c:pt idx="511">
                  <c:v>0.35555555555555557</c:v>
                </c:pt>
                <c:pt idx="512">
                  <c:v>0.35625000000000001</c:v>
                </c:pt>
                <c:pt idx="513">
                  <c:v>0.35694444444444445</c:v>
                </c:pt>
                <c:pt idx="514">
                  <c:v>0.3576388888888889</c:v>
                </c:pt>
                <c:pt idx="515">
                  <c:v>0.35833333333333334</c:v>
                </c:pt>
                <c:pt idx="516">
                  <c:v>0.35902777777777778</c:v>
                </c:pt>
                <c:pt idx="517">
                  <c:v>0.35972222222222222</c:v>
                </c:pt>
                <c:pt idx="518">
                  <c:v>0.36041666666666666</c:v>
                </c:pt>
                <c:pt idx="519">
                  <c:v>0.3611111111111111</c:v>
                </c:pt>
                <c:pt idx="520">
                  <c:v>0.36180555555555555</c:v>
                </c:pt>
                <c:pt idx="521">
                  <c:v>0.36249999999999999</c:v>
                </c:pt>
                <c:pt idx="522">
                  <c:v>0.36319444444444443</c:v>
                </c:pt>
                <c:pt idx="523">
                  <c:v>0.36388888888888887</c:v>
                </c:pt>
                <c:pt idx="524">
                  <c:v>0.36458333333333331</c:v>
                </c:pt>
                <c:pt idx="525">
                  <c:v>0.36527777777777781</c:v>
                </c:pt>
                <c:pt idx="526">
                  <c:v>0.3659722222222222</c:v>
                </c:pt>
                <c:pt idx="527">
                  <c:v>0.3666666666666667</c:v>
                </c:pt>
                <c:pt idx="528">
                  <c:v>0.36736111111111108</c:v>
                </c:pt>
                <c:pt idx="529">
                  <c:v>0.36805555555555558</c:v>
                </c:pt>
                <c:pt idx="530">
                  <c:v>0.36874999999999997</c:v>
                </c:pt>
                <c:pt idx="531">
                  <c:v>0.36944444444444446</c:v>
                </c:pt>
                <c:pt idx="532">
                  <c:v>0.37013888888888885</c:v>
                </c:pt>
                <c:pt idx="533">
                  <c:v>0.37083333333333335</c:v>
                </c:pt>
                <c:pt idx="534">
                  <c:v>0.37152777777777773</c:v>
                </c:pt>
                <c:pt idx="535">
                  <c:v>0.37222222222222223</c:v>
                </c:pt>
                <c:pt idx="536">
                  <c:v>0.37291666666666662</c:v>
                </c:pt>
                <c:pt idx="537">
                  <c:v>0.37361111111111112</c:v>
                </c:pt>
                <c:pt idx="538">
                  <c:v>0.3743055555555555</c:v>
                </c:pt>
                <c:pt idx="539">
                  <c:v>0.375</c:v>
                </c:pt>
                <c:pt idx="540">
                  <c:v>0.3756944444444445</c:v>
                </c:pt>
                <c:pt idx="541">
                  <c:v>0.37638888888888888</c:v>
                </c:pt>
                <c:pt idx="542">
                  <c:v>0.37708333333333338</c:v>
                </c:pt>
                <c:pt idx="543">
                  <c:v>0.37777777777777777</c:v>
                </c:pt>
                <c:pt idx="544">
                  <c:v>0.37847222222222227</c:v>
                </c:pt>
                <c:pt idx="545">
                  <c:v>0.37916666666666665</c:v>
                </c:pt>
                <c:pt idx="546">
                  <c:v>0.37986111111111115</c:v>
                </c:pt>
                <c:pt idx="547">
                  <c:v>0.38055555555555554</c:v>
                </c:pt>
                <c:pt idx="548">
                  <c:v>0.38125000000000003</c:v>
                </c:pt>
                <c:pt idx="549">
                  <c:v>0.38194444444444442</c:v>
                </c:pt>
                <c:pt idx="550">
                  <c:v>0.38263888888888892</c:v>
                </c:pt>
                <c:pt idx="551">
                  <c:v>0.3833333333333333</c:v>
                </c:pt>
                <c:pt idx="552">
                  <c:v>0.3840277777777778</c:v>
                </c:pt>
                <c:pt idx="553">
                  <c:v>0.38472222222222219</c:v>
                </c:pt>
                <c:pt idx="554">
                  <c:v>0.38541666666666669</c:v>
                </c:pt>
                <c:pt idx="555">
                  <c:v>0.38611111111111113</c:v>
                </c:pt>
                <c:pt idx="556">
                  <c:v>0.38680555555555557</c:v>
                </c:pt>
                <c:pt idx="557">
                  <c:v>0.38750000000000001</c:v>
                </c:pt>
                <c:pt idx="558">
                  <c:v>0.38819444444444445</c:v>
                </c:pt>
                <c:pt idx="559">
                  <c:v>0.3888888888888889</c:v>
                </c:pt>
                <c:pt idx="560">
                  <c:v>0.38958333333333334</c:v>
                </c:pt>
                <c:pt idx="561">
                  <c:v>0.39027777777777778</c:v>
                </c:pt>
                <c:pt idx="562">
                  <c:v>0.39097222222222222</c:v>
                </c:pt>
                <c:pt idx="563">
                  <c:v>0.39166666666666666</c:v>
                </c:pt>
                <c:pt idx="564">
                  <c:v>0.3923611111111111</c:v>
                </c:pt>
                <c:pt idx="565">
                  <c:v>0.39305555555555555</c:v>
                </c:pt>
                <c:pt idx="566">
                  <c:v>0.39374999999999999</c:v>
                </c:pt>
                <c:pt idx="567">
                  <c:v>0.39444444444444443</c:v>
                </c:pt>
                <c:pt idx="568">
                  <c:v>0.39513888888888887</c:v>
                </c:pt>
                <c:pt idx="569">
                  <c:v>0.39583333333333331</c:v>
                </c:pt>
                <c:pt idx="570">
                  <c:v>0.39652777777777781</c:v>
                </c:pt>
                <c:pt idx="571">
                  <c:v>0.3972222222222222</c:v>
                </c:pt>
                <c:pt idx="572">
                  <c:v>0.3979166666666667</c:v>
                </c:pt>
                <c:pt idx="573">
                  <c:v>0.39861111111111108</c:v>
                </c:pt>
                <c:pt idx="574">
                  <c:v>0.39930555555555558</c:v>
                </c:pt>
                <c:pt idx="575">
                  <c:v>0.39999999999999997</c:v>
                </c:pt>
                <c:pt idx="576">
                  <c:v>0.40069444444444446</c:v>
                </c:pt>
                <c:pt idx="577">
                  <c:v>0.40138888888888885</c:v>
                </c:pt>
                <c:pt idx="578">
                  <c:v>0.40208333333333335</c:v>
                </c:pt>
                <c:pt idx="579">
                  <c:v>0.40277777777777773</c:v>
                </c:pt>
                <c:pt idx="580">
                  <c:v>0.40347222222222223</c:v>
                </c:pt>
                <c:pt idx="581">
                  <c:v>0.40416666666666662</c:v>
                </c:pt>
                <c:pt idx="582">
                  <c:v>0.40486111111111112</c:v>
                </c:pt>
                <c:pt idx="583">
                  <c:v>0.4055555555555555</c:v>
                </c:pt>
                <c:pt idx="584">
                  <c:v>0.40625</c:v>
                </c:pt>
                <c:pt idx="585">
                  <c:v>0.4069444444444445</c:v>
                </c:pt>
                <c:pt idx="586">
                  <c:v>0.40763888888888888</c:v>
                </c:pt>
                <c:pt idx="587">
                  <c:v>0.40833333333333338</c:v>
                </c:pt>
                <c:pt idx="588">
                  <c:v>0.40902777777777777</c:v>
                </c:pt>
                <c:pt idx="589">
                  <c:v>0.40972222222222227</c:v>
                </c:pt>
                <c:pt idx="590">
                  <c:v>0.41041666666666665</c:v>
                </c:pt>
                <c:pt idx="591">
                  <c:v>0.41111111111111115</c:v>
                </c:pt>
                <c:pt idx="592">
                  <c:v>0.41180555555555554</c:v>
                </c:pt>
                <c:pt idx="593">
                  <c:v>0.41250000000000003</c:v>
                </c:pt>
                <c:pt idx="594">
                  <c:v>0.41319444444444442</c:v>
                </c:pt>
                <c:pt idx="595">
                  <c:v>0.41388888888888892</c:v>
                </c:pt>
                <c:pt idx="596">
                  <c:v>0.4145833333333333</c:v>
                </c:pt>
                <c:pt idx="597">
                  <c:v>0.4152777777777778</c:v>
                </c:pt>
                <c:pt idx="598">
                  <c:v>0.41597222222222219</c:v>
                </c:pt>
                <c:pt idx="599">
                  <c:v>0.41666666666666669</c:v>
                </c:pt>
                <c:pt idx="600">
                  <c:v>0.41736111111111113</c:v>
                </c:pt>
                <c:pt idx="601">
                  <c:v>0.41805555555555557</c:v>
                </c:pt>
                <c:pt idx="602">
                  <c:v>0.41875000000000001</c:v>
                </c:pt>
                <c:pt idx="603">
                  <c:v>0.41944444444444445</c:v>
                </c:pt>
                <c:pt idx="604">
                  <c:v>0.4201388888888889</c:v>
                </c:pt>
                <c:pt idx="605">
                  <c:v>0.42083333333333334</c:v>
                </c:pt>
                <c:pt idx="606">
                  <c:v>0.42152777777777778</c:v>
                </c:pt>
                <c:pt idx="607">
                  <c:v>0.42222222222222222</c:v>
                </c:pt>
                <c:pt idx="608">
                  <c:v>0.42291666666666666</c:v>
                </c:pt>
                <c:pt idx="609">
                  <c:v>0.4236111111111111</c:v>
                </c:pt>
                <c:pt idx="610">
                  <c:v>0.42430555555555555</c:v>
                </c:pt>
                <c:pt idx="611">
                  <c:v>0.42499999999999999</c:v>
                </c:pt>
                <c:pt idx="612">
                  <c:v>0.42569444444444443</c:v>
                </c:pt>
                <c:pt idx="613">
                  <c:v>0.42638888888888887</c:v>
                </c:pt>
                <c:pt idx="614">
                  <c:v>0.42708333333333331</c:v>
                </c:pt>
                <c:pt idx="615">
                  <c:v>0.42777777777777781</c:v>
                </c:pt>
                <c:pt idx="616">
                  <c:v>0.4284722222222222</c:v>
                </c:pt>
                <c:pt idx="617">
                  <c:v>0.4291666666666667</c:v>
                </c:pt>
                <c:pt idx="618">
                  <c:v>0.42986111111111108</c:v>
                </c:pt>
                <c:pt idx="619">
                  <c:v>0.43055555555555558</c:v>
                </c:pt>
                <c:pt idx="620">
                  <c:v>0.43124999999999997</c:v>
                </c:pt>
                <c:pt idx="621">
                  <c:v>0.43194444444444446</c:v>
                </c:pt>
                <c:pt idx="622">
                  <c:v>0.43263888888888885</c:v>
                </c:pt>
                <c:pt idx="623">
                  <c:v>0.43333333333333335</c:v>
                </c:pt>
                <c:pt idx="624">
                  <c:v>0.43402777777777773</c:v>
                </c:pt>
                <c:pt idx="625">
                  <c:v>0.43472222222222223</c:v>
                </c:pt>
                <c:pt idx="626">
                  <c:v>0.43541666666666662</c:v>
                </c:pt>
                <c:pt idx="627">
                  <c:v>0.43611111111111112</c:v>
                </c:pt>
                <c:pt idx="628">
                  <c:v>0.4368055555555555</c:v>
                </c:pt>
                <c:pt idx="629">
                  <c:v>0.4375</c:v>
                </c:pt>
                <c:pt idx="630">
                  <c:v>0.4381944444444445</c:v>
                </c:pt>
                <c:pt idx="631">
                  <c:v>0.43888888888888888</c:v>
                </c:pt>
                <c:pt idx="632">
                  <c:v>0.43958333333333338</c:v>
                </c:pt>
                <c:pt idx="633">
                  <c:v>0.44027777777777777</c:v>
                </c:pt>
                <c:pt idx="634">
                  <c:v>0.44097222222222227</c:v>
                </c:pt>
                <c:pt idx="635">
                  <c:v>0.44166666666666665</c:v>
                </c:pt>
                <c:pt idx="636">
                  <c:v>0.44236111111111115</c:v>
                </c:pt>
                <c:pt idx="637">
                  <c:v>0.44305555555555554</c:v>
                </c:pt>
                <c:pt idx="638">
                  <c:v>0.44375000000000003</c:v>
                </c:pt>
                <c:pt idx="639">
                  <c:v>0.44444444444444442</c:v>
                </c:pt>
                <c:pt idx="640">
                  <c:v>0.44513888888888892</c:v>
                </c:pt>
                <c:pt idx="641">
                  <c:v>0.4458333333333333</c:v>
                </c:pt>
                <c:pt idx="642">
                  <c:v>0.4465277777777778</c:v>
                </c:pt>
                <c:pt idx="643">
                  <c:v>0.44722222222222219</c:v>
                </c:pt>
                <c:pt idx="644">
                  <c:v>0.44791666666666669</c:v>
                </c:pt>
                <c:pt idx="645">
                  <c:v>0.44861111111111113</c:v>
                </c:pt>
                <c:pt idx="646">
                  <c:v>0.44930555555555557</c:v>
                </c:pt>
                <c:pt idx="647">
                  <c:v>0.45</c:v>
                </c:pt>
                <c:pt idx="648">
                  <c:v>0.45069444444444445</c:v>
                </c:pt>
                <c:pt idx="649">
                  <c:v>0.4513888888888889</c:v>
                </c:pt>
                <c:pt idx="650">
                  <c:v>0.45208333333333334</c:v>
                </c:pt>
                <c:pt idx="651">
                  <c:v>0.45277777777777778</c:v>
                </c:pt>
                <c:pt idx="652">
                  <c:v>0.45347222222222222</c:v>
                </c:pt>
                <c:pt idx="653">
                  <c:v>0.45416666666666666</c:v>
                </c:pt>
                <c:pt idx="654">
                  <c:v>0.4548611111111111</c:v>
                </c:pt>
                <c:pt idx="655">
                  <c:v>0.45555555555555555</c:v>
                </c:pt>
                <c:pt idx="656">
                  <c:v>0.45624999999999999</c:v>
                </c:pt>
                <c:pt idx="657">
                  <c:v>0.45694444444444443</c:v>
                </c:pt>
                <c:pt idx="658">
                  <c:v>0.45763888888888887</c:v>
                </c:pt>
                <c:pt idx="659">
                  <c:v>0.45833333333333331</c:v>
                </c:pt>
                <c:pt idx="660">
                  <c:v>0.45902777777777781</c:v>
                </c:pt>
                <c:pt idx="661">
                  <c:v>0.4597222222222222</c:v>
                </c:pt>
                <c:pt idx="662">
                  <c:v>0.4604166666666667</c:v>
                </c:pt>
                <c:pt idx="663">
                  <c:v>0.46111111111111108</c:v>
                </c:pt>
                <c:pt idx="664">
                  <c:v>0.46180555555555558</c:v>
                </c:pt>
                <c:pt idx="665">
                  <c:v>0.46249999999999997</c:v>
                </c:pt>
                <c:pt idx="666">
                  <c:v>0.46319444444444446</c:v>
                </c:pt>
                <c:pt idx="667">
                  <c:v>0.46388888888888885</c:v>
                </c:pt>
                <c:pt idx="668">
                  <c:v>0.46458333333333335</c:v>
                </c:pt>
                <c:pt idx="669">
                  <c:v>0.46527777777777773</c:v>
                </c:pt>
                <c:pt idx="670">
                  <c:v>0.46597222222222223</c:v>
                </c:pt>
                <c:pt idx="671">
                  <c:v>0.46666666666666662</c:v>
                </c:pt>
                <c:pt idx="672">
                  <c:v>0.46736111111111112</c:v>
                </c:pt>
                <c:pt idx="673">
                  <c:v>0.4680555555555555</c:v>
                </c:pt>
                <c:pt idx="674">
                  <c:v>0.46875</c:v>
                </c:pt>
                <c:pt idx="675">
                  <c:v>0.4694444444444445</c:v>
                </c:pt>
                <c:pt idx="676">
                  <c:v>0.47013888888888888</c:v>
                </c:pt>
                <c:pt idx="677">
                  <c:v>0.47083333333333338</c:v>
                </c:pt>
                <c:pt idx="678">
                  <c:v>0.47152777777777777</c:v>
                </c:pt>
                <c:pt idx="679">
                  <c:v>0.47222222222222227</c:v>
                </c:pt>
                <c:pt idx="680">
                  <c:v>0.47291666666666665</c:v>
                </c:pt>
                <c:pt idx="681">
                  <c:v>0.47361111111111115</c:v>
                </c:pt>
                <c:pt idx="682">
                  <c:v>0.47430555555555554</c:v>
                </c:pt>
                <c:pt idx="683">
                  <c:v>0.47500000000000003</c:v>
                </c:pt>
                <c:pt idx="684">
                  <c:v>0.47569444444444442</c:v>
                </c:pt>
                <c:pt idx="685">
                  <c:v>0.47638888888888892</c:v>
                </c:pt>
                <c:pt idx="686">
                  <c:v>0.4770833333333333</c:v>
                </c:pt>
                <c:pt idx="687">
                  <c:v>0.4777777777777778</c:v>
                </c:pt>
                <c:pt idx="688">
                  <c:v>0.47847222222222219</c:v>
                </c:pt>
                <c:pt idx="689">
                  <c:v>0.47916666666666669</c:v>
                </c:pt>
                <c:pt idx="690">
                  <c:v>0.47986111111111113</c:v>
                </c:pt>
                <c:pt idx="691">
                  <c:v>0.48055555555555557</c:v>
                </c:pt>
                <c:pt idx="692">
                  <c:v>0.48125000000000001</c:v>
                </c:pt>
                <c:pt idx="693">
                  <c:v>0.48194444444444445</c:v>
                </c:pt>
                <c:pt idx="694">
                  <c:v>0.4826388888888889</c:v>
                </c:pt>
                <c:pt idx="695">
                  <c:v>0.48333333333333334</c:v>
                </c:pt>
                <c:pt idx="696">
                  <c:v>0.48402777777777778</c:v>
                </c:pt>
                <c:pt idx="697">
                  <c:v>0.48472222222222222</c:v>
                </c:pt>
                <c:pt idx="698">
                  <c:v>0.48541666666666666</c:v>
                </c:pt>
                <c:pt idx="699">
                  <c:v>0.4861111111111111</c:v>
                </c:pt>
                <c:pt idx="700">
                  <c:v>0.48680555555555555</c:v>
                </c:pt>
                <c:pt idx="701">
                  <c:v>0.48749999999999999</c:v>
                </c:pt>
                <c:pt idx="702">
                  <c:v>0.48819444444444443</c:v>
                </c:pt>
                <c:pt idx="703">
                  <c:v>0.48888888888888887</c:v>
                </c:pt>
                <c:pt idx="704">
                  <c:v>0.48958333333333331</c:v>
                </c:pt>
                <c:pt idx="705">
                  <c:v>0.49027777777777781</c:v>
                </c:pt>
                <c:pt idx="706">
                  <c:v>0.4909722222222222</c:v>
                </c:pt>
                <c:pt idx="707">
                  <c:v>0.4916666666666667</c:v>
                </c:pt>
                <c:pt idx="708">
                  <c:v>0.49236111111111108</c:v>
                </c:pt>
                <c:pt idx="709">
                  <c:v>0.49305555555555558</c:v>
                </c:pt>
                <c:pt idx="710">
                  <c:v>0.49374999999999997</c:v>
                </c:pt>
                <c:pt idx="711">
                  <c:v>0.49444444444444446</c:v>
                </c:pt>
                <c:pt idx="712">
                  <c:v>0.49513888888888885</c:v>
                </c:pt>
                <c:pt idx="713">
                  <c:v>0.49583333333333335</c:v>
                </c:pt>
                <c:pt idx="714">
                  <c:v>0.49652777777777773</c:v>
                </c:pt>
                <c:pt idx="715">
                  <c:v>0.49722222222222223</c:v>
                </c:pt>
                <c:pt idx="716">
                  <c:v>0.49791666666666662</c:v>
                </c:pt>
                <c:pt idx="717">
                  <c:v>0.49861111111111112</c:v>
                </c:pt>
                <c:pt idx="718">
                  <c:v>0.4993055555555555</c:v>
                </c:pt>
                <c:pt idx="719">
                  <c:v>0.5</c:v>
                </c:pt>
              </c:numCache>
            </c:numRef>
          </c:xVal>
          <c:yVal>
            <c:numRef>
              <c:f>'100-Yr'!$C$5:$C$724</c:f>
              <c:numCache>
                <c:formatCode>General</c:formatCode>
                <c:ptCount val="720"/>
                <c:pt idx="0">
                  <c:v>0</c:v>
                </c:pt>
                <c:pt idx="1">
                  <c:v>7.0000000000000007E-2</c:v>
                </c:pt>
                <c:pt idx="2">
                  <c:v>0.17</c:v>
                </c:pt>
                <c:pt idx="3">
                  <c:v>0.25</c:v>
                </c:pt>
                <c:pt idx="4">
                  <c:v>0.35</c:v>
                </c:pt>
                <c:pt idx="5">
                  <c:v>0.65</c:v>
                </c:pt>
                <c:pt idx="6">
                  <c:v>1.05</c:v>
                </c:pt>
                <c:pt idx="7">
                  <c:v>1.32</c:v>
                </c:pt>
                <c:pt idx="8">
                  <c:v>1.48</c:v>
                </c:pt>
                <c:pt idx="9">
                  <c:v>1.57</c:v>
                </c:pt>
                <c:pt idx="10">
                  <c:v>1.62</c:v>
                </c:pt>
                <c:pt idx="11">
                  <c:v>1.78</c:v>
                </c:pt>
                <c:pt idx="12">
                  <c:v>1.86</c:v>
                </c:pt>
                <c:pt idx="13">
                  <c:v>1.9</c:v>
                </c:pt>
                <c:pt idx="14">
                  <c:v>1.92</c:v>
                </c:pt>
                <c:pt idx="15">
                  <c:v>1.93</c:v>
                </c:pt>
                <c:pt idx="16">
                  <c:v>2.65</c:v>
                </c:pt>
                <c:pt idx="17">
                  <c:v>3</c:v>
                </c:pt>
                <c:pt idx="18">
                  <c:v>3.15</c:v>
                </c:pt>
                <c:pt idx="19">
                  <c:v>3.21</c:v>
                </c:pt>
                <c:pt idx="20">
                  <c:v>3.24</c:v>
                </c:pt>
                <c:pt idx="21">
                  <c:v>3.79</c:v>
                </c:pt>
                <c:pt idx="22">
                  <c:v>4.01</c:v>
                </c:pt>
                <c:pt idx="23">
                  <c:v>4.09</c:v>
                </c:pt>
                <c:pt idx="24">
                  <c:v>4.12</c:v>
                </c:pt>
                <c:pt idx="25">
                  <c:v>4.1399999999999997</c:v>
                </c:pt>
                <c:pt idx="26">
                  <c:v>6.75</c:v>
                </c:pt>
                <c:pt idx="27">
                  <c:v>7.64</c:v>
                </c:pt>
                <c:pt idx="28">
                  <c:v>8.08</c:v>
                </c:pt>
                <c:pt idx="29">
                  <c:v>8.65</c:v>
                </c:pt>
                <c:pt idx="30">
                  <c:v>9.41</c:v>
                </c:pt>
                <c:pt idx="31">
                  <c:v>16.399999999999999</c:v>
                </c:pt>
                <c:pt idx="32">
                  <c:v>20.23</c:v>
                </c:pt>
                <c:pt idx="33">
                  <c:v>23.63</c:v>
                </c:pt>
                <c:pt idx="34">
                  <c:v>27.32</c:v>
                </c:pt>
                <c:pt idx="35">
                  <c:v>31.38</c:v>
                </c:pt>
                <c:pt idx="36">
                  <c:v>26.38</c:v>
                </c:pt>
                <c:pt idx="37">
                  <c:v>26.44</c:v>
                </c:pt>
                <c:pt idx="38">
                  <c:v>27.57</c:v>
                </c:pt>
                <c:pt idx="39">
                  <c:v>29.01</c:v>
                </c:pt>
                <c:pt idx="40">
                  <c:v>30.56</c:v>
                </c:pt>
                <c:pt idx="41">
                  <c:v>29.65</c:v>
                </c:pt>
                <c:pt idx="42">
                  <c:v>29.82</c:v>
                </c:pt>
                <c:pt idx="43">
                  <c:v>30.32</c:v>
                </c:pt>
                <c:pt idx="44">
                  <c:v>30.94</c:v>
                </c:pt>
                <c:pt idx="45">
                  <c:v>31.6</c:v>
                </c:pt>
                <c:pt idx="46">
                  <c:v>30.81</c:v>
                </c:pt>
                <c:pt idx="47">
                  <c:v>30.56</c:v>
                </c:pt>
                <c:pt idx="48">
                  <c:v>30.51</c:v>
                </c:pt>
                <c:pt idx="49">
                  <c:v>30.54</c:v>
                </c:pt>
                <c:pt idx="50">
                  <c:v>30.61</c:v>
                </c:pt>
                <c:pt idx="51">
                  <c:v>30.38</c:v>
                </c:pt>
                <c:pt idx="52">
                  <c:v>30.25</c:v>
                </c:pt>
                <c:pt idx="53">
                  <c:v>30.18</c:v>
                </c:pt>
                <c:pt idx="54">
                  <c:v>30.13</c:v>
                </c:pt>
                <c:pt idx="55">
                  <c:v>30.1</c:v>
                </c:pt>
                <c:pt idx="56">
                  <c:v>29.87</c:v>
                </c:pt>
                <c:pt idx="57">
                  <c:v>29.7</c:v>
                </c:pt>
                <c:pt idx="58">
                  <c:v>29.56</c:v>
                </c:pt>
                <c:pt idx="59">
                  <c:v>29.45</c:v>
                </c:pt>
                <c:pt idx="60">
                  <c:v>29.34</c:v>
                </c:pt>
                <c:pt idx="61">
                  <c:v>29.17</c:v>
                </c:pt>
                <c:pt idx="62">
                  <c:v>29.02</c:v>
                </c:pt>
                <c:pt idx="63">
                  <c:v>28.89</c:v>
                </c:pt>
                <c:pt idx="64">
                  <c:v>28.76</c:v>
                </c:pt>
                <c:pt idx="65">
                  <c:v>28.65</c:v>
                </c:pt>
                <c:pt idx="66">
                  <c:v>28.47</c:v>
                </c:pt>
                <c:pt idx="67">
                  <c:v>28.32</c:v>
                </c:pt>
                <c:pt idx="68">
                  <c:v>28.18</c:v>
                </c:pt>
                <c:pt idx="69">
                  <c:v>28.04</c:v>
                </c:pt>
                <c:pt idx="70">
                  <c:v>27.92</c:v>
                </c:pt>
                <c:pt idx="71">
                  <c:v>27.74</c:v>
                </c:pt>
                <c:pt idx="72">
                  <c:v>27.59</c:v>
                </c:pt>
                <c:pt idx="73">
                  <c:v>27.44</c:v>
                </c:pt>
                <c:pt idx="74">
                  <c:v>27.3</c:v>
                </c:pt>
                <c:pt idx="75">
                  <c:v>27.17</c:v>
                </c:pt>
                <c:pt idx="76">
                  <c:v>26.99</c:v>
                </c:pt>
                <c:pt idx="77">
                  <c:v>26.83</c:v>
                </c:pt>
                <c:pt idx="78">
                  <c:v>26.68</c:v>
                </c:pt>
                <c:pt idx="79">
                  <c:v>26.54</c:v>
                </c:pt>
                <c:pt idx="80">
                  <c:v>26.4</c:v>
                </c:pt>
                <c:pt idx="81">
                  <c:v>26.23</c:v>
                </c:pt>
                <c:pt idx="82">
                  <c:v>26.07</c:v>
                </c:pt>
                <c:pt idx="83">
                  <c:v>25.92</c:v>
                </c:pt>
                <c:pt idx="84">
                  <c:v>25.78</c:v>
                </c:pt>
                <c:pt idx="85">
                  <c:v>25.64</c:v>
                </c:pt>
                <c:pt idx="86">
                  <c:v>25.47</c:v>
                </c:pt>
                <c:pt idx="87">
                  <c:v>25.31</c:v>
                </c:pt>
                <c:pt idx="88">
                  <c:v>25.16</c:v>
                </c:pt>
                <c:pt idx="89">
                  <c:v>25.02</c:v>
                </c:pt>
                <c:pt idx="90">
                  <c:v>24.88</c:v>
                </c:pt>
                <c:pt idx="91">
                  <c:v>24.71</c:v>
                </c:pt>
                <c:pt idx="92">
                  <c:v>24.55</c:v>
                </c:pt>
                <c:pt idx="93">
                  <c:v>24.4</c:v>
                </c:pt>
                <c:pt idx="94">
                  <c:v>24.26</c:v>
                </c:pt>
                <c:pt idx="95">
                  <c:v>24.12</c:v>
                </c:pt>
                <c:pt idx="96">
                  <c:v>23.95</c:v>
                </c:pt>
                <c:pt idx="97">
                  <c:v>23.79</c:v>
                </c:pt>
                <c:pt idx="98">
                  <c:v>23.64</c:v>
                </c:pt>
                <c:pt idx="99">
                  <c:v>23.5</c:v>
                </c:pt>
                <c:pt idx="100">
                  <c:v>23.36</c:v>
                </c:pt>
                <c:pt idx="101">
                  <c:v>23.2</c:v>
                </c:pt>
                <c:pt idx="102">
                  <c:v>23.05</c:v>
                </c:pt>
                <c:pt idx="103">
                  <c:v>22.91</c:v>
                </c:pt>
                <c:pt idx="104">
                  <c:v>22.77</c:v>
                </c:pt>
                <c:pt idx="105">
                  <c:v>22.63</c:v>
                </c:pt>
                <c:pt idx="106">
                  <c:v>22.48</c:v>
                </c:pt>
                <c:pt idx="107">
                  <c:v>22.33</c:v>
                </c:pt>
                <c:pt idx="108">
                  <c:v>22.19</c:v>
                </c:pt>
                <c:pt idx="109">
                  <c:v>22.06</c:v>
                </c:pt>
                <c:pt idx="110">
                  <c:v>21.93</c:v>
                </c:pt>
                <c:pt idx="111">
                  <c:v>21.78</c:v>
                </c:pt>
                <c:pt idx="112">
                  <c:v>21.64</c:v>
                </c:pt>
                <c:pt idx="113">
                  <c:v>21.5</c:v>
                </c:pt>
                <c:pt idx="114">
                  <c:v>21.37</c:v>
                </c:pt>
                <c:pt idx="115">
                  <c:v>21.25</c:v>
                </c:pt>
                <c:pt idx="116">
                  <c:v>21.1</c:v>
                </c:pt>
                <c:pt idx="117">
                  <c:v>20.96</c:v>
                </c:pt>
                <c:pt idx="118">
                  <c:v>20.83</c:v>
                </c:pt>
                <c:pt idx="119">
                  <c:v>20.7</c:v>
                </c:pt>
                <c:pt idx="120">
                  <c:v>20.58</c:v>
                </c:pt>
                <c:pt idx="121">
                  <c:v>19.739999999999998</c:v>
                </c:pt>
                <c:pt idx="122">
                  <c:v>19.09</c:v>
                </c:pt>
                <c:pt idx="123">
                  <c:v>18.54</c:v>
                </c:pt>
                <c:pt idx="124">
                  <c:v>18.05</c:v>
                </c:pt>
                <c:pt idx="125">
                  <c:v>17.59</c:v>
                </c:pt>
                <c:pt idx="126">
                  <c:v>17.16</c:v>
                </c:pt>
                <c:pt idx="127">
                  <c:v>16.75</c:v>
                </c:pt>
                <c:pt idx="128">
                  <c:v>16.350000000000001</c:v>
                </c:pt>
                <c:pt idx="129">
                  <c:v>15.97</c:v>
                </c:pt>
                <c:pt idx="130">
                  <c:v>15.6</c:v>
                </c:pt>
                <c:pt idx="131">
                  <c:v>15.24</c:v>
                </c:pt>
                <c:pt idx="132">
                  <c:v>14.9</c:v>
                </c:pt>
                <c:pt idx="133">
                  <c:v>14.56</c:v>
                </c:pt>
                <c:pt idx="134">
                  <c:v>14.23</c:v>
                </c:pt>
                <c:pt idx="135">
                  <c:v>13.91</c:v>
                </c:pt>
                <c:pt idx="136">
                  <c:v>13.6</c:v>
                </c:pt>
                <c:pt idx="137">
                  <c:v>13.3</c:v>
                </c:pt>
                <c:pt idx="138">
                  <c:v>13</c:v>
                </c:pt>
                <c:pt idx="139">
                  <c:v>12.72</c:v>
                </c:pt>
                <c:pt idx="140">
                  <c:v>12.43</c:v>
                </c:pt>
                <c:pt idx="141">
                  <c:v>12.16</c:v>
                </c:pt>
                <c:pt idx="142">
                  <c:v>11.89</c:v>
                </c:pt>
                <c:pt idx="143">
                  <c:v>11.63</c:v>
                </c:pt>
                <c:pt idx="144">
                  <c:v>11.38</c:v>
                </c:pt>
                <c:pt idx="145">
                  <c:v>11.13</c:v>
                </c:pt>
                <c:pt idx="146">
                  <c:v>10.89</c:v>
                </c:pt>
                <c:pt idx="147">
                  <c:v>10.65</c:v>
                </c:pt>
                <c:pt idx="148">
                  <c:v>10.42</c:v>
                </c:pt>
                <c:pt idx="149">
                  <c:v>10.19</c:v>
                </c:pt>
                <c:pt idx="150">
                  <c:v>9.9700000000000006</c:v>
                </c:pt>
                <c:pt idx="151">
                  <c:v>9.76</c:v>
                </c:pt>
                <c:pt idx="152">
                  <c:v>9.5500000000000007</c:v>
                </c:pt>
                <c:pt idx="153">
                  <c:v>9.34</c:v>
                </c:pt>
                <c:pt idx="154">
                  <c:v>9.14</c:v>
                </c:pt>
                <c:pt idx="155">
                  <c:v>8.94</c:v>
                </c:pt>
                <c:pt idx="156">
                  <c:v>8.75</c:v>
                </c:pt>
                <c:pt idx="157">
                  <c:v>8.56</c:v>
                </c:pt>
                <c:pt idx="158">
                  <c:v>8.3800000000000008</c:v>
                </c:pt>
                <c:pt idx="159">
                  <c:v>8.1999999999999993</c:v>
                </c:pt>
                <c:pt idx="160">
                  <c:v>8.02</c:v>
                </c:pt>
                <c:pt idx="161">
                  <c:v>7.85</c:v>
                </c:pt>
                <c:pt idx="162">
                  <c:v>7.68</c:v>
                </c:pt>
                <c:pt idx="163">
                  <c:v>7.51</c:v>
                </c:pt>
                <c:pt idx="164">
                  <c:v>7.35</c:v>
                </c:pt>
                <c:pt idx="165">
                  <c:v>7.19</c:v>
                </c:pt>
                <c:pt idx="166">
                  <c:v>7.03</c:v>
                </c:pt>
                <c:pt idx="167">
                  <c:v>6.88</c:v>
                </c:pt>
                <c:pt idx="168">
                  <c:v>6.73</c:v>
                </c:pt>
                <c:pt idx="169">
                  <c:v>6.59</c:v>
                </c:pt>
                <c:pt idx="170">
                  <c:v>6.44</c:v>
                </c:pt>
                <c:pt idx="171">
                  <c:v>6.3</c:v>
                </c:pt>
                <c:pt idx="172">
                  <c:v>6.17</c:v>
                </c:pt>
                <c:pt idx="173">
                  <c:v>6.03</c:v>
                </c:pt>
                <c:pt idx="174">
                  <c:v>5.9</c:v>
                </c:pt>
                <c:pt idx="175">
                  <c:v>5.77</c:v>
                </c:pt>
                <c:pt idx="176">
                  <c:v>5.65</c:v>
                </c:pt>
                <c:pt idx="177">
                  <c:v>5.52</c:v>
                </c:pt>
                <c:pt idx="178">
                  <c:v>5.4</c:v>
                </c:pt>
                <c:pt idx="179">
                  <c:v>5.28</c:v>
                </c:pt>
                <c:pt idx="180">
                  <c:v>5.16</c:v>
                </c:pt>
                <c:pt idx="181">
                  <c:v>5.05</c:v>
                </c:pt>
                <c:pt idx="182">
                  <c:v>4.9400000000000004</c:v>
                </c:pt>
                <c:pt idx="183">
                  <c:v>4.83</c:v>
                </c:pt>
                <c:pt idx="184">
                  <c:v>4.72</c:v>
                </c:pt>
                <c:pt idx="185">
                  <c:v>4.6100000000000003</c:v>
                </c:pt>
                <c:pt idx="186">
                  <c:v>4.51</c:v>
                </c:pt>
                <c:pt idx="187">
                  <c:v>4.41</c:v>
                </c:pt>
                <c:pt idx="188">
                  <c:v>4.3099999999999996</c:v>
                </c:pt>
                <c:pt idx="189">
                  <c:v>4.21</c:v>
                </c:pt>
                <c:pt idx="190">
                  <c:v>4.1100000000000003</c:v>
                </c:pt>
                <c:pt idx="191">
                  <c:v>4.0199999999999996</c:v>
                </c:pt>
                <c:pt idx="192">
                  <c:v>3.93</c:v>
                </c:pt>
                <c:pt idx="193">
                  <c:v>3.84</c:v>
                </c:pt>
                <c:pt idx="194">
                  <c:v>3.75</c:v>
                </c:pt>
                <c:pt idx="195">
                  <c:v>3.66</c:v>
                </c:pt>
                <c:pt idx="196">
                  <c:v>3.57</c:v>
                </c:pt>
                <c:pt idx="197">
                  <c:v>3.49</c:v>
                </c:pt>
                <c:pt idx="198">
                  <c:v>3.41</c:v>
                </c:pt>
                <c:pt idx="199">
                  <c:v>3.33</c:v>
                </c:pt>
                <c:pt idx="200">
                  <c:v>3.25</c:v>
                </c:pt>
                <c:pt idx="201">
                  <c:v>3.17</c:v>
                </c:pt>
                <c:pt idx="202">
                  <c:v>3.09</c:v>
                </c:pt>
                <c:pt idx="203">
                  <c:v>3.02</c:v>
                </c:pt>
                <c:pt idx="204">
                  <c:v>2.94</c:v>
                </c:pt>
                <c:pt idx="205">
                  <c:v>2.87</c:v>
                </c:pt>
                <c:pt idx="206">
                  <c:v>2.8</c:v>
                </c:pt>
                <c:pt idx="207">
                  <c:v>2.73</c:v>
                </c:pt>
                <c:pt idx="208">
                  <c:v>2.66</c:v>
                </c:pt>
                <c:pt idx="209">
                  <c:v>2.59</c:v>
                </c:pt>
                <c:pt idx="210">
                  <c:v>2.5299999999999998</c:v>
                </c:pt>
                <c:pt idx="211">
                  <c:v>2.46</c:v>
                </c:pt>
                <c:pt idx="212">
                  <c:v>2.4</c:v>
                </c:pt>
                <c:pt idx="213">
                  <c:v>2.34</c:v>
                </c:pt>
                <c:pt idx="214">
                  <c:v>2.27</c:v>
                </c:pt>
                <c:pt idx="215">
                  <c:v>2.21</c:v>
                </c:pt>
                <c:pt idx="216">
                  <c:v>2.16</c:v>
                </c:pt>
                <c:pt idx="217">
                  <c:v>2.1</c:v>
                </c:pt>
                <c:pt idx="218">
                  <c:v>2.04</c:v>
                </c:pt>
                <c:pt idx="219">
                  <c:v>1.98</c:v>
                </c:pt>
                <c:pt idx="220">
                  <c:v>1.93</c:v>
                </c:pt>
                <c:pt idx="221">
                  <c:v>1.88</c:v>
                </c:pt>
                <c:pt idx="222">
                  <c:v>1.82</c:v>
                </c:pt>
                <c:pt idx="223">
                  <c:v>1.77</c:v>
                </c:pt>
                <c:pt idx="224">
                  <c:v>1.72</c:v>
                </c:pt>
                <c:pt idx="225">
                  <c:v>1.67</c:v>
                </c:pt>
                <c:pt idx="226">
                  <c:v>1.62</c:v>
                </c:pt>
                <c:pt idx="227">
                  <c:v>1.57</c:v>
                </c:pt>
                <c:pt idx="228">
                  <c:v>1.52</c:v>
                </c:pt>
                <c:pt idx="229">
                  <c:v>1.48</c:v>
                </c:pt>
                <c:pt idx="230">
                  <c:v>1.43</c:v>
                </c:pt>
                <c:pt idx="231">
                  <c:v>1.39</c:v>
                </c:pt>
                <c:pt idx="232">
                  <c:v>1.34</c:v>
                </c:pt>
                <c:pt idx="233">
                  <c:v>1.3</c:v>
                </c:pt>
                <c:pt idx="234">
                  <c:v>1.26</c:v>
                </c:pt>
                <c:pt idx="235">
                  <c:v>1.22</c:v>
                </c:pt>
                <c:pt idx="236">
                  <c:v>1.18</c:v>
                </c:pt>
                <c:pt idx="237">
                  <c:v>1.1399999999999999</c:v>
                </c:pt>
                <c:pt idx="238">
                  <c:v>1.1000000000000001</c:v>
                </c:pt>
                <c:pt idx="239">
                  <c:v>1.06</c:v>
                </c:pt>
                <c:pt idx="240">
                  <c:v>1.02</c:v>
                </c:pt>
                <c:pt idx="241">
                  <c:v>0.99</c:v>
                </c:pt>
                <c:pt idx="242">
                  <c:v>0.95</c:v>
                </c:pt>
                <c:pt idx="243">
                  <c:v>0.91</c:v>
                </c:pt>
                <c:pt idx="244">
                  <c:v>0.88</c:v>
                </c:pt>
                <c:pt idx="245">
                  <c:v>0.85</c:v>
                </c:pt>
                <c:pt idx="246">
                  <c:v>0.81</c:v>
                </c:pt>
                <c:pt idx="247">
                  <c:v>0.78</c:v>
                </c:pt>
                <c:pt idx="248">
                  <c:v>0.75</c:v>
                </c:pt>
                <c:pt idx="249">
                  <c:v>0.72</c:v>
                </c:pt>
                <c:pt idx="250">
                  <c:v>0.69</c:v>
                </c:pt>
                <c:pt idx="251">
                  <c:v>0.66</c:v>
                </c:pt>
                <c:pt idx="252">
                  <c:v>0.63</c:v>
                </c:pt>
                <c:pt idx="253">
                  <c:v>0.6</c:v>
                </c:pt>
                <c:pt idx="254">
                  <c:v>0.56999999999999995</c:v>
                </c:pt>
                <c:pt idx="255">
                  <c:v>0.55000000000000004</c:v>
                </c:pt>
                <c:pt idx="256">
                  <c:v>0.52</c:v>
                </c:pt>
                <c:pt idx="257">
                  <c:v>0.49</c:v>
                </c:pt>
                <c:pt idx="258">
                  <c:v>0.47</c:v>
                </c:pt>
                <c:pt idx="259">
                  <c:v>0.44</c:v>
                </c:pt>
                <c:pt idx="260">
                  <c:v>0.42</c:v>
                </c:pt>
                <c:pt idx="261">
                  <c:v>0.4</c:v>
                </c:pt>
                <c:pt idx="262">
                  <c:v>0.37</c:v>
                </c:pt>
                <c:pt idx="263">
                  <c:v>0.35</c:v>
                </c:pt>
                <c:pt idx="264">
                  <c:v>0.33</c:v>
                </c:pt>
                <c:pt idx="265">
                  <c:v>0.31</c:v>
                </c:pt>
                <c:pt idx="266">
                  <c:v>0.28999999999999998</c:v>
                </c:pt>
                <c:pt idx="267">
                  <c:v>0.27</c:v>
                </c:pt>
                <c:pt idx="268">
                  <c:v>0.25</c:v>
                </c:pt>
                <c:pt idx="269">
                  <c:v>0.23</c:v>
                </c:pt>
                <c:pt idx="270">
                  <c:v>0.21</c:v>
                </c:pt>
                <c:pt idx="271">
                  <c:v>0.2</c:v>
                </c:pt>
                <c:pt idx="272">
                  <c:v>0.18</c:v>
                </c:pt>
                <c:pt idx="273">
                  <c:v>0.17</c:v>
                </c:pt>
                <c:pt idx="274">
                  <c:v>0.15</c:v>
                </c:pt>
                <c:pt idx="275">
                  <c:v>0.14000000000000001</c:v>
                </c:pt>
                <c:pt idx="276">
                  <c:v>0.12</c:v>
                </c:pt>
                <c:pt idx="277">
                  <c:v>0.11</c:v>
                </c:pt>
                <c:pt idx="278">
                  <c:v>0.1</c:v>
                </c:pt>
                <c:pt idx="279">
                  <c:v>0.08</c:v>
                </c:pt>
                <c:pt idx="280">
                  <c:v>7.0000000000000007E-2</c:v>
                </c:pt>
                <c:pt idx="281">
                  <c:v>0.06</c:v>
                </c:pt>
                <c:pt idx="282">
                  <c:v>0.05</c:v>
                </c:pt>
                <c:pt idx="283">
                  <c:v>0.04</c:v>
                </c:pt>
                <c:pt idx="284">
                  <c:v>0.03</c:v>
                </c:pt>
                <c:pt idx="285">
                  <c:v>0.03</c:v>
                </c:pt>
                <c:pt idx="286">
                  <c:v>0.02</c:v>
                </c:pt>
                <c:pt idx="287">
                  <c:v>0.01</c:v>
                </c:pt>
                <c:pt idx="288">
                  <c:v>0.01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8C1-48CF-8469-32EA3BFDA367}"/>
            </c:ext>
          </c:extLst>
        </c:ser>
        <c:ser>
          <c:idx val="1"/>
          <c:order val="1"/>
          <c:tx>
            <c:v>100-Yr, Uncontrolled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'100-Yr'!$E$5:$E$364</c:f>
              <c:numCache>
                <c:formatCode>h:mm:ss</c:formatCode>
                <c:ptCount val="360"/>
                <c:pt idx="0">
                  <c:v>6.9444444444444447E-4</c:v>
                </c:pt>
                <c:pt idx="1">
                  <c:v>1.3888888888888889E-3</c:v>
                </c:pt>
                <c:pt idx="2">
                  <c:v>2.0833333333333333E-3</c:v>
                </c:pt>
                <c:pt idx="3">
                  <c:v>2.7777777777777779E-3</c:v>
                </c:pt>
                <c:pt idx="4">
                  <c:v>3.472222222222222E-3</c:v>
                </c:pt>
                <c:pt idx="5">
                  <c:v>4.1666666666666666E-3</c:v>
                </c:pt>
                <c:pt idx="6">
                  <c:v>4.8611111111111112E-3</c:v>
                </c:pt>
                <c:pt idx="7">
                  <c:v>5.5555555555555558E-3</c:v>
                </c:pt>
                <c:pt idx="8">
                  <c:v>6.2499999999999995E-3</c:v>
                </c:pt>
                <c:pt idx="9">
                  <c:v>6.9444444444444441E-3</c:v>
                </c:pt>
                <c:pt idx="10">
                  <c:v>7.6388888888888886E-3</c:v>
                </c:pt>
                <c:pt idx="11">
                  <c:v>8.3333333333333332E-3</c:v>
                </c:pt>
                <c:pt idx="12">
                  <c:v>9.0277777777777787E-3</c:v>
                </c:pt>
                <c:pt idx="13">
                  <c:v>9.7222222222222224E-3</c:v>
                </c:pt>
                <c:pt idx="14">
                  <c:v>1.0416666666666666E-2</c:v>
                </c:pt>
                <c:pt idx="15">
                  <c:v>1.1111111111111112E-2</c:v>
                </c:pt>
                <c:pt idx="16">
                  <c:v>1.1805555555555555E-2</c:v>
                </c:pt>
                <c:pt idx="17">
                  <c:v>1.2499999999999999E-2</c:v>
                </c:pt>
                <c:pt idx="18">
                  <c:v>1.3194444444444444E-2</c:v>
                </c:pt>
                <c:pt idx="19">
                  <c:v>1.3888888888888888E-2</c:v>
                </c:pt>
                <c:pt idx="20">
                  <c:v>1.4583333333333332E-2</c:v>
                </c:pt>
                <c:pt idx="21">
                  <c:v>1.5277777777777777E-2</c:v>
                </c:pt>
                <c:pt idx="22">
                  <c:v>1.5972222222222224E-2</c:v>
                </c:pt>
                <c:pt idx="23">
                  <c:v>1.6666666666666666E-2</c:v>
                </c:pt>
                <c:pt idx="24">
                  <c:v>1.7361111111111112E-2</c:v>
                </c:pt>
                <c:pt idx="25">
                  <c:v>1.8055555555555557E-2</c:v>
                </c:pt>
                <c:pt idx="26">
                  <c:v>1.8749999999999999E-2</c:v>
                </c:pt>
                <c:pt idx="27">
                  <c:v>1.9444444444444445E-2</c:v>
                </c:pt>
                <c:pt idx="28">
                  <c:v>2.013888888888889E-2</c:v>
                </c:pt>
                <c:pt idx="29">
                  <c:v>2.0833333333333332E-2</c:v>
                </c:pt>
                <c:pt idx="30">
                  <c:v>2.1527777777777781E-2</c:v>
                </c:pt>
                <c:pt idx="31">
                  <c:v>2.2222222222222223E-2</c:v>
                </c:pt>
                <c:pt idx="32">
                  <c:v>2.2916666666666669E-2</c:v>
                </c:pt>
                <c:pt idx="33">
                  <c:v>2.361111111111111E-2</c:v>
                </c:pt>
                <c:pt idx="34">
                  <c:v>2.4305555555555556E-2</c:v>
                </c:pt>
                <c:pt idx="35">
                  <c:v>2.4999999999999998E-2</c:v>
                </c:pt>
                <c:pt idx="36">
                  <c:v>2.5694444444444447E-2</c:v>
                </c:pt>
                <c:pt idx="37">
                  <c:v>2.6388888888888889E-2</c:v>
                </c:pt>
                <c:pt idx="38">
                  <c:v>2.7083333333333334E-2</c:v>
                </c:pt>
                <c:pt idx="39">
                  <c:v>2.7777777777777776E-2</c:v>
                </c:pt>
                <c:pt idx="40">
                  <c:v>2.8472222222222222E-2</c:v>
                </c:pt>
                <c:pt idx="41">
                  <c:v>2.9166666666666664E-2</c:v>
                </c:pt>
                <c:pt idx="42">
                  <c:v>2.9861111111111113E-2</c:v>
                </c:pt>
                <c:pt idx="43">
                  <c:v>3.0555555555555555E-2</c:v>
                </c:pt>
                <c:pt idx="44">
                  <c:v>3.125E-2</c:v>
                </c:pt>
                <c:pt idx="45">
                  <c:v>3.1944444444444449E-2</c:v>
                </c:pt>
                <c:pt idx="46">
                  <c:v>3.2638888888888891E-2</c:v>
                </c:pt>
                <c:pt idx="47">
                  <c:v>3.3333333333333333E-2</c:v>
                </c:pt>
                <c:pt idx="48">
                  <c:v>3.4027777777777775E-2</c:v>
                </c:pt>
                <c:pt idx="49">
                  <c:v>3.4722222222222224E-2</c:v>
                </c:pt>
                <c:pt idx="50">
                  <c:v>3.5416666666666666E-2</c:v>
                </c:pt>
                <c:pt idx="51">
                  <c:v>3.6111111111111115E-2</c:v>
                </c:pt>
                <c:pt idx="52">
                  <c:v>3.6805555555555557E-2</c:v>
                </c:pt>
                <c:pt idx="53">
                  <c:v>3.7499999999999999E-2</c:v>
                </c:pt>
                <c:pt idx="54">
                  <c:v>3.8194444444444441E-2</c:v>
                </c:pt>
                <c:pt idx="55">
                  <c:v>3.888888888888889E-2</c:v>
                </c:pt>
                <c:pt idx="56">
                  <c:v>3.9583333333333331E-2</c:v>
                </c:pt>
                <c:pt idx="57">
                  <c:v>4.027777777777778E-2</c:v>
                </c:pt>
                <c:pt idx="58">
                  <c:v>4.0972222222222222E-2</c:v>
                </c:pt>
                <c:pt idx="59">
                  <c:v>4.1666666666666664E-2</c:v>
                </c:pt>
                <c:pt idx="60">
                  <c:v>4.2361111111111106E-2</c:v>
                </c:pt>
                <c:pt idx="61">
                  <c:v>4.3055555555555562E-2</c:v>
                </c:pt>
                <c:pt idx="62">
                  <c:v>4.3750000000000004E-2</c:v>
                </c:pt>
                <c:pt idx="63">
                  <c:v>4.4444444444444446E-2</c:v>
                </c:pt>
                <c:pt idx="64">
                  <c:v>4.5138888888888888E-2</c:v>
                </c:pt>
                <c:pt idx="65">
                  <c:v>4.5833333333333337E-2</c:v>
                </c:pt>
                <c:pt idx="66">
                  <c:v>4.6527777777777779E-2</c:v>
                </c:pt>
                <c:pt idx="67">
                  <c:v>4.7222222222222221E-2</c:v>
                </c:pt>
                <c:pt idx="68">
                  <c:v>4.7916666666666663E-2</c:v>
                </c:pt>
                <c:pt idx="69">
                  <c:v>4.8611111111111112E-2</c:v>
                </c:pt>
                <c:pt idx="70">
                  <c:v>4.9305555555555554E-2</c:v>
                </c:pt>
                <c:pt idx="71">
                  <c:v>4.9999999999999996E-2</c:v>
                </c:pt>
                <c:pt idx="72">
                  <c:v>5.0694444444444452E-2</c:v>
                </c:pt>
                <c:pt idx="73">
                  <c:v>5.1388888888888894E-2</c:v>
                </c:pt>
                <c:pt idx="74">
                  <c:v>5.2083333333333336E-2</c:v>
                </c:pt>
                <c:pt idx="75">
                  <c:v>5.2777777777777778E-2</c:v>
                </c:pt>
                <c:pt idx="76">
                  <c:v>5.347222222222222E-2</c:v>
                </c:pt>
                <c:pt idx="77">
                  <c:v>5.4166666666666669E-2</c:v>
                </c:pt>
                <c:pt idx="78">
                  <c:v>5.486111111111111E-2</c:v>
                </c:pt>
                <c:pt idx="79">
                  <c:v>5.5555555555555552E-2</c:v>
                </c:pt>
                <c:pt idx="80">
                  <c:v>5.6250000000000001E-2</c:v>
                </c:pt>
                <c:pt idx="81">
                  <c:v>5.6944444444444443E-2</c:v>
                </c:pt>
                <c:pt idx="82">
                  <c:v>5.7638888888888885E-2</c:v>
                </c:pt>
                <c:pt idx="83">
                  <c:v>5.8333333333333327E-2</c:v>
                </c:pt>
                <c:pt idx="84">
                  <c:v>5.9027777777777783E-2</c:v>
                </c:pt>
                <c:pt idx="85">
                  <c:v>5.9722222222222225E-2</c:v>
                </c:pt>
                <c:pt idx="86">
                  <c:v>6.0416666666666667E-2</c:v>
                </c:pt>
                <c:pt idx="87">
                  <c:v>6.1111111111111116E-2</c:v>
                </c:pt>
                <c:pt idx="88">
                  <c:v>6.1805555555555558E-2</c:v>
                </c:pt>
                <c:pt idx="89">
                  <c:v>6.25E-2</c:v>
                </c:pt>
                <c:pt idx="90">
                  <c:v>6.3194444444444442E-2</c:v>
                </c:pt>
                <c:pt idx="91">
                  <c:v>6.3888888888888884E-2</c:v>
                </c:pt>
                <c:pt idx="92">
                  <c:v>6.458333333333334E-2</c:v>
                </c:pt>
                <c:pt idx="93">
                  <c:v>6.5277777777777782E-2</c:v>
                </c:pt>
                <c:pt idx="94">
                  <c:v>6.5972222222222224E-2</c:v>
                </c:pt>
                <c:pt idx="95">
                  <c:v>6.6666666666666666E-2</c:v>
                </c:pt>
                <c:pt idx="96">
                  <c:v>6.7361111111111108E-2</c:v>
                </c:pt>
                <c:pt idx="97">
                  <c:v>6.805555555555555E-2</c:v>
                </c:pt>
                <c:pt idx="98">
                  <c:v>6.8749999999999992E-2</c:v>
                </c:pt>
                <c:pt idx="99">
                  <c:v>6.9444444444444434E-2</c:v>
                </c:pt>
                <c:pt idx="100">
                  <c:v>7.013888888888889E-2</c:v>
                </c:pt>
                <c:pt idx="101">
                  <c:v>7.0833333333333331E-2</c:v>
                </c:pt>
                <c:pt idx="102">
                  <c:v>7.1527777777777787E-2</c:v>
                </c:pt>
                <c:pt idx="103">
                  <c:v>7.2222222222222229E-2</c:v>
                </c:pt>
                <c:pt idx="104">
                  <c:v>7.2916666666666671E-2</c:v>
                </c:pt>
                <c:pt idx="105">
                  <c:v>7.3611111111111113E-2</c:v>
                </c:pt>
                <c:pt idx="106">
                  <c:v>7.4305555555555555E-2</c:v>
                </c:pt>
                <c:pt idx="107">
                  <c:v>7.4999999999999997E-2</c:v>
                </c:pt>
                <c:pt idx="108">
                  <c:v>7.5694444444444439E-2</c:v>
                </c:pt>
                <c:pt idx="109">
                  <c:v>7.6388888888888895E-2</c:v>
                </c:pt>
                <c:pt idx="110">
                  <c:v>7.7083333333333337E-2</c:v>
                </c:pt>
                <c:pt idx="111">
                  <c:v>7.7777777777777779E-2</c:v>
                </c:pt>
                <c:pt idx="112">
                  <c:v>7.8472222222222221E-2</c:v>
                </c:pt>
                <c:pt idx="113">
                  <c:v>7.9166666666666663E-2</c:v>
                </c:pt>
                <c:pt idx="114">
                  <c:v>7.9861111111111105E-2</c:v>
                </c:pt>
                <c:pt idx="115">
                  <c:v>8.0555555555555561E-2</c:v>
                </c:pt>
                <c:pt idx="116">
                  <c:v>8.1250000000000003E-2</c:v>
                </c:pt>
                <c:pt idx="117">
                  <c:v>8.1944444444444445E-2</c:v>
                </c:pt>
                <c:pt idx="118">
                  <c:v>8.2638888888888887E-2</c:v>
                </c:pt>
                <c:pt idx="119">
                  <c:v>8.3333333333333329E-2</c:v>
                </c:pt>
                <c:pt idx="120">
                  <c:v>8.4027777777777771E-2</c:v>
                </c:pt>
                <c:pt idx="121">
                  <c:v>8.4722222222222213E-2</c:v>
                </c:pt>
                <c:pt idx="122">
                  <c:v>8.5416666666666655E-2</c:v>
                </c:pt>
                <c:pt idx="123">
                  <c:v>8.6111111111111124E-2</c:v>
                </c:pt>
                <c:pt idx="124">
                  <c:v>8.6805555555555566E-2</c:v>
                </c:pt>
                <c:pt idx="125">
                  <c:v>8.7500000000000008E-2</c:v>
                </c:pt>
                <c:pt idx="126">
                  <c:v>8.819444444444445E-2</c:v>
                </c:pt>
                <c:pt idx="127">
                  <c:v>8.8888888888888892E-2</c:v>
                </c:pt>
                <c:pt idx="128">
                  <c:v>8.9583333333333334E-2</c:v>
                </c:pt>
                <c:pt idx="129">
                  <c:v>9.0277777777777776E-2</c:v>
                </c:pt>
                <c:pt idx="130">
                  <c:v>9.0972222222222218E-2</c:v>
                </c:pt>
                <c:pt idx="131">
                  <c:v>9.1666666666666674E-2</c:v>
                </c:pt>
                <c:pt idx="132">
                  <c:v>9.2361111111111116E-2</c:v>
                </c:pt>
                <c:pt idx="133">
                  <c:v>9.3055555555555558E-2</c:v>
                </c:pt>
                <c:pt idx="134">
                  <c:v>9.375E-2</c:v>
                </c:pt>
                <c:pt idx="135">
                  <c:v>9.4444444444444442E-2</c:v>
                </c:pt>
                <c:pt idx="136">
                  <c:v>9.5138888888888884E-2</c:v>
                </c:pt>
                <c:pt idx="137">
                  <c:v>9.5833333333333326E-2</c:v>
                </c:pt>
                <c:pt idx="138">
                  <c:v>9.6527777777777768E-2</c:v>
                </c:pt>
                <c:pt idx="139">
                  <c:v>9.7222222222222224E-2</c:v>
                </c:pt>
                <c:pt idx="140">
                  <c:v>9.7916666666666666E-2</c:v>
                </c:pt>
                <c:pt idx="141">
                  <c:v>9.8611111111111108E-2</c:v>
                </c:pt>
                <c:pt idx="142">
                  <c:v>9.930555555555555E-2</c:v>
                </c:pt>
                <c:pt idx="143">
                  <c:v>9.9999999999999992E-2</c:v>
                </c:pt>
                <c:pt idx="144">
                  <c:v>0.10069444444444443</c:v>
                </c:pt>
                <c:pt idx="145">
                  <c:v>0.1013888888888889</c:v>
                </c:pt>
                <c:pt idx="146">
                  <c:v>0.10208333333333335</c:v>
                </c:pt>
                <c:pt idx="147">
                  <c:v>0.10277777777777779</c:v>
                </c:pt>
                <c:pt idx="148">
                  <c:v>0.10347222222222223</c:v>
                </c:pt>
                <c:pt idx="149">
                  <c:v>0.10416666666666667</c:v>
                </c:pt>
                <c:pt idx="150">
                  <c:v>0.10486111111111111</c:v>
                </c:pt>
                <c:pt idx="151">
                  <c:v>0.10555555555555556</c:v>
                </c:pt>
                <c:pt idx="152">
                  <c:v>0.10625</c:v>
                </c:pt>
                <c:pt idx="153">
                  <c:v>0.10694444444444444</c:v>
                </c:pt>
                <c:pt idx="154">
                  <c:v>0.1076388888888889</c:v>
                </c:pt>
                <c:pt idx="155">
                  <c:v>0.10833333333333334</c:v>
                </c:pt>
                <c:pt idx="156">
                  <c:v>0.10902777777777778</c:v>
                </c:pt>
                <c:pt idx="157">
                  <c:v>0.10972222222222222</c:v>
                </c:pt>
                <c:pt idx="158">
                  <c:v>0.11041666666666666</c:v>
                </c:pt>
                <c:pt idx="159">
                  <c:v>0.1111111111111111</c:v>
                </c:pt>
                <c:pt idx="160">
                  <c:v>0.11180555555555556</c:v>
                </c:pt>
                <c:pt idx="161">
                  <c:v>0.1125</c:v>
                </c:pt>
                <c:pt idx="162">
                  <c:v>0.11319444444444444</c:v>
                </c:pt>
                <c:pt idx="163">
                  <c:v>0.11388888888888889</c:v>
                </c:pt>
                <c:pt idx="164">
                  <c:v>0.11458333333333333</c:v>
                </c:pt>
                <c:pt idx="165">
                  <c:v>0.11527777777777777</c:v>
                </c:pt>
                <c:pt idx="166">
                  <c:v>0.11597222222222221</c:v>
                </c:pt>
                <c:pt idx="167">
                  <c:v>0.11666666666666665</c:v>
                </c:pt>
                <c:pt idx="168">
                  <c:v>0.1173611111111111</c:v>
                </c:pt>
                <c:pt idx="169">
                  <c:v>0.11805555555555557</c:v>
                </c:pt>
                <c:pt idx="170">
                  <c:v>0.11875000000000001</c:v>
                </c:pt>
                <c:pt idx="171">
                  <c:v>0.11944444444444445</c:v>
                </c:pt>
                <c:pt idx="172">
                  <c:v>0.12013888888888889</c:v>
                </c:pt>
                <c:pt idx="173">
                  <c:v>0.12083333333333333</c:v>
                </c:pt>
                <c:pt idx="174">
                  <c:v>0.12152777777777778</c:v>
                </c:pt>
                <c:pt idx="175">
                  <c:v>0.12222222222222223</c:v>
                </c:pt>
                <c:pt idx="176">
                  <c:v>0.12291666666666667</c:v>
                </c:pt>
                <c:pt idx="177">
                  <c:v>0.12361111111111112</c:v>
                </c:pt>
                <c:pt idx="178">
                  <c:v>0.12430555555555556</c:v>
                </c:pt>
                <c:pt idx="179">
                  <c:v>0.125</c:v>
                </c:pt>
                <c:pt idx="180">
                  <c:v>0.12569444444444444</c:v>
                </c:pt>
                <c:pt idx="181">
                  <c:v>0.12638888888888888</c:v>
                </c:pt>
                <c:pt idx="182">
                  <c:v>0.12708333333333333</c:v>
                </c:pt>
                <c:pt idx="183">
                  <c:v>0.1277777777777778</c:v>
                </c:pt>
                <c:pt idx="184">
                  <c:v>0.12847222222222224</c:v>
                </c:pt>
                <c:pt idx="185">
                  <c:v>0.12916666666666668</c:v>
                </c:pt>
                <c:pt idx="186">
                  <c:v>0.12986111111111112</c:v>
                </c:pt>
                <c:pt idx="187">
                  <c:v>0.13055555555555556</c:v>
                </c:pt>
                <c:pt idx="188">
                  <c:v>0.13125000000000001</c:v>
                </c:pt>
                <c:pt idx="189">
                  <c:v>0.13194444444444445</c:v>
                </c:pt>
                <c:pt idx="190">
                  <c:v>0.13263888888888889</c:v>
                </c:pt>
                <c:pt idx="191">
                  <c:v>0.13333333333333333</c:v>
                </c:pt>
                <c:pt idx="192">
                  <c:v>0.13402777777777777</c:v>
                </c:pt>
                <c:pt idx="193">
                  <c:v>0.13472222222222222</c:v>
                </c:pt>
                <c:pt idx="194">
                  <c:v>0.13541666666666666</c:v>
                </c:pt>
                <c:pt idx="195">
                  <c:v>0.1361111111111111</c:v>
                </c:pt>
                <c:pt idx="196">
                  <c:v>0.13680555555555554</c:v>
                </c:pt>
                <c:pt idx="197">
                  <c:v>0.13749999999999998</c:v>
                </c:pt>
                <c:pt idx="198">
                  <c:v>0.13819444444444443</c:v>
                </c:pt>
                <c:pt idx="199">
                  <c:v>0.1388888888888889</c:v>
                </c:pt>
                <c:pt idx="200">
                  <c:v>0.13958333333333334</c:v>
                </c:pt>
                <c:pt idx="201">
                  <c:v>0.14027777777777778</c:v>
                </c:pt>
                <c:pt idx="202">
                  <c:v>0.14097222222222222</c:v>
                </c:pt>
                <c:pt idx="203">
                  <c:v>0.14166666666666666</c:v>
                </c:pt>
                <c:pt idx="204">
                  <c:v>0.1423611111111111</c:v>
                </c:pt>
                <c:pt idx="205">
                  <c:v>0.14305555555555557</c:v>
                </c:pt>
                <c:pt idx="206">
                  <c:v>0.14375000000000002</c:v>
                </c:pt>
                <c:pt idx="207">
                  <c:v>0.14444444444444446</c:v>
                </c:pt>
                <c:pt idx="208">
                  <c:v>0.1451388888888889</c:v>
                </c:pt>
                <c:pt idx="209">
                  <c:v>0.14583333333333334</c:v>
                </c:pt>
                <c:pt idx="210">
                  <c:v>0.14652777777777778</c:v>
                </c:pt>
                <c:pt idx="211">
                  <c:v>0.14722222222222223</c:v>
                </c:pt>
                <c:pt idx="212">
                  <c:v>0.14791666666666667</c:v>
                </c:pt>
                <c:pt idx="213">
                  <c:v>0.14861111111111111</c:v>
                </c:pt>
                <c:pt idx="214">
                  <c:v>0.14930555555555555</c:v>
                </c:pt>
                <c:pt idx="215">
                  <c:v>0.15</c:v>
                </c:pt>
                <c:pt idx="216">
                  <c:v>0.15069444444444444</c:v>
                </c:pt>
                <c:pt idx="217">
                  <c:v>0.15138888888888888</c:v>
                </c:pt>
                <c:pt idx="218">
                  <c:v>0.15208333333333332</c:v>
                </c:pt>
                <c:pt idx="219">
                  <c:v>0.15277777777777776</c:v>
                </c:pt>
                <c:pt idx="220">
                  <c:v>0.15347222222222223</c:v>
                </c:pt>
                <c:pt idx="221">
                  <c:v>0.15416666666666667</c:v>
                </c:pt>
                <c:pt idx="222">
                  <c:v>0.15486111111111112</c:v>
                </c:pt>
                <c:pt idx="223">
                  <c:v>0.15555555555555556</c:v>
                </c:pt>
                <c:pt idx="224">
                  <c:v>0.15625</c:v>
                </c:pt>
                <c:pt idx="225">
                  <c:v>0.15694444444444444</c:v>
                </c:pt>
                <c:pt idx="226">
                  <c:v>0.15763888888888888</c:v>
                </c:pt>
                <c:pt idx="227">
                  <c:v>0.15833333333333333</c:v>
                </c:pt>
                <c:pt idx="228">
                  <c:v>0.15902777777777777</c:v>
                </c:pt>
                <c:pt idx="229">
                  <c:v>0.15972222222222224</c:v>
                </c:pt>
                <c:pt idx="230">
                  <c:v>0.16041666666666668</c:v>
                </c:pt>
                <c:pt idx="231">
                  <c:v>0.16111111111111112</c:v>
                </c:pt>
                <c:pt idx="232">
                  <c:v>0.16180555555555556</c:v>
                </c:pt>
                <c:pt idx="233">
                  <c:v>0.16250000000000001</c:v>
                </c:pt>
                <c:pt idx="234">
                  <c:v>0.16319444444444445</c:v>
                </c:pt>
                <c:pt idx="235">
                  <c:v>0.16388888888888889</c:v>
                </c:pt>
                <c:pt idx="236">
                  <c:v>0.16458333333333333</c:v>
                </c:pt>
                <c:pt idx="237">
                  <c:v>0.16527777777777777</c:v>
                </c:pt>
                <c:pt idx="238">
                  <c:v>0.16597222222222222</c:v>
                </c:pt>
                <c:pt idx="239">
                  <c:v>0.16666666666666666</c:v>
                </c:pt>
                <c:pt idx="240">
                  <c:v>0.1673611111111111</c:v>
                </c:pt>
                <c:pt idx="241">
                  <c:v>0.16805555555555554</c:v>
                </c:pt>
                <c:pt idx="242">
                  <c:v>0.16874999999999998</c:v>
                </c:pt>
                <c:pt idx="243">
                  <c:v>0.16944444444444443</c:v>
                </c:pt>
                <c:pt idx="244">
                  <c:v>0.17013888888888887</c:v>
                </c:pt>
                <c:pt idx="245">
                  <c:v>0.17083333333333331</c:v>
                </c:pt>
                <c:pt idx="246">
                  <c:v>0.17152777777777775</c:v>
                </c:pt>
                <c:pt idx="247">
                  <c:v>0.17222222222222225</c:v>
                </c:pt>
                <c:pt idx="248">
                  <c:v>0.17291666666666669</c:v>
                </c:pt>
                <c:pt idx="249">
                  <c:v>0.17361111111111113</c:v>
                </c:pt>
                <c:pt idx="250">
                  <c:v>0.17430555555555557</c:v>
                </c:pt>
                <c:pt idx="251">
                  <c:v>0.17500000000000002</c:v>
                </c:pt>
                <c:pt idx="252">
                  <c:v>0.17569444444444446</c:v>
                </c:pt>
                <c:pt idx="253">
                  <c:v>0.1763888888888889</c:v>
                </c:pt>
                <c:pt idx="254">
                  <c:v>0.17708333333333334</c:v>
                </c:pt>
                <c:pt idx="255">
                  <c:v>0.17777777777777778</c:v>
                </c:pt>
                <c:pt idx="256">
                  <c:v>0.17847222222222223</c:v>
                </c:pt>
                <c:pt idx="257">
                  <c:v>0.17916666666666667</c:v>
                </c:pt>
                <c:pt idx="258">
                  <c:v>0.17986111111111111</c:v>
                </c:pt>
                <c:pt idx="259">
                  <c:v>0.18055555555555555</c:v>
                </c:pt>
                <c:pt idx="260">
                  <c:v>0.18124999999999999</c:v>
                </c:pt>
                <c:pt idx="261">
                  <c:v>0.18194444444444444</c:v>
                </c:pt>
                <c:pt idx="262">
                  <c:v>0.18263888888888891</c:v>
                </c:pt>
                <c:pt idx="263">
                  <c:v>0.18333333333333335</c:v>
                </c:pt>
                <c:pt idx="264">
                  <c:v>0.18402777777777779</c:v>
                </c:pt>
                <c:pt idx="265">
                  <c:v>0.18472222222222223</c:v>
                </c:pt>
                <c:pt idx="266">
                  <c:v>0.18541666666666667</c:v>
                </c:pt>
                <c:pt idx="267">
                  <c:v>0.18611111111111112</c:v>
                </c:pt>
                <c:pt idx="268">
                  <c:v>0.18680555555555556</c:v>
                </c:pt>
                <c:pt idx="269">
                  <c:v>0.1875</c:v>
                </c:pt>
                <c:pt idx="270">
                  <c:v>0.18819444444444444</c:v>
                </c:pt>
                <c:pt idx="271">
                  <c:v>0.18888888888888888</c:v>
                </c:pt>
                <c:pt idx="272">
                  <c:v>0.18958333333333333</c:v>
                </c:pt>
                <c:pt idx="273">
                  <c:v>0.19027777777777777</c:v>
                </c:pt>
                <c:pt idx="274">
                  <c:v>0.19097222222222221</c:v>
                </c:pt>
                <c:pt idx="275">
                  <c:v>0.19166666666666665</c:v>
                </c:pt>
                <c:pt idx="276">
                  <c:v>0.19236111111111112</c:v>
                </c:pt>
                <c:pt idx="277">
                  <c:v>0.19305555555555554</c:v>
                </c:pt>
                <c:pt idx="278">
                  <c:v>0.19375000000000001</c:v>
                </c:pt>
                <c:pt idx="279">
                  <c:v>0.19444444444444445</c:v>
                </c:pt>
                <c:pt idx="280">
                  <c:v>0.19513888888888889</c:v>
                </c:pt>
                <c:pt idx="281">
                  <c:v>0.19583333333333333</c:v>
                </c:pt>
                <c:pt idx="282">
                  <c:v>0.19652777777777777</c:v>
                </c:pt>
                <c:pt idx="283">
                  <c:v>0.19722222222222222</c:v>
                </c:pt>
                <c:pt idx="284">
                  <c:v>0.19791666666666666</c:v>
                </c:pt>
                <c:pt idx="285">
                  <c:v>0.1986111111111111</c:v>
                </c:pt>
                <c:pt idx="286">
                  <c:v>0.19930555555555554</c:v>
                </c:pt>
                <c:pt idx="287">
                  <c:v>0.19999999999999998</c:v>
                </c:pt>
                <c:pt idx="288">
                  <c:v>0.20069444444444443</c:v>
                </c:pt>
                <c:pt idx="289">
                  <c:v>0.20138888888888887</c:v>
                </c:pt>
                <c:pt idx="290">
                  <c:v>0.20208333333333331</c:v>
                </c:pt>
                <c:pt idx="291">
                  <c:v>0.20277777777777781</c:v>
                </c:pt>
                <c:pt idx="292">
                  <c:v>0.20347222222222219</c:v>
                </c:pt>
                <c:pt idx="293">
                  <c:v>0.20416666666666669</c:v>
                </c:pt>
                <c:pt idx="294">
                  <c:v>0.20486111111111113</c:v>
                </c:pt>
                <c:pt idx="295">
                  <c:v>0.20555555555555557</c:v>
                </c:pt>
                <c:pt idx="296">
                  <c:v>0.20625000000000002</c:v>
                </c:pt>
                <c:pt idx="297">
                  <c:v>0.20694444444444446</c:v>
                </c:pt>
                <c:pt idx="298">
                  <c:v>0.2076388888888889</c:v>
                </c:pt>
                <c:pt idx="299">
                  <c:v>0.20833333333333334</c:v>
                </c:pt>
                <c:pt idx="300">
                  <c:v>0.20902777777777778</c:v>
                </c:pt>
                <c:pt idx="301">
                  <c:v>0.20972222222222223</c:v>
                </c:pt>
                <c:pt idx="302">
                  <c:v>0.21041666666666667</c:v>
                </c:pt>
                <c:pt idx="303">
                  <c:v>0.21111111111111111</c:v>
                </c:pt>
                <c:pt idx="304">
                  <c:v>0.21180555555555555</c:v>
                </c:pt>
                <c:pt idx="305">
                  <c:v>0.21249999999999999</c:v>
                </c:pt>
                <c:pt idx="306">
                  <c:v>0.21319444444444444</c:v>
                </c:pt>
                <c:pt idx="307">
                  <c:v>0.21388888888888891</c:v>
                </c:pt>
                <c:pt idx="308">
                  <c:v>0.21458333333333335</c:v>
                </c:pt>
                <c:pt idx="309">
                  <c:v>0.21527777777777779</c:v>
                </c:pt>
                <c:pt idx="310">
                  <c:v>0.21597222222222223</c:v>
                </c:pt>
                <c:pt idx="311">
                  <c:v>0.21666666666666667</c:v>
                </c:pt>
                <c:pt idx="312">
                  <c:v>0.21736111111111112</c:v>
                </c:pt>
                <c:pt idx="313">
                  <c:v>0.21805555555555556</c:v>
                </c:pt>
                <c:pt idx="314">
                  <c:v>0.21875</c:v>
                </c:pt>
                <c:pt idx="315">
                  <c:v>0.21944444444444444</c:v>
                </c:pt>
                <c:pt idx="316">
                  <c:v>0.22013888888888888</c:v>
                </c:pt>
                <c:pt idx="317">
                  <c:v>0.22083333333333333</c:v>
                </c:pt>
                <c:pt idx="318">
                  <c:v>0.22152777777777777</c:v>
                </c:pt>
                <c:pt idx="319">
                  <c:v>0.22222222222222221</c:v>
                </c:pt>
                <c:pt idx="320">
                  <c:v>0.22291666666666665</c:v>
                </c:pt>
                <c:pt idx="321">
                  <c:v>0.22361111111111109</c:v>
                </c:pt>
                <c:pt idx="322">
                  <c:v>0.22430555555555556</c:v>
                </c:pt>
                <c:pt idx="323">
                  <c:v>0.22500000000000001</c:v>
                </c:pt>
                <c:pt idx="324">
                  <c:v>0.22569444444444445</c:v>
                </c:pt>
                <c:pt idx="325">
                  <c:v>0.22638888888888889</c:v>
                </c:pt>
                <c:pt idx="326">
                  <c:v>0.22708333333333333</c:v>
                </c:pt>
                <c:pt idx="327">
                  <c:v>0.22777777777777777</c:v>
                </c:pt>
                <c:pt idx="328">
                  <c:v>0.22847222222222222</c:v>
                </c:pt>
                <c:pt idx="329">
                  <c:v>0.22916666666666666</c:v>
                </c:pt>
                <c:pt idx="330">
                  <c:v>0.2298611111111111</c:v>
                </c:pt>
                <c:pt idx="331">
                  <c:v>0.23055555555555554</c:v>
                </c:pt>
                <c:pt idx="332">
                  <c:v>0.23124999999999998</c:v>
                </c:pt>
                <c:pt idx="333">
                  <c:v>0.23194444444444443</c:v>
                </c:pt>
                <c:pt idx="334">
                  <c:v>0.23263888888888887</c:v>
                </c:pt>
                <c:pt idx="335">
                  <c:v>0.23333333333333331</c:v>
                </c:pt>
                <c:pt idx="336">
                  <c:v>0.23402777777777781</c:v>
                </c:pt>
                <c:pt idx="337">
                  <c:v>0.23472222222222219</c:v>
                </c:pt>
                <c:pt idx="338">
                  <c:v>0.23541666666666669</c:v>
                </c:pt>
                <c:pt idx="339">
                  <c:v>0.23611111111111113</c:v>
                </c:pt>
                <c:pt idx="340">
                  <c:v>0.23680555555555557</c:v>
                </c:pt>
                <c:pt idx="341">
                  <c:v>0.23750000000000002</c:v>
                </c:pt>
                <c:pt idx="342">
                  <c:v>0.23819444444444446</c:v>
                </c:pt>
                <c:pt idx="343">
                  <c:v>0.2388888888888889</c:v>
                </c:pt>
                <c:pt idx="344">
                  <c:v>0.23958333333333334</c:v>
                </c:pt>
                <c:pt idx="345">
                  <c:v>0.24027777777777778</c:v>
                </c:pt>
                <c:pt idx="346">
                  <c:v>0.24097222222222223</c:v>
                </c:pt>
                <c:pt idx="347">
                  <c:v>0.24166666666666667</c:v>
                </c:pt>
                <c:pt idx="348">
                  <c:v>0.24236111111111111</c:v>
                </c:pt>
                <c:pt idx="349">
                  <c:v>0.24305555555555555</c:v>
                </c:pt>
                <c:pt idx="350">
                  <c:v>0.24374999999999999</c:v>
                </c:pt>
                <c:pt idx="351">
                  <c:v>0.24444444444444446</c:v>
                </c:pt>
                <c:pt idx="352">
                  <c:v>0.24513888888888888</c:v>
                </c:pt>
                <c:pt idx="353">
                  <c:v>0.24583333333333335</c:v>
                </c:pt>
                <c:pt idx="354">
                  <c:v>0.24652777777777779</c:v>
                </c:pt>
                <c:pt idx="355">
                  <c:v>0.24722222222222223</c:v>
                </c:pt>
                <c:pt idx="356">
                  <c:v>0.24791666666666667</c:v>
                </c:pt>
                <c:pt idx="357">
                  <c:v>0.24861111111111112</c:v>
                </c:pt>
                <c:pt idx="358">
                  <c:v>0.24930555555555556</c:v>
                </c:pt>
                <c:pt idx="359">
                  <c:v>0.25</c:v>
                </c:pt>
              </c:numCache>
            </c:numRef>
          </c:xVal>
          <c:yVal>
            <c:numRef>
              <c:f>'100-Yr'!$F$5:$F$364</c:f>
              <c:numCache>
                <c:formatCode>General</c:formatCode>
                <c:ptCount val="360"/>
                <c:pt idx="0">
                  <c:v>0</c:v>
                </c:pt>
                <c:pt idx="1">
                  <c:v>0.03</c:v>
                </c:pt>
                <c:pt idx="2">
                  <c:v>0.12</c:v>
                </c:pt>
                <c:pt idx="3">
                  <c:v>0.24</c:v>
                </c:pt>
                <c:pt idx="4">
                  <c:v>0.47</c:v>
                </c:pt>
                <c:pt idx="5">
                  <c:v>0.98</c:v>
                </c:pt>
                <c:pt idx="6">
                  <c:v>1.98</c:v>
                </c:pt>
                <c:pt idx="7">
                  <c:v>3.45</c:v>
                </c:pt>
                <c:pt idx="8">
                  <c:v>4.96</c:v>
                </c:pt>
                <c:pt idx="9">
                  <c:v>6.41</c:v>
                </c:pt>
                <c:pt idx="10">
                  <c:v>8.2200000000000006</c:v>
                </c:pt>
                <c:pt idx="11">
                  <c:v>10.46</c:v>
                </c:pt>
                <c:pt idx="12">
                  <c:v>12.33</c:v>
                </c:pt>
                <c:pt idx="13">
                  <c:v>13.68</c:v>
                </c:pt>
                <c:pt idx="14">
                  <c:v>14.5</c:v>
                </c:pt>
                <c:pt idx="15">
                  <c:v>15.37</c:v>
                </c:pt>
                <c:pt idx="16">
                  <c:v>17.53</c:v>
                </c:pt>
                <c:pt idx="17">
                  <c:v>19.600000000000001</c:v>
                </c:pt>
                <c:pt idx="18">
                  <c:v>21.74</c:v>
                </c:pt>
                <c:pt idx="19">
                  <c:v>23.87</c:v>
                </c:pt>
                <c:pt idx="20">
                  <c:v>25.84</c:v>
                </c:pt>
                <c:pt idx="21">
                  <c:v>28.63</c:v>
                </c:pt>
                <c:pt idx="22">
                  <c:v>30.77</c:v>
                </c:pt>
                <c:pt idx="23">
                  <c:v>32.950000000000003</c:v>
                </c:pt>
                <c:pt idx="24">
                  <c:v>34.82</c:v>
                </c:pt>
                <c:pt idx="25">
                  <c:v>36.729999999999997</c:v>
                </c:pt>
                <c:pt idx="26">
                  <c:v>44.82</c:v>
                </c:pt>
                <c:pt idx="27">
                  <c:v>52.16</c:v>
                </c:pt>
                <c:pt idx="28">
                  <c:v>60.2</c:v>
                </c:pt>
                <c:pt idx="29">
                  <c:v>68</c:v>
                </c:pt>
                <c:pt idx="30">
                  <c:v>76.209999999999994</c:v>
                </c:pt>
                <c:pt idx="31">
                  <c:v>98.26</c:v>
                </c:pt>
                <c:pt idx="32">
                  <c:v>120.05</c:v>
                </c:pt>
                <c:pt idx="33">
                  <c:v>142.25</c:v>
                </c:pt>
                <c:pt idx="34">
                  <c:v>158.56</c:v>
                </c:pt>
                <c:pt idx="35">
                  <c:v>165.38</c:v>
                </c:pt>
                <c:pt idx="36">
                  <c:v>148.79</c:v>
                </c:pt>
                <c:pt idx="37">
                  <c:v>131.04</c:v>
                </c:pt>
                <c:pt idx="38">
                  <c:v>114.32</c:v>
                </c:pt>
                <c:pt idx="39">
                  <c:v>104.22</c:v>
                </c:pt>
                <c:pt idx="40">
                  <c:v>97.94</c:v>
                </c:pt>
                <c:pt idx="41">
                  <c:v>89.19</c:v>
                </c:pt>
                <c:pt idx="42">
                  <c:v>81.69</c:v>
                </c:pt>
                <c:pt idx="43">
                  <c:v>74.400000000000006</c:v>
                </c:pt>
                <c:pt idx="44">
                  <c:v>69.27</c:v>
                </c:pt>
                <c:pt idx="45">
                  <c:v>65.290000000000006</c:v>
                </c:pt>
                <c:pt idx="46">
                  <c:v>59.93</c:v>
                </c:pt>
                <c:pt idx="47">
                  <c:v>55.5</c:v>
                </c:pt>
                <c:pt idx="48">
                  <c:v>50.88</c:v>
                </c:pt>
                <c:pt idx="49">
                  <c:v>46.98</c:v>
                </c:pt>
                <c:pt idx="50">
                  <c:v>44.28</c:v>
                </c:pt>
                <c:pt idx="51">
                  <c:v>41.71</c:v>
                </c:pt>
                <c:pt idx="52">
                  <c:v>39.6</c:v>
                </c:pt>
                <c:pt idx="53">
                  <c:v>37.770000000000003</c:v>
                </c:pt>
                <c:pt idx="54">
                  <c:v>36.24</c:v>
                </c:pt>
                <c:pt idx="55">
                  <c:v>35.01</c:v>
                </c:pt>
                <c:pt idx="56">
                  <c:v>33.520000000000003</c:v>
                </c:pt>
                <c:pt idx="57">
                  <c:v>32.409999999999997</c:v>
                </c:pt>
                <c:pt idx="58">
                  <c:v>31.57</c:v>
                </c:pt>
                <c:pt idx="59">
                  <c:v>30.65</c:v>
                </c:pt>
                <c:pt idx="60">
                  <c:v>29.88</c:v>
                </c:pt>
                <c:pt idx="61">
                  <c:v>29.15</c:v>
                </c:pt>
                <c:pt idx="62">
                  <c:v>28.54</c:v>
                </c:pt>
                <c:pt idx="63">
                  <c:v>28</c:v>
                </c:pt>
                <c:pt idx="64">
                  <c:v>27.52</c:v>
                </c:pt>
                <c:pt idx="65">
                  <c:v>27.12</c:v>
                </c:pt>
                <c:pt idx="66">
                  <c:v>26.69</c:v>
                </c:pt>
                <c:pt idx="67">
                  <c:v>26.31</c:v>
                </c:pt>
                <c:pt idx="68">
                  <c:v>25.96</c:v>
                </c:pt>
                <c:pt idx="69">
                  <c:v>25.64</c:v>
                </c:pt>
                <c:pt idx="70">
                  <c:v>25.37</c:v>
                </c:pt>
                <c:pt idx="71">
                  <c:v>25.06</c:v>
                </c:pt>
                <c:pt idx="72">
                  <c:v>24.79</c:v>
                </c:pt>
                <c:pt idx="73">
                  <c:v>24.54</c:v>
                </c:pt>
                <c:pt idx="74">
                  <c:v>24.31</c:v>
                </c:pt>
                <c:pt idx="75">
                  <c:v>24.11</c:v>
                </c:pt>
                <c:pt idx="76">
                  <c:v>23.87</c:v>
                </c:pt>
                <c:pt idx="77">
                  <c:v>23.65</c:v>
                </c:pt>
                <c:pt idx="78">
                  <c:v>23.44</c:v>
                </c:pt>
                <c:pt idx="79">
                  <c:v>23.24</c:v>
                </c:pt>
                <c:pt idx="80">
                  <c:v>23.07</c:v>
                </c:pt>
                <c:pt idx="81">
                  <c:v>22.87</c:v>
                </c:pt>
                <c:pt idx="82">
                  <c:v>22.7</c:v>
                </c:pt>
                <c:pt idx="83">
                  <c:v>22.53</c:v>
                </c:pt>
                <c:pt idx="84">
                  <c:v>22.37</c:v>
                </c:pt>
                <c:pt idx="85">
                  <c:v>22.24</c:v>
                </c:pt>
                <c:pt idx="86">
                  <c:v>22.07</c:v>
                </c:pt>
                <c:pt idx="87">
                  <c:v>21.92</c:v>
                </c:pt>
                <c:pt idx="88">
                  <c:v>21.78</c:v>
                </c:pt>
                <c:pt idx="89">
                  <c:v>21.64</c:v>
                </c:pt>
                <c:pt idx="90">
                  <c:v>21.52</c:v>
                </c:pt>
                <c:pt idx="91">
                  <c:v>21.37</c:v>
                </c:pt>
                <c:pt idx="92">
                  <c:v>21.23</c:v>
                </c:pt>
                <c:pt idx="93">
                  <c:v>21.09</c:v>
                </c:pt>
                <c:pt idx="94">
                  <c:v>20.96</c:v>
                </c:pt>
                <c:pt idx="95">
                  <c:v>20.85</c:v>
                </c:pt>
                <c:pt idx="96">
                  <c:v>20.7</c:v>
                </c:pt>
                <c:pt idx="97">
                  <c:v>20.56</c:v>
                </c:pt>
                <c:pt idx="98">
                  <c:v>20.43</c:v>
                </c:pt>
                <c:pt idx="99">
                  <c:v>20.309999999999999</c:v>
                </c:pt>
                <c:pt idx="100">
                  <c:v>20.2</c:v>
                </c:pt>
                <c:pt idx="101">
                  <c:v>20.07</c:v>
                </c:pt>
                <c:pt idx="102">
                  <c:v>19.96</c:v>
                </c:pt>
                <c:pt idx="103">
                  <c:v>19.850000000000001</c:v>
                </c:pt>
                <c:pt idx="104">
                  <c:v>19.760000000000002</c:v>
                </c:pt>
                <c:pt idx="105">
                  <c:v>19.670000000000002</c:v>
                </c:pt>
                <c:pt idx="106">
                  <c:v>19.559999999999999</c:v>
                </c:pt>
                <c:pt idx="107">
                  <c:v>19.47</c:v>
                </c:pt>
                <c:pt idx="108">
                  <c:v>19.37</c:v>
                </c:pt>
                <c:pt idx="109">
                  <c:v>19.28</c:v>
                </c:pt>
                <c:pt idx="110">
                  <c:v>19.2</c:v>
                </c:pt>
                <c:pt idx="111">
                  <c:v>19.11</c:v>
                </c:pt>
                <c:pt idx="112">
                  <c:v>19.010000000000002</c:v>
                </c:pt>
                <c:pt idx="113">
                  <c:v>18.920000000000002</c:v>
                </c:pt>
                <c:pt idx="114">
                  <c:v>18.84</c:v>
                </c:pt>
                <c:pt idx="115">
                  <c:v>18.760000000000002</c:v>
                </c:pt>
                <c:pt idx="116">
                  <c:v>18.670000000000002</c:v>
                </c:pt>
                <c:pt idx="117">
                  <c:v>18.57</c:v>
                </c:pt>
                <c:pt idx="118">
                  <c:v>18.48</c:v>
                </c:pt>
                <c:pt idx="119">
                  <c:v>18.399999999999999</c:v>
                </c:pt>
                <c:pt idx="120">
                  <c:v>18.36</c:v>
                </c:pt>
                <c:pt idx="121">
                  <c:v>17.22</c:v>
                </c:pt>
                <c:pt idx="122">
                  <c:v>16.190000000000001</c:v>
                </c:pt>
                <c:pt idx="123">
                  <c:v>14.89</c:v>
                </c:pt>
                <c:pt idx="124">
                  <c:v>13.48</c:v>
                </c:pt>
                <c:pt idx="125">
                  <c:v>12.37</c:v>
                </c:pt>
                <c:pt idx="126">
                  <c:v>11.3</c:v>
                </c:pt>
                <c:pt idx="127">
                  <c:v>10.32</c:v>
                </c:pt>
                <c:pt idx="128">
                  <c:v>9.74</c:v>
                </c:pt>
                <c:pt idx="129">
                  <c:v>9.16</c:v>
                </c:pt>
                <c:pt idx="130">
                  <c:v>8.67</c:v>
                </c:pt>
                <c:pt idx="131">
                  <c:v>8.2200000000000006</c:v>
                </c:pt>
                <c:pt idx="132">
                  <c:v>7.81</c:v>
                </c:pt>
                <c:pt idx="133">
                  <c:v>7.43</c:v>
                </c:pt>
                <c:pt idx="134">
                  <c:v>7.07</c:v>
                </c:pt>
                <c:pt idx="135">
                  <c:v>6.74</c:v>
                </c:pt>
                <c:pt idx="136">
                  <c:v>6.42</c:v>
                </c:pt>
                <c:pt idx="137">
                  <c:v>6.11</c:v>
                </c:pt>
                <c:pt idx="138">
                  <c:v>5.83</c:v>
                </c:pt>
                <c:pt idx="139">
                  <c:v>5.56</c:v>
                </c:pt>
                <c:pt idx="140">
                  <c:v>5.3</c:v>
                </c:pt>
                <c:pt idx="141">
                  <c:v>5.05</c:v>
                </c:pt>
                <c:pt idx="142">
                  <c:v>4.82</c:v>
                </c:pt>
                <c:pt idx="143">
                  <c:v>4.5999999999999996</c:v>
                </c:pt>
                <c:pt idx="144">
                  <c:v>4.38</c:v>
                </c:pt>
                <c:pt idx="145">
                  <c:v>4.18</c:v>
                </c:pt>
                <c:pt idx="146">
                  <c:v>3.99</c:v>
                </c:pt>
                <c:pt idx="147">
                  <c:v>3.81</c:v>
                </c:pt>
                <c:pt idx="148">
                  <c:v>3.64</c:v>
                </c:pt>
                <c:pt idx="149">
                  <c:v>3.47</c:v>
                </c:pt>
                <c:pt idx="150">
                  <c:v>3.32</c:v>
                </c:pt>
                <c:pt idx="151">
                  <c:v>3.17</c:v>
                </c:pt>
                <c:pt idx="152">
                  <c:v>3.03</c:v>
                </c:pt>
                <c:pt idx="153">
                  <c:v>2.9</c:v>
                </c:pt>
                <c:pt idx="154">
                  <c:v>2.78</c:v>
                </c:pt>
                <c:pt idx="155">
                  <c:v>2.66</c:v>
                </c:pt>
                <c:pt idx="156">
                  <c:v>2.54</c:v>
                </c:pt>
                <c:pt idx="157">
                  <c:v>2.4300000000000002</c:v>
                </c:pt>
                <c:pt idx="158">
                  <c:v>2.33</c:v>
                </c:pt>
                <c:pt idx="159">
                  <c:v>2.23</c:v>
                </c:pt>
                <c:pt idx="160">
                  <c:v>2.14</c:v>
                </c:pt>
                <c:pt idx="161">
                  <c:v>2.0499999999999998</c:v>
                </c:pt>
                <c:pt idx="162">
                  <c:v>1.97</c:v>
                </c:pt>
                <c:pt idx="163">
                  <c:v>1.89</c:v>
                </c:pt>
                <c:pt idx="164">
                  <c:v>1.82</c:v>
                </c:pt>
                <c:pt idx="165">
                  <c:v>1.74</c:v>
                </c:pt>
                <c:pt idx="166">
                  <c:v>1.68</c:v>
                </c:pt>
                <c:pt idx="167">
                  <c:v>1.61</c:v>
                </c:pt>
                <c:pt idx="168">
                  <c:v>1.55</c:v>
                </c:pt>
                <c:pt idx="169">
                  <c:v>1.49</c:v>
                </c:pt>
                <c:pt idx="170">
                  <c:v>1.44</c:v>
                </c:pt>
                <c:pt idx="171">
                  <c:v>1.38</c:v>
                </c:pt>
                <c:pt idx="172">
                  <c:v>1.33</c:v>
                </c:pt>
                <c:pt idx="173">
                  <c:v>1.28</c:v>
                </c:pt>
                <c:pt idx="174">
                  <c:v>1.24</c:v>
                </c:pt>
                <c:pt idx="175">
                  <c:v>1.19</c:v>
                </c:pt>
                <c:pt idx="176">
                  <c:v>1.1499999999999999</c:v>
                </c:pt>
                <c:pt idx="177">
                  <c:v>1.1100000000000001</c:v>
                </c:pt>
                <c:pt idx="178">
                  <c:v>1.07</c:v>
                </c:pt>
                <c:pt idx="179">
                  <c:v>1.04</c:v>
                </c:pt>
                <c:pt idx="180">
                  <c:v>1</c:v>
                </c:pt>
                <c:pt idx="181">
                  <c:v>0.97</c:v>
                </c:pt>
                <c:pt idx="182">
                  <c:v>0.93</c:v>
                </c:pt>
                <c:pt idx="183">
                  <c:v>0.9</c:v>
                </c:pt>
                <c:pt idx="184">
                  <c:v>0.87</c:v>
                </c:pt>
                <c:pt idx="185">
                  <c:v>0.84</c:v>
                </c:pt>
                <c:pt idx="186">
                  <c:v>0.82</c:v>
                </c:pt>
                <c:pt idx="187">
                  <c:v>0.79</c:v>
                </c:pt>
                <c:pt idx="188">
                  <c:v>0.77</c:v>
                </c:pt>
                <c:pt idx="189">
                  <c:v>0.74</c:v>
                </c:pt>
                <c:pt idx="190">
                  <c:v>0.72</c:v>
                </c:pt>
                <c:pt idx="191">
                  <c:v>0.7</c:v>
                </c:pt>
                <c:pt idx="192">
                  <c:v>0.67</c:v>
                </c:pt>
                <c:pt idx="193">
                  <c:v>0.65</c:v>
                </c:pt>
                <c:pt idx="194">
                  <c:v>0.63</c:v>
                </c:pt>
                <c:pt idx="195">
                  <c:v>0.61</c:v>
                </c:pt>
                <c:pt idx="196">
                  <c:v>0.6</c:v>
                </c:pt>
                <c:pt idx="197">
                  <c:v>0.57999999999999996</c:v>
                </c:pt>
                <c:pt idx="198">
                  <c:v>0.56000000000000005</c:v>
                </c:pt>
                <c:pt idx="199">
                  <c:v>0.54</c:v>
                </c:pt>
                <c:pt idx="200">
                  <c:v>0.53</c:v>
                </c:pt>
                <c:pt idx="201">
                  <c:v>0.51</c:v>
                </c:pt>
                <c:pt idx="202">
                  <c:v>0.5</c:v>
                </c:pt>
                <c:pt idx="203">
                  <c:v>0.48</c:v>
                </c:pt>
                <c:pt idx="204">
                  <c:v>0.47</c:v>
                </c:pt>
                <c:pt idx="205">
                  <c:v>0.46</c:v>
                </c:pt>
                <c:pt idx="206">
                  <c:v>0.44</c:v>
                </c:pt>
                <c:pt idx="207">
                  <c:v>0.43</c:v>
                </c:pt>
                <c:pt idx="208">
                  <c:v>0.42</c:v>
                </c:pt>
                <c:pt idx="209">
                  <c:v>0.41</c:v>
                </c:pt>
                <c:pt idx="210">
                  <c:v>0.4</c:v>
                </c:pt>
                <c:pt idx="211">
                  <c:v>0.39</c:v>
                </c:pt>
                <c:pt idx="212">
                  <c:v>0.38</c:v>
                </c:pt>
                <c:pt idx="213">
                  <c:v>0.37</c:v>
                </c:pt>
                <c:pt idx="214">
                  <c:v>0.36</c:v>
                </c:pt>
                <c:pt idx="215">
                  <c:v>0.35</c:v>
                </c:pt>
                <c:pt idx="216">
                  <c:v>0.34</c:v>
                </c:pt>
                <c:pt idx="217">
                  <c:v>0.33</c:v>
                </c:pt>
                <c:pt idx="218">
                  <c:v>0.32</c:v>
                </c:pt>
                <c:pt idx="219">
                  <c:v>0.31</c:v>
                </c:pt>
                <c:pt idx="220">
                  <c:v>0.31</c:v>
                </c:pt>
                <c:pt idx="221">
                  <c:v>0.3</c:v>
                </c:pt>
                <c:pt idx="222">
                  <c:v>0.28999999999999998</c:v>
                </c:pt>
                <c:pt idx="223">
                  <c:v>0.28000000000000003</c:v>
                </c:pt>
                <c:pt idx="224">
                  <c:v>0.28000000000000003</c:v>
                </c:pt>
                <c:pt idx="225">
                  <c:v>0.27</c:v>
                </c:pt>
                <c:pt idx="226">
                  <c:v>0.26</c:v>
                </c:pt>
                <c:pt idx="227">
                  <c:v>0.26</c:v>
                </c:pt>
                <c:pt idx="228">
                  <c:v>0.25</c:v>
                </c:pt>
                <c:pt idx="229">
                  <c:v>0.24</c:v>
                </c:pt>
                <c:pt idx="230">
                  <c:v>0.24</c:v>
                </c:pt>
                <c:pt idx="231">
                  <c:v>0.23</c:v>
                </c:pt>
                <c:pt idx="232">
                  <c:v>0.23</c:v>
                </c:pt>
                <c:pt idx="233">
                  <c:v>0.22</c:v>
                </c:pt>
                <c:pt idx="234">
                  <c:v>0.22</c:v>
                </c:pt>
                <c:pt idx="235">
                  <c:v>0.21</c:v>
                </c:pt>
                <c:pt idx="236">
                  <c:v>0.21</c:v>
                </c:pt>
                <c:pt idx="237">
                  <c:v>0.2</c:v>
                </c:pt>
                <c:pt idx="238">
                  <c:v>0.2</c:v>
                </c:pt>
                <c:pt idx="239">
                  <c:v>0.19</c:v>
                </c:pt>
                <c:pt idx="240">
                  <c:v>0.19</c:v>
                </c:pt>
                <c:pt idx="241">
                  <c:v>0.19</c:v>
                </c:pt>
                <c:pt idx="242">
                  <c:v>0.18</c:v>
                </c:pt>
                <c:pt idx="243">
                  <c:v>0.18</c:v>
                </c:pt>
                <c:pt idx="244">
                  <c:v>0.17</c:v>
                </c:pt>
                <c:pt idx="245">
                  <c:v>0.17</c:v>
                </c:pt>
                <c:pt idx="246">
                  <c:v>0.17</c:v>
                </c:pt>
                <c:pt idx="247">
                  <c:v>0.16</c:v>
                </c:pt>
                <c:pt idx="248">
                  <c:v>0.16</c:v>
                </c:pt>
                <c:pt idx="249">
                  <c:v>0.16</c:v>
                </c:pt>
                <c:pt idx="250">
                  <c:v>0.15</c:v>
                </c:pt>
                <c:pt idx="251">
                  <c:v>0.15</c:v>
                </c:pt>
                <c:pt idx="252">
                  <c:v>0.15</c:v>
                </c:pt>
                <c:pt idx="253">
                  <c:v>0.14000000000000001</c:v>
                </c:pt>
                <c:pt idx="254">
                  <c:v>0.14000000000000001</c:v>
                </c:pt>
                <c:pt idx="255">
                  <c:v>0.14000000000000001</c:v>
                </c:pt>
                <c:pt idx="256">
                  <c:v>0.14000000000000001</c:v>
                </c:pt>
                <c:pt idx="257">
                  <c:v>0.13</c:v>
                </c:pt>
                <c:pt idx="258">
                  <c:v>0.13</c:v>
                </c:pt>
                <c:pt idx="259">
                  <c:v>0.13</c:v>
                </c:pt>
                <c:pt idx="260">
                  <c:v>0.12</c:v>
                </c:pt>
                <c:pt idx="261">
                  <c:v>0.12</c:v>
                </c:pt>
                <c:pt idx="262">
                  <c:v>0.12</c:v>
                </c:pt>
                <c:pt idx="263">
                  <c:v>0.12</c:v>
                </c:pt>
                <c:pt idx="264">
                  <c:v>0.12</c:v>
                </c:pt>
                <c:pt idx="265">
                  <c:v>0.11</c:v>
                </c:pt>
                <c:pt idx="266">
                  <c:v>0.11</c:v>
                </c:pt>
                <c:pt idx="267">
                  <c:v>0.11</c:v>
                </c:pt>
                <c:pt idx="268">
                  <c:v>0.11</c:v>
                </c:pt>
                <c:pt idx="269">
                  <c:v>0.1</c:v>
                </c:pt>
                <c:pt idx="270">
                  <c:v>0.1</c:v>
                </c:pt>
                <c:pt idx="271">
                  <c:v>0.1</c:v>
                </c:pt>
                <c:pt idx="272">
                  <c:v>0.1</c:v>
                </c:pt>
                <c:pt idx="273">
                  <c:v>0.1</c:v>
                </c:pt>
                <c:pt idx="274">
                  <c:v>0.1</c:v>
                </c:pt>
                <c:pt idx="275">
                  <c:v>0.09</c:v>
                </c:pt>
                <c:pt idx="276">
                  <c:v>0.09</c:v>
                </c:pt>
                <c:pt idx="277">
                  <c:v>0.09</c:v>
                </c:pt>
                <c:pt idx="278">
                  <c:v>0.09</c:v>
                </c:pt>
                <c:pt idx="279">
                  <c:v>0.09</c:v>
                </c:pt>
                <c:pt idx="280">
                  <c:v>0.09</c:v>
                </c:pt>
                <c:pt idx="281">
                  <c:v>0.08</c:v>
                </c:pt>
                <c:pt idx="282">
                  <c:v>0.08</c:v>
                </c:pt>
                <c:pt idx="283">
                  <c:v>0.08</c:v>
                </c:pt>
                <c:pt idx="284">
                  <c:v>0.08</c:v>
                </c:pt>
                <c:pt idx="285">
                  <c:v>0.08</c:v>
                </c:pt>
                <c:pt idx="286">
                  <c:v>0.08</c:v>
                </c:pt>
                <c:pt idx="287">
                  <c:v>0.08</c:v>
                </c:pt>
                <c:pt idx="288">
                  <c:v>7.0000000000000007E-2</c:v>
                </c:pt>
                <c:pt idx="289">
                  <c:v>7.0000000000000007E-2</c:v>
                </c:pt>
                <c:pt idx="290">
                  <c:v>7.0000000000000007E-2</c:v>
                </c:pt>
                <c:pt idx="291">
                  <c:v>7.0000000000000007E-2</c:v>
                </c:pt>
                <c:pt idx="292">
                  <c:v>7.0000000000000007E-2</c:v>
                </c:pt>
                <c:pt idx="293">
                  <c:v>7.0000000000000007E-2</c:v>
                </c:pt>
                <c:pt idx="294">
                  <c:v>7.0000000000000007E-2</c:v>
                </c:pt>
                <c:pt idx="295">
                  <c:v>7.0000000000000007E-2</c:v>
                </c:pt>
                <c:pt idx="296">
                  <c:v>7.0000000000000007E-2</c:v>
                </c:pt>
                <c:pt idx="297">
                  <c:v>0.06</c:v>
                </c:pt>
                <c:pt idx="298">
                  <c:v>0.06</c:v>
                </c:pt>
                <c:pt idx="299">
                  <c:v>0.06</c:v>
                </c:pt>
                <c:pt idx="300">
                  <c:v>0.06</c:v>
                </c:pt>
                <c:pt idx="301">
                  <c:v>0.06</c:v>
                </c:pt>
                <c:pt idx="302">
                  <c:v>0.06</c:v>
                </c:pt>
                <c:pt idx="303">
                  <c:v>0.06</c:v>
                </c:pt>
                <c:pt idx="304">
                  <c:v>0.06</c:v>
                </c:pt>
                <c:pt idx="305">
                  <c:v>0.06</c:v>
                </c:pt>
                <c:pt idx="306">
                  <c:v>0.06</c:v>
                </c:pt>
                <c:pt idx="307">
                  <c:v>0.05</c:v>
                </c:pt>
                <c:pt idx="308">
                  <c:v>0.05</c:v>
                </c:pt>
                <c:pt idx="309">
                  <c:v>0.05</c:v>
                </c:pt>
                <c:pt idx="310">
                  <c:v>0.05</c:v>
                </c:pt>
                <c:pt idx="311">
                  <c:v>0.05</c:v>
                </c:pt>
                <c:pt idx="312">
                  <c:v>0.05</c:v>
                </c:pt>
                <c:pt idx="313">
                  <c:v>0.05</c:v>
                </c:pt>
                <c:pt idx="314">
                  <c:v>0.05</c:v>
                </c:pt>
                <c:pt idx="315">
                  <c:v>0.05</c:v>
                </c:pt>
                <c:pt idx="316">
                  <c:v>0.05</c:v>
                </c:pt>
                <c:pt idx="317">
                  <c:v>0.05</c:v>
                </c:pt>
                <c:pt idx="318">
                  <c:v>0.05</c:v>
                </c:pt>
                <c:pt idx="319">
                  <c:v>0.05</c:v>
                </c:pt>
                <c:pt idx="320">
                  <c:v>0.04</c:v>
                </c:pt>
                <c:pt idx="321">
                  <c:v>0.04</c:v>
                </c:pt>
                <c:pt idx="322">
                  <c:v>0.04</c:v>
                </c:pt>
                <c:pt idx="323">
                  <c:v>0.04</c:v>
                </c:pt>
                <c:pt idx="324">
                  <c:v>0.04</c:v>
                </c:pt>
                <c:pt idx="325">
                  <c:v>0.04</c:v>
                </c:pt>
                <c:pt idx="326">
                  <c:v>0.04</c:v>
                </c:pt>
                <c:pt idx="327">
                  <c:v>0.04</c:v>
                </c:pt>
                <c:pt idx="328">
                  <c:v>0.04</c:v>
                </c:pt>
                <c:pt idx="329">
                  <c:v>0.04</c:v>
                </c:pt>
                <c:pt idx="330">
                  <c:v>0.04</c:v>
                </c:pt>
                <c:pt idx="331">
                  <c:v>0.04</c:v>
                </c:pt>
                <c:pt idx="332">
                  <c:v>0.04</c:v>
                </c:pt>
                <c:pt idx="333">
                  <c:v>0.04</c:v>
                </c:pt>
                <c:pt idx="334">
                  <c:v>0.04</c:v>
                </c:pt>
                <c:pt idx="335">
                  <c:v>0.04</c:v>
                </c:pt>
                <c:pt idx="336">
                  <c:v>0.04</c:v>
                </c:pt>
                <c:pt idx="337">
                  <c:v>0.04</c:v>
                </c:pt>
                <c:pt idx="338">
                  <c:v>0.04</c:v>
                </c:pt>
                <c:pt idx="339">
                  <c:v>0.04</c:v>
                </c:pt>
                <c:pt idx="340">
                  <c:v>0.03</c:v>
                </c:pt>
                <c:pt idx="341">
                  <c:v>0.03</c:v>
                </c:pt>
                <c:pt idx="342">
                  <c:v>0.03</c:v>
                </c:pt>
                <c:pt idx="343">
                  <c:v>0.03</c:v>
                </c:pt>
                <c:pt idx="344">
                  <c:v>0.03</c:v>
                </c:pt>
                <c:pt idx="345">
                  <c:v>0.03</c:v>
                </c:pt>
                <c:pt idx="346">
                  <c:v>0.03</c:v>
                </c:pt>
                <c:pt idx="347">
                  <c:v>0.03</c:v>
                </c:pt>
                <c:pt idx="348">
                  <c:v>0.03</c:v>
                </c:pt>
                <c:pt idx="349">
                  <c:v>0.03</c:v>
                </c:pt>
                <c:pt idx="350">
                  <c:v>0.03</c:v>
                </c:pt>
                <c:pt idx="351">
                  <c:v>0.03</c:v>
                </c:pt>
                <c:pt idx="352">
                  <c:v>0.03</c:v>
                </c:pt>
                <c:pt idx="353">
                  <c:v>0.03</c:v>
                </c:pt>
                <c:pt idx="354">
                  <c:v>0.03</c:v>
                </c:pt>
                <c:pt idx="355">
                  <c:v>0.03</c:v>
                </c:pt>
                <c:pt idx="356">
                  <c:v>0.03</c:v>
                </c:pt>
                <c:pt idx="357">
                  <c:v>0.03</c:v>
                </c:pt>
                <c:pt idx="358">
                  <c:v>0.03</c:v>
                </c:pt>
                <c:pt idx="359">
                  <c:v>0.03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8C1-48CF-8469-32EA3BFDA367}"/>
            </c:ext>
          </c:extLst>
        </c:ser>
        <c:ser>
          <c:idx val="2"/>
          <c:order val="2"/>
          <c:tx>
            <c:v>100-Yr, Controlled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'100-Yr'!$H$5:$H$1767</c:f>
              <c:numCache>
                <c:formatCode>h:mm:ss</c:formatCode>
                <c:ptCount val="1763"/>
                <c:pt idx="0">
                  <c:v>1.7361111111111112E-4</c:v>
                </c:pt>
                <c:pt idx="1">
                  <c:v>3.4722222222222224E-4</c:v>
                </c:pt>
                <c:pt idx="2">
                  <c:v>5.2083333333333333E-4</c:v>
                </c:pt>
                <c:pt idx="3">
                  <c:v>6.9444444444444447E-4</c:v>
                </c:pt>
                <c:pt idx="4">
                  <c:v>8.6805555555555551E-4</c:v>
                </c:pt>
                <c:pt idx="5">
                  <c:v>1.0416666666666667E-3</c:v>
                </c:pt>
                <c:pt idx="6">
                  <c:v>1.2152777777777778E-3</c:v>
                </c:pt>
                <c:pt idx="7">
                  <c:v>1.3888888888888889E-3</c:v>
                </c:pt>
                <c:pt idx="8">
                  <c:v>1.5624999999999999E-3</c:v>
                </c:pt>
                <c:pt idx="9">
                  <c:v>1.736111111111111E-3</c:v>
                </c:pt>
                <c:pt idx="10">
                  <c:v>1.9097222222222222E-3</c:v>
                </c:pt>
                <c:pt idx="11">
                  <c:v>2.0833333333333333E-3</c:v>
                </c:pt>
                <c:pt idx="12">
                  <c:v>2.2569444444444447E-3</c:v>
                </c:pt>
                <c:pt idx="13">
                  <c:v>2.4305555555555556E-3</c:v>
                </c:pt>
                <c:pt idx="14">
                  <c:v>2.6041666666666665E-3</c:v>
                </c:pt>
                <c:pt idx="15">
                  <c:v>2.7777777777777779E-3</c:v>
                </c:pt>
                <c:pt idx="16">
                  <c:v>2.9513888888888888E-3</c:v>
                </c:pt>
                <c:pt idx="17">
                  <c:v>3.1249999999999997E-3</c:v>
                </c:pt>
                <c:pt idx="18">
                  <c:v>3.2986111111111111E-3</c:v>
                </c:pt>
                <c:pt idx="19">
                  <c:v>3.472222222222222E-3</c:v>
                </c:pt>
                <c:pt idx="20">
                  <c:v>3.645833333333333E-3</c:v>
                </c:pt>
                <c:pt idx="21">
                  <c:v>3.8194444444444443E-3</c:v>
                </c:pt>
                <c:pt idx="22">
                  <c:v>3.9930555555555561E-3</c:v>
                </c:pt>
                <c:pt idx="23">
                  <c:v>4.1666666666666666E-3</c:v>
                </c:pt>
                <c:pt idx="24">
                  <c:v>4.340277777777778E-3</c:v>
                </c:pt>
                <c:pt idx="25">
                  <c:v>4.5138888888888893E-3</c:v>
                </c:pt>
                <c:pt idx="26">
                  <c:v>4.6874999999999998E-3</c:v>
                </c:pt>
                <c:pt idx="27">
                  <c:v>4.8611111111111112E-3</c:v>
                </c:pt>
                <c:pt idx="28">
                  <c:v>5.0347222222222225E-3</c:v>
                </c:pt>
                <c:pt idx="29">
                  <c:v>5.208333333333333E-3</c:v>
                </c:pt>
                <c:pt idx="30">
                  <c:v>5.3819444444444453E-3</c:v>
                </c:pt>
                <c:pt idx="31">
                  <c:v>5.5555555555555558E-3</c:v>
                </c:pt>
                <c:pt idx="32">
                  <c:v>5.7291666666666671E-3</c:v>
                </c:pt>
                <c:pt idx="33">
                  <c:v>5.9027777777777776E-3</c:v>
                </c:pt>
                <c:pt idx="34">
                  <c:v>6.076388888888889E-3</c:v>
                </c:pt>
                <c:pt idx="35">
                  <c:v>6.2499999999999995E-3</c:v>
                </c:pt>
                <c:pt idx="36">
                  <c:v>6.4236111111111117E-3</c:v>
                </c:pt>
                <c:pt idx="37">
                  <c:v>6.5972222222222222E-3</c:v>
                </c:pt>
                <c:pt idx="38">
                  <c:v>6.7708333333333336E-3</c:v>
                </c:pt>
                <c:pt idx="39">
                  <c:v>6.9444444444444441E-3</c:v>
                </c:pt>
                <c:pt idx="40">
                  <c:v>7.1180555555555554E-3</c:v>
                </c:pt>
                <c:pt idx="41">
                  <c:v>7.2916666666666659E-3</c:v>
                </c:pt>
                <c:pt idx="42">
                  <c:v>7.4652777777777781E-3</c:v>
                </c:pt>
                <c:pt idx="43">
                  <c:v>7.6388888888888886E-3</c:v>
                </c:pt>
                <c:pt idx="44">
                  <c:v>7.8125E-3</c:v>
                </c:pt>
                <c:pt idx="45">
                  <c:v>7.9861111111111122E-3</c:v>
                </c:pt>
                <c:pt idx="46">
                  <c:v>8.1597222222222227E-3</c:v>
                </c:pt>
                <c:pt idx="47">
                  <c:v>8.3333333333333332E-3</c:v>
                </c:pt>
                <c:pt idx="48">
                  <c:v>8.5069444444444437E-3</c:v>
                </c:pt>
                <c:pt idx="49">
                  <c:v>8.6805555555555559E-3</c:v>
                </c:pt>
                <c:pt idx="50">
                  <c:v>8.8541666666666664E-3</c:v>
                </c:pt>
                <c:pt idx="51">
                  <c:v>9.0277777777777787E-3</c:v>
                </c:pt>
                <c:pt idx="52">
                  <c:v>9.2013888888888892E-3</c:v>
                </c:pt>
                <c:pt idx="53">
                  <c:v>9.3749999999999997E-3</c:v>
                </c:pt>
                <c:pt idx="54">
                  <c:v>9.5486111111111101E-3</c:v>
                </c:pt>
                <c:pt idx="55">
                  <c:v>9.7222222222222224E-3</c:v>
                </c:pt>
                <c:pt idx="56">
                  <c:v>9.8958333333333329E-3</c:v>
                </c:pt>
                <c:pt idx="57">
                  <c:v>1.0069444444444445E-2</c:v>
                </c:pt>
                <c:pt idx="58">
                  <c:v>1.0243055555555556E-2</c:v>
                </c:pt>
                <c:pt idx="59">
                  <c:v>1.0416666666666666E-2</c:v>
                </c:pt>
                <c:pt idx="60">
                  <c:v>1.0590277777777777E-2</c:v>
                </c:pt>
                <c:pt idx="61">
                  <c:v>1.0763888888888891E-2</c:v>
                </c:pt>
                <c:pt idx="62">
                  <c:v>1.0937500000000001E-2</c:v>
                </c:pt>
                <c:pt idx="63">
                  <c:v>1.1111111111111112E-2</c:v>
                </c:pt>
                <c:pt idx="64">
                  <c:v>1.1284722222222222E-2</c:v>
                </c:pt>
                <c:pt idx="65">
                  <c:v>1.1458333333333334E-2</c:v>
                </c:pt>
                <c:pt idx="66">
                  <c:v>1.1631944444444445E-2</c:v>
                </c:pt>
                <c:pt idx="67">
                  <c:v>1.1805555555555555E-2</c:v>
                </c:pt>
                <c:pt idx="68">
                  <c:v>1.1979166666666666E-2</c:v>
                </c:pt>
                <c:pt idx="69">
                  <c:v>1.2152777777777778E-2</c:v>
                </c:pt>
                <c:pt idx="70">
                  <c:v>1.2326388888888888E-2</c:v>
                </c:pt>
                <c:pt idx="71">
                  <c:v>1.2499999999999999E-2</c:v>
                </c:pt>
                <c:pt idx="72">
                  <c:v>1.2673611111111109E-2</c:v>
                </c:pt>
                <c:pt idx="73">
                  <c:v>1.2847222222222223E-2</c:v>
                </c:pt>
                <c:pt idx="74">
                  <c:v>1.3020833333333334E-2</c:v>
                </c:pt>
                <c:pt idx="75">
                  <c:v>1.3194444444444444E-2</c:v>
                </c:pt>
                <c:pt idx="76">
                  <c:v>1.3368055555555557E-2</c:v>
                </c:pt>
                <c:pt idx="77">
                  <c:v>1.3541666666666667E-2</c:v>
                </c:pt>
                <c:pt idx="78">
                  <c:v>1.3715277777777778E-2</c:v>
                </c:pt>
                <c:pt idx="79">
                  <c:v>1.3888888888888888E-2</c:v>
                </c:pt>
                <c:pt idx="80">
                  <c:v>1.40625E-2</c:v>
                </c:pt>
                <c:pt idx="81">
                  <c:v>1.4236111111111111E-2</c:v>
                </c:pt>
                <c:pt idx="82">
                  <c:v>1.4409722222222221E-2</c:v>
                </c:pt>
                <c:pt idx="83">
                  <c:v>1.4583333333333332E-2</c:v>
                </c:pt>
                <c:pt idx="84">
                  <c:v>1.4756944444444446E-2</c:v>
                </c:pt>
                <c:pt idx="85">
                  <c:v>1.4930555555555556E-2</c:v>
                </c:pt>
                <c:pt idx="86">
                  <c:v>1.5104166666666667E-2</c:v>
                </c:pt>
                <c:pt idx="87">
                  <c:v>1.5277777777777777E-2</c:v>
                </c:pt>
                <c:pt idx="88">
                  <c:v>1.545138888888889E-2</c:v>
                </c:pt>
                <c:pt idx="89">
                  <c:v>1.5625E-2</c:v>
                </c:pt>
                <c:pt idx="90">
                  <c:v>1.579861111111111E-2</c:v>
                </c:pt>
                <c:pt idx="91">
                  <c:v>1.5972222222222224E-2</c:v>
                </c:pt>
                <c:pt idx="92">
                  <c:v>1.6145833333333335E-2</c:v>
                </c:pt>
                <c:pt idx="93">
                  <c:v>1.6319444444444445E-2</c:v>
                </c:pt>
                <c:pt idx="94">
                  <c:v>1.6493055555555556E-2</c:v>
                </c:pt>
                <c:pt idx="95">
                  <c:v>1.6666666666666666E-2</c:v>
                </c:pt>
                <c:pt idx="96">
                  <c:v>1.6840277777777777E-2</c:v>
                </c:pt>
                <c:pt idx="97">
                  <c:v>1.7013888888888887E-2</c:v>
                </c:pt>
                <c:pt idx="98">
                  <c:v>1.7187499999999998E-2</c:v>
                </c:pt>
                <c:pt idx="99">
                  <c:v>1.7361111111111112E-2</c:v>
                </c:pt>
                <c:pt idx="100">
                  <c:v>1.7534722222222222E-2</c:v>
                </c:pt>
                <c:pt idx="101">
                  <c:v>1.7708333333333333E-2</c:v>
                </c:pt>
                <c:pt idx="102">
                  <c:v>1.7881944444444443E-2</c:v>
                </c:pt>
                <c:pt idx="103">
                  <c:v>1.8055555555555557E-2</c:v>
                </c:pt>
                <c:pt idx="104">
                  <c:v>1.8229166666666668E-2</c:v>
                </c:pt>
                <c:pt idx="105">
                  <c:v>1.8402777777777778E-2</c:v>
                </c:pt>
                <c:pt idx="106">
                  <c:v>1.8576388888888889E-2</c:v>
                </c:pt>
                <c:pt idx="107">
                  <c:v>1.8749999999999999E-2</c:v>
                </c:pt>
                <c:pt idx="108">
                  <c:v>1.892361111111111E-2</c:v>
                </c:pt>
                <c:pt idx="109">
                  <c:v>1.909722222222222E-2</c:v>
                </c:pt>
                <c:pt idx="110">
                  <c:v>1.9270833333333334E-2</c:v>
                </c:pt>
                <c:pt idx="111">
                  <c:v>1.9444444444444445E-2</c:v>
                </c:pt>
                <c:pt idx="112">
                  <c:v>1.9618055555555555E-2</c:v>
                </c:pt>
                <c:pt idx="113">
                  <c:v>1.9791666666666666E-2</c:v>
                </c:pt>
                <c:pt idx="114">
                  <c:v>1.996527777777778E-2</c:v>
                </c:pt>
                <c:pt idx="115">
                  <c:v>2.013888888888889E-2</c:v>
                </c:pt>
                <c:pt idx="116">
                  <c:v>2.0312500000000001E-2</c:v>
                </c:pt>
                <c:pt idx="117">
                  <c:v>2.0486111111111111E-2</c:v>
                </c:pt>
                <c:pt idx="118">
                  <c:v>2.0659722222222222E-2</c:v>
                </c:pt>
                <c:pt idx="119">
                  <c:v>2.0833333333333332E-2</c:v>
                </c:pt>
                <c:pt idx="120">
                  <c:v>2.1006944444444443E-2</c:v>
                </c:pt>
                <c:pt idx="121">
                  <c:v>2.1180555555555553E-2</c:v>
                </c:pt>
                <c:pt idx="122">
                  <c:v>2.1354166666666664E-2</c:v>
                </c:pt>
                <c:pt idx="123">
                  <c:v>2.1527777777777781E-2</c:v>
                </c:pt>
                <c:pt idx="124">
                  <c:v>2.1701388888888892E-2</c:v>
                </c:pt>
                <c:pt idx="125">
                  <c:v>2.1875000000000002E-2</c:v>
                </c:pt>
                <c:pt idx="126">
                  <c:v>2.2048611111111113E-2</c:v>
                </c:pt>
                <c:pt idx="127">
                  <c:v>2.2222222222222223E-2</c:v>
                </c:pt>
                <c:pt idx="128">
                  <c:v>2.2395833333333334E-2</c:v>
                </c:pt>
                <c:pt idx="129">
                  <c:v>2.2569444444444444E-2</c:v>
                </c:pt>
                <c:pt idx="130">
                  <c:v>2.2743055555555555E-2</c:v>
                </c:pt>
                <c:pt idx="131">
                  <c:v>2.2916666666666669E-2</c:v>
                </c:pt>
                <c:pt idx="132">
                  <c:v>2.3090277777777779E-2</c:v>
                </c:pt>
                <c:pt idx="133">
                  <c:v>2.326388888888889E-2</c:v>
                </c:pt>
                <c:pt idx="134">
                  <c:v>2.34375E-2</c:v>
                </c:pt>
                <c:pt idx="135">
                  <c:v>2.361111111111111E-2</c:v>
                </c:pt>
                <c:pt idx="136">
                  <c:v>2.3784722222222221E-2</c:v>
                </c:pt>
                <c:pt idx="137">
                  <c:v>2.3958333333333331E-2</c:v>
                </c:pt>
                <c:pt idx="138">
                  <c:v>2.4131944444444445E-2</c:v>
                </c:pt>
                <c:pt idx="139">
                  <c:v>2.4305555555555556E-2</c:v>
                </c:pt>
                <c:pt idx="140">
                  <c:v>2.4479166666666666E-2</c:v>
                </c:pt>
                <c:pt idx="141">
                  <c:v>2.4652777777777777E-2</c:v>
                </c:pt>
                <c:pt idx="142">
                  <c:v>2.4826388888888887E-2</c:v>
                </c:pt>
                <c:pt idx="143">
                  <c:v>2.4999999999999998E-2</c:v>
                </c:pt>
                <c:pt idx="144">
                  <c:v>2.5173611111111108E-2</c:v>
                </c:pt>
                <c:pt idx="145">
                  <c:v>2.5347222222222219E-2</c:v>
                </c:pt>
                <c:pt idx="146">
                  <c:v>2.5520833333333336E-2</c:v>
                </c:pt>
                <c:pt idx="147">
                  <c:v>2.5694444444444447E-2</c:v>
                </c:pt>
                <c:pt idx="148">
                  <c:v>2.5868055555555557E-2</c:v>
                </c:pt>
                <c:pt idx="149">
                  <c:v>2.6041666666666668E-2</c:v>
                </c:pt>
                <c:pt idx="150">
                  <c:v>2.6215277777777778E-2</c:v>
                </c:pt>
                <c:pt idx="151">
                  <c:v>2.6388888888888889E-2</c:v>
                </c:pt>
                <c:pt idx="152">
                  <c:v>2.6562499999999999E-2</c:v>
                </c:pt>
                <c:pt idx="153">
                  <c:v>2.6736111111111113E-2</c:v>
                </c:pt>
                <c:pt idx="154">
                  <c:v>2.6909722222222224E-2</c:v>
                </c:pt>
                <c:pt idx="155">
                  <c:v>2.7083333333333334E-2</c:v>
                </c:pt>
                <c:pt idx="156">
                  <c:v>2.7256944444444445E-2</c:v>
                </c:pt>
                <c:pt idx="157">
                  <c:v>2.7430555555555555E-2</c:v>
                </c:pt>
                <c:pt idx="158">
                  <c:v>2.7604166666666666E-2</c:v>
                </c:pt>
                <c:pt idx="159">
                  <c:v>2.7777777777777776E-2</c:v>
                </c:pt>
                <c:pt idx="160">
                  <c:v>2.7951388888888887E-2</c:v>
                </c:pt>
                <c:pt idx="161">
                  <c:v>2.8125000000000001E-2</c:v>
                </c:pt>
                <c:pt idx="162">
                  <c:v>2.8298611111111111E-2</c:v>
                </c:pt>
                <c:pt idx="163">
                  <c:v>2.8472222222222222E-2</c:v>
                </c:pt>
                <c:pt idx="164">
                  <c:v>2.8645833333333332E-2</c:v>
                </c:pt>
                <c:pt idx="165">
                  <c:v>2.8819444444444443E-2</c:v>
                </c:pt>
                <c:pt idx="166">
                  <c:v>2.8993055555555553E-2</c:v>
                </c:pt>
                <c:pt idx="167">
                  <c:v>2.9166666666666664E-2</c:v>
                </c:pt>
                <c:pt idx="168">
                  <c:v>2.9340277777777781E-2</c:v>
                </c:pt>
                <c:pt idx="169">
                  <c:v>2.9513888888888892E-2</c:v>
                </c:pt>
                <c:pt idx="170">
                  <c:v>2.9687500000000002E-2</c:v>
                </c:pt>
                <c:pt idx="171">
                  <c:v>2.9861111111111113E-2</c:v>
                </c:pt>
                <c:pt idx="172">
                  <c:v>3.0034722222222223E-2</c:v>
                </c:pt>
                <c:pt idx="173">
                  <c:v>3.0208333333333334E-2</c:v>
                </c:pt>
                <c:pt idx="174">
                  <c:v>3.0381944444444444E-2</c:v>
                </c:pt>
                <c:pt idx="175">
                  <c:v>3.0555555555555555E-2</c:v>
                </c:pt>
                <c:pt idx="176">
                  <c:v>3.0729166666666669E-2</c:v>
                </c:pt>
                <c:pt idx="177">
                  <c:v>3.0902777777777779E-2</c:v>
                </c:pt>
                <c:pt idx="178">
                  <c:v>3.107638888888889E-2</c:v>
                </c:pt>
                <c:pt idx="179">
                  <c:v>3.125E-2</c:v>
                </c:pt>
                <c:pt idx="180">
                  <c:v>3.142361111111111E-2</c:v>
                </c:pt>
                <c:pt idx="181">
                  <c:v>3.1597222222222221E-2</c:v>
                </c:pt>
                <c:pt idx="182">
                  <c:v>3.1770833333333331E-2</c:v>
                </c:pt>
                <c:pt idx="183">
                  <c:v>3.1944444444444449E-2</c:v>
                </c:pt>
                <c:pt idx="184">
                  <c:v>3.2118055555555559E-2</c:v>
                </c:pt>
                <c:pt idx="185">
                  <c:v>3.229166666666667E-2</c:v>
                </c:pt>
                <c:pt idx="186">
                  <c:v>3.246527777777778E-2</c:v>
                </c:pt>
                <c:pt idx="187">
                  <c:v>3.2638888888888891E-2</c:v>
                </c:pt>
                <c:pt idx="188">
                  <c:v>3.2812500000000001E-2</c:v>
                </c:pt>
                <c:pt idx="189">
                  <c:v>3.2986111111111112E-2</c:v>
                </c:pt>
                <c:pt idx="190">
                  <c:v>3.3159722222222222E-2</c:v>
                </c:pt>
                <c:pt idx="191">
                  <c:v>3.3333333333333333E-2</c:v>
                </c:pt>
                <c:pt idx="192">
                  <c:v>3.3506944444444443E-2</c:v>
                </c:pt>
                <c:pt idx="193">
                  <c:v>3.3680555555555554E-2</c:v>
                </c:pt>
                <c:pt idx="194">
                  <c:v>3.3854166666666664E-2</c:v>
                </c:pt>
                <c:pt idx="195">
                  <c:v>3.4027777777777775E-2</c:v>
                </c:pt>
                <c:pt idx="196">
                  <c:v>3.4201388888888885E-2</c:v>
                </c:pt>
                <c:pt idx="197">
                  <c:v>3.4374999999999996E-2</c:v>
                </c:pt>
                <c:pt idx="198">
                  <c:v>3.4548611111111113E-2</c:v>
                </c:pt>
                <c:pt idx="199">
                  <c:v>3.4722222222222224E-2</c:v>
                </c:pt>
                <c:pt idx="200">
                  <c:v>3.4895833333333334E-2</c:v>
                </c:pt>
                <c:pt idx="201">
                  <c:v>3.5069444444444445E-2</c:v>
                </c:pt>
                <c:pt idx="202">
                  <c:v>3.5243055555555555E-2</c:v>
                </c:pt>
                <c:pt idx="203">
                  <c:v>3.5416666666666666E-2</c:v>
                </c:pt>
                <c:pt idx="204">
                  <c:v>3.5590277777777776E-2</c:v>
                </c:pt>
                <c:pt idx="205">
                  <c:v>3.5763888888888887E-2</c:v>
                </c:pt>
                <c:pt idx="206">
                  <c:v>3.5937500000000004E-2</c:v>
                </c:pt>
                <c:pt idx="207">
                  <c:v>3.6111111111111115E-2</c:v>
                </c:pt>
                <c:pt idx="208">
                  <c:v>3.6284722222222225E-2</c:v>
                </c:pt>
                <c:pt idx="209">
                  <c:v>3.6458333333333336E-2</c:v>
                </c:pt>
                <c:pt idx="210">
                  <c:v>3.6631944444444446E-2</c:v>
                </c:pt>
                <c:pt idx="211">
                  <c:v>3.6805555555555557E-2</c:v>
                </c:pt>
                <c:pt idx="212">
                  <c:v>3.6979166666666667E-2</c:v>
                </c:pt>
                <c:pt idx="213">
                  <c:v>3.7152777777777778E-2</c:v>
                </c:pt>
                <c:pt idx="214">
                  <c:v>3.7326388888888888E-2</c:v>
                </c:pt>
                <c:pt idx="215">
                  <c:v>3.7499999999999999E-2</c:v>
                </c:pt>
                <c:pt idx="216">
                  <c:v>3.7673611111111109E-2</c:v>
                </c:pt>
                <c:pt idx="217">
                  <c:v>3.784722222222222E-2</c:v>
                </c:pt>
                <c:pt idx="218">
                  <c:v>3.802083333333333E-2</c:v>
                </c:pt>
                <c:pt idx="219">
                  <c:v>3.8194444444444441E-2</c:v>
                </c:pt>
                <c:pt idx="220">
                  <c:v>3.8368055555555551E-2</c:v>
                </c:pt>
                <c:pt idx="221">
                  <c:v>3.8541666666666669E-2</c:v>
                </c:pt>
                <c:pt idx="222">
                  <c:v>3.8715277777777779E-2</c:v>
                </c:pt>
                <c:pt idx="223">
                  <c:v>3.888888888888889E-2</c:v>
                </c:pt>
                <c:pt idx="224">
                  <c:v>3.90625E-2</c:v>
                </c:pt>
                <c:pt idx="225">
                  <c:v>3.923611111111111E-2</c:v>
                </c:pt>
                <c:pt idx="226">
                  <c:v>3.9409722222222221E-2</c:v>
                </c:pt>
                <c:pt idx="227">
                  <c:v>3.9583333333333331E-2</c:v>
                </c:pt>
                <c:pt idx="228">
                  <c:v>3.9756944444444449E-2</c:v>
                </c:pt>
                <c:pt idx="229">
                  <c:v>3.9930555555555559E-2</c:v>
                </c:pt>
                <c:pt idx="230">
                  <c:v>4.010416666666667E-2</c:v>
                </c:pt>
                <c:pt idx="231">
                  <c:v>4.027777777777778E-2</c:v>
                </c:pt>
                <c:pt idx="232">
                  <c:v>4.0451388888888891E-2</c:v>
                </c:pt>
                <c:pt idx="233">
                  <c:v>4.0625000000000001E-2</c:v>
                </c:pt>
                <c:pt idx="234">
                  <c:v>4.0798611111111112E-2</c:v>
                </c:pt>
                <c:pt idx="235">
                  <c:v>4.0972222222222222E-2</c:v>
                </c:pt>
                <c:pt idx="236">
                  <c:v>4.1145833333333333E-2</c:v>
                </c:pt>
                <c:pt idx="237">
                  <c:v>4.1319444444444443E-2</c:v>
                </c:pt>
                <c:pt idx="238">
                  <c:v>4.1493055555555554E-2</c:v>
                </c:pt>
                <c:pt idx="239">
                  <c:v>4.1666666666666664E-2</c:v>
                </c:pt>
                <c:pt idx="240">
                  <c:v>4.1840277777777775E-2</c:v>
                </c:pt>
                <c:pt idx="241">
                  <c:v>4.2013888888888885E-2</c:v>
                </c:pt>
                <c:pt idx="242">
                  <c:v>4.2187499999999996E-2</c:v>
                </c:pt>
                <c:pt idx="243">
                  <c:v>4.2361111111111106E-2</c:v>
                </c:pt>
                <c:pt idx="244">
                  <c:v>4.2534722222222217E-2</c:v>
                </c:pt>
                <c:pt idx="245">
                  <c:v>4.2708333333333327E-2</c:v>
                </c:pt>
                <c:pt idx="246">
                  <c:v>4.2881944444444438E-2</c:v>
                </c:pt>
                <c:pt idx="247">
                  <c:v>4.3055555555555562E-2</c:v>
                </c:pt>
                <c:pt idx="248">
                  <c:v>4.3229166666666673E-2</c:v>
                </c:pt>
                <c:pt idx="249">
                  <c:v>4.3402777777777783E-2</c:v>
                </c:pt>
                <c:pt idx="250">
                  <c:v>4.3576388888888894E-2</c:v>
                </c:pt>
                <c:pt idx="251">
                  <c:v>4.3750000000000004E-2</c:v>
                </c:pt>
                <c:pt idx="252">
                  <c:v>4.3923611111111115E-2</c:v>
                </c:pt>
                <c:pt idx="253">
                  <c:v>4.4097222222222225E-2</c:v>
                </c:pt>
                <c:pt idx="254">
                  <c:v>4.4270833333333336E-2</c:v>
                </c:pt>
                <c:pt idx="255">
                  <c:v>4.4444444444444446E-2</c:v>
                </c:pt>
                <c:pt idx="256">
                  <c:v>4.4618055555555557E-2</c:v>
                </c:pt>
                <c:pt idx="257">
                  <c:v>4.4791666666666667E-2</c:v>
                </c:pt>
                <c:pt idx="258">
                  <c:v>4.4965277777777778E-2</c:v>
                </c:pt>
                <c:pt idx="259">
                  <c:v>4.5138888888888888E-2</c:v>
                </c:pt>
                <c:pt idx="260">
                  <c:v>4.5312499999999999E-2</c:v>
                </c:pt>
                <c:pt idx="261">
                  <c:v>4.5486111111111109E-2</c:v>
                </c:pt>
                <c:pt idx="262">
                  <c:v>4.5659722222222227E-2</c:v>
                </c:pt>
                <c:pt idx="263">
                  <c:v>4.5833333333333337E-2</c:v>
                </c:pt>
                <c:pt idx="264">
                  <c:v>4.6006944444444448E-2</c:v>
                </c:pt>
                <c:pt idx="265">
                  <c:v>4.6180555555555558E-2</c:v>
                </c:pt>
                <c:pt idx="266">
                  <c:v>4.6354166666666669E-2</c:v>
                </c:pt>
                <c:pt idx="267">
                  <c:v>4.6527777777777779E-2</c:v>
                </c:pt>
                <c:pt idx="268">
                  <c:v>4.670138888888889E-2</c:v>
                </c:pt>
                <c:pt idx="269">
                  <c:v>4.6875E-2</c:v>
                </c:pt>
                <c:pt idx="270">
                  <c:v>4.704861111111111E-2</c:v>
                </c:pt>
                <c:pt idx="271">
                  <c:v>4.7222222222222221E-2</c:v>
                </c:pt>
                <c:pt idx="272">
                  <c:v>4.7395833333333331E-2</c:v>
                </c:pt>
                <c:pt idx="273">
                  <c:v>4.7569444444444442E-2</c:v>
                </c:pt>
                <c:pt idx="274">
                  <c:v>4.7743055555555552E-2</c:v>
                </c:pt>
                <c:pt idx="275">
                  <c:v>4.7916666666666663E-2</c:v>
                </c:pt>
                <c:pt idx="276">
                  <c:v>4.809027777777778E-2</c:v>
                </c:pt>
                <c:pt idx="277">
                  <c:v>4.8263888888888884E-2</c:v>
                </c:pt>
                <c:pt idx="278">
                  <c:v>4.8437500000000001E-2</c:v>
                </c:pt>
                <c:pt idx="279">
                  <c:v>4.8611111111111112E-2</c:v>
                </c:pt>
                <c:pt idx="280">
                  <c:v>4.8784722222222222E-2</c:v>
                </c:pt>
                <c:pt idx="281">
                  <c:v>4.8958333333333333E-2</c:v>
                </c:pt>
                <c:pt idx="282">
                  <c:v>4.9131944444444443E-2</c:v>
                </c:pt>
                <c:pt idx="283">
                  <c:v>4.9305555555555554E-2</c:v>
                </c:pt>
                <c:pt idx="284">
                  <c:v>4.9479166666666664E-2</c:v>
                </c:pt>
                <c:pt idx="285">
                  <c:v>4.9652777777777775E-2</c:v>
                </c:pt>
                <c:pt idx="286">
                  <c:v>4.9826388888888885E-2</c:v>
                </c:pt>
                <c:pt idx="287">
                  <c:v>4.9999999999999996E-2</c:v>
                </c:pt>
                <c:pt idx="288">
                  <c:v>5.0173611111111106E-2</c:v>
                </c:pt>
                <c:pt idx="289">
                  <c:v>5.0347222222222217E-2</c:v>
                </c:pt>
                <c:pt idx="290">
                  <c:v>5.0520833333333327E-2</c:v>
                </c:pt>
                <c:pt idx="291">
                  <c:v>5.0694444444444452E-2</c:v>
                </c:pt>
                <c:pt idx="292">
                  <c:v>5.0868055555555548E-2</c:v>
                </c:pt>
                <c:pt idx="293">
                  <c:v>5.1041666666666673E-2</c:v>
                </c:pt>
                <c:pt idx="294">
                  <c:v>5.1215277777777783E-2</c:v>
                </c:pt>
                <c:pt idx="295">
                  <c:v>5.1388888888888894E-2</c:v>
                </c:pt>
                <c:pt idx="296">
                  <c:v>5.1562500000000004E-2</c:v>
                </c:pt>
                <c:pt idx="297">
                  <c:v>5.1736111111111115E-2</c:v>
                </c:pt>
                <c:pt idx="298">
                  <c:v>5.1909722222222225E-2</c:v>
                </c:pt>
                <c:pt idx="299">
                  <c:v>5.2083333333333336E-2</c:v>
                </c:pt>
                <c:pt idx="300">
                  <c:v>5.2256944444444446E-2</c:v>
                </c:pt>
                <c:pt idx="301">
                  <c:v>5.2430555555555557E-2</c:v>
                </c:pt>
                <c:pt idx="302">
                  <c:v>5.2604166666666667E-2</c:v>
                </c:pt>
                <c:pt idx="303">
                  <c:v>5.2777777777777778E-2</c:v>
                </c:pt>
                <c:pt idx="304">
                  <c:v>5.2951388888888888E-2</c:v>
                </c:pt>
                <c:pt idx="305">
                  <c:v>5.3124999999999999E-2</c:v>
                </c:pt>
                <c:pt idx="306">
                  <c:v>5.3298611111111116E-2</c:v>
                </c:pt>
                <c:pt idx="307">
                  <c:v>5.347222222222222E-2</c:v>
                </c:pt>
                <c:pt idx="308">
                  <c:v>5.3645833333333337E-2</c:v>
                </c:pt>
                <c:pt idx="309">
                  <c:v>5.3819444444444448E-2</c:v>
                </c:pt>
                <c:pt idx="310">
                  <c:v>5.3993055555555558E-2</c:v>
                </c:pt>
                <c:pt idx="311">
                  <c:v>5.4166666666666669E-2</c:v>
                </c:pt>
                <c:pt idx="312">
                  <c:v>5.4340277777777779E-2</c:v>
                </c:pt>
                <c:pt idx="313">
                  <c:v>5.451388888888889E-2</c:v>
                </c:pt>
                <c:pt idx="314">
                  <c:v>5.46875E-2</c:v>
                </c:pt>
                <c:pt idx="315">
                  <c:v>5.486111111111111E-2</c:v>
                </c:pt>
                <c:pt idx="316">
                  <c:v>5.5034722222222221E-2</c:v>
                </c:pt>
                <c:pt idx="317">
                  <c:v>5.5208333333333331E-2</c:v>
                </c:pt>
                <c:pt idx="318">
                  <c:v>5.5381944444444442E-2</c:v>
                </c:pt>
                <c:pt idx="319">
                  <c:v>5.5555555555555552E-2</c:v>
                </c:pt>
                <c:pt idx="320">
                  <c:v>5.5729166666666663E-2</c:v>
                </c:pt>
                <c:pt idx="321">
                  <c:v>5.590277777777778E-2</c:v>
                </c:pt>
                <c:pt idx="322">
                  <c:v>5.6076388888888884E-2</c:v>
                </c:pt>
                <c:pt idx="323">
                  <c:v>5.6250000000000001E-2</c:v>
                </c:pt>
                <c:pt idx="324">
                  <c:v>5.6423611111111112E-2</c:v>
                </c:pt>
                <c:pt idx="325">
                  <c:v>5.6597222222222222E-2</c:v>
                </c:pt>
                <c:pt idx="326">
                  <c:v>5.6770833333333333E-2</c:v>
                </c:pt>
                <c:pt idx="327">
                  <c:v>5.6944444444444443E-2</c:v>
                </c:pt>
                <c:pt idx="328">
                  <c:v>5.7118055555555554E-2</c:v>
                </c:pt>
                <c:pt idx="329">
                  <c:v>5.7291666666666664E-2</c:v>
                </c:pt>
                <c:pt idx="330">
                  <c:v>5.7465277777777775E-2</c:v>
                </c:pt>
                <c:pt idx="331">
                  <c:v>5.7638888888888885E-2</c:v>
                </c:pt>
                <c:pt idx="332">
                  <c:v>5.7812499999999996E-2</c:v>
                </c:pt>
                <c:pt idx="333">
                  <c:v>5.7986111111111106E-2</c:v>
                </c:pt>
                <c:pt idx="334">
                  <c:v>5.8159722222222217E-2</c:v>
                </c:pt>
                <c:pt idx="335">
                  <c:v>5.8333333333333327E-2</c:v>
                </c:pt>
                <c:pt idx="336">
                  <c:v>5.8506944444444452E-2</c:v>
                </c:pt>
                <c:pt idx="337">
                  <c:v>5.8680555555555548E-2</c:v>
                </c:pt>
                <c:pt idx="338">
                  <c:v>5.8854166666666673E-2</c:v>
                </c:pt>
                <c:pt idx="339">
                  <c:v>5.9027777777777783E-2</c:v>
                </c:pt>
                <c:pt idx="340">
                  <c:v>5.9201388888888894E-2</c:v>
                </c:pt>
                <c:pt idx="341">
                  <c:v>5.9375000000000004E-2</c:v>
                </c:pt>
                <c:pt idx="342">
                  <c:v>5.9548611111111115E-2</c:v>
                </c:pt>
                <c:pt idx="343">
                  <c:v>5.9722222222222225E-2</c:v>
                </c:pt>
                <c:pt idx="344">
                  <c:v>5.9895833333333336E-2</c:v>
                </c:pt>
                <c:pt idx="345">
                  <c:v>6.0069444444444446E-2</c:v>
                </c:pt>
                <c:pt idx="346">
                  <c:v>6.0243055555555557E-2</c:v>
                </c:pt>
                <c:pt idx="347">
                  <c:v>6.0416666666666667E-2</c:v>
                </c:pt>
                <c:pt idx="348">
                  <c:v>6.0590277777777778E-2</c:v>
                </c:pt>
                <c:pt idx="349">
                  <c:v>6.0763888888888888E-2</c:v>
                </c:pt>
                <c:pt idx="350">
                  <c:v>6.0937499999999999E-2</c:v>
                </c:pt>
                <c:pt idx="351">
                  <c:v>6.1111111111111116E-2</c:v>
                </c:pt>
                <c:pt idx="352">
                  <c:v>6.128472222222222E-2</c:v>
                </c:pt>
                <c:pt idx="353">
                  <c:v>6.1458333333333337E-2</c:v>
                </c:pt>
                <c:pt idx="354">
                  <c:v>6.1631944444444448E-2</c:v>
                </c:pt>
                <c:pt idx="355">
                  <c:v>6.1805555555555558E-2</c:v>
                </c:pt>
                <c:pt idx="356">
                  <c:v>6.1979166666666669E-2</c:v>
                </c:pt>
                <c:pt idx="357">
                  <c:v>6.2152777777777779E-2</c:v>
                </c:pt>
                <c:pt idx="358">
                  <c:v>6.232638888888889E-2</c:v>
                </c:pt>
                <c:pt idx="359">
                  <c:v>6.25E-2</c:v>
                </c:pt>
                <c:pt idx="360">
                  <c:v>6.267361111111111E-2</c:v>
                </c:pt>
                <c:pt idx="361">
                  <c:v>6.2847222222222221E-2</c:v>
                </c:pt>
                <c:pt idx="362">
                  <c:v>6.3020833333333331E-2</c:v>
                </c:pt>
                <c:pt idx="363">
                  <c:v>6.3194444444444442E-2</c:v>
                </c:pt>
                <c:pt idx="364">
                  <c:v>6.3368055555555566E-2</c:v>
                </c:pt>
                <c:pt idx="365">
                  <c:v>6.3541666666666663E-2</c:v>
                </c:pt>
                <c:pt idx="366">
                  <c:v>6.3715277777777787E-2</c:v>
                </c:pt>
                <c:pt idx="367">
                  <c:v>6.3888888888888884E-2</c:v>
                </c:pt>
                <c:pt idx="368">
                  <c:v>6.4062500000000008E-2</c:v>
                </c:pt>
                <c:pt idx="369">
                  <c:v>6.4236111111111105E-2</c:v>
                </c:pt>
                <c:pt idx="370">
                  <c:v>6.4409722222222229E-2</c:v>
                </c:pt>
                <c:pt idx="371">
                  <c:v>6.458333333333334E-2</c:v>
                </c:pt>
                <c:pt idx="372">
                  <c:v>6.475694444444445E-2</c:v>
                </c:pt>
                <c:pt idx="373">
                  <c:v>6.4930555555555561E-2</c:v>
                </c:pt>
                <c:pt idx="374">
                  <c:v>6.5104166666666671E-2</c:v>
                </c:pt>
                <c:pt idx="375">
                  <c:v>6.5277777777777782E-2</c:v>
                </c:pt>
                <c:pt idx="376">
                  <c:v>6.5451388888888892E-2</c:v>
                </c:pt>
                <c:pt idx="377">
                  <c:v>6.5625000000000003E-2</c:v>
                </c:pt>
                <c:pt idx="378">
                  <c:v>6.5798611111111113E-2</c:v>
                </c:pt>
                <c:pt idx="379">
                  <c:v>6.5972222222222224E-2</c:v>
                </c:pt>
                <c:pt idx="380">
                  <c:v>6.6145833333333334E-2</c:v>
                </c:pt>
                <c:pt idx="381">
                  <c:v>6.6319444444444445E-2</c:v>
                </c:pt>
                <c:pt idx="382">
                  <c:v>6.6493055555555555E-2</c:v>
                </c:pt>
                <c:pt idx="383">
                  <c:v>6.6666666666666666E-2</c:v>
                </c:pt>
                <c:pt idx="384">
                  <c:v>6.6840277777777776E-2</c:v>
                </c:pt>
                <c:pt idx="385">
                  <c:v>6.7013888888888887E-2</c:v>
                </c:pt>
                <c:pt idx="386">
                  <c:v>6.7187499999999997E-2</c:v>
                </c:pt>
                <c:pt idx="387">
                  <c:v>6.7361111111111108E-2</c:v>
                </c:pt>
                <c:pt idx="388">
                  <c:v>6.7534722222222218E-2</c:v>
                </c:pt>
                <c:pt idx="389">
                  <c:v>6.7708333333333329E-2</c:v>
                </c:pt>
                <c:pt idx="390">
                  <c:v>6.7881944444444439E-2</c:v>
                </c:pt>
                <c:pt idx="391">
                  <c:v>6.805555555555555E-2</c:v>
                </c:pt>
                <c:pt idx="392">
                  <c:v>6.822916666666666E-2</c:v>
                </c:pt>
                <c:pt idx="393">
                  <c:v>6.8402777777777771E-2</c:v>
                </c:pt>
                <c:pt idx="394">
                  <c:v>6.8576388888888895E-2</c:v>
                </c:pt>
                <c:pt idx="395">
                  <c:v>6.8749999999999992E-2</c:v>
                </c:pt>
                <c:pt idx="396">
                  <c:v>6.8923611111111116E-2</c:v>
                </c:pt>
                <c:pt idx="397">
                  <c:v>6.9097222222222213E-2</c:v>
                </c:pt>
                <c:pt idx="398">
                  <c:v>6.9270833333333337E-2</c:v>
                </c:pt>
                <c:pt idx="399">
                  <c:v>6.9444444444444434E-2</c:v>
                </c:pt>
                <c:pt idx="400">
                  <c:v>6.9618055555555558E-2</c:v>
                </c:pt>
                <c:pt idx="401">
                  <c:v>6.9791666666666669E-2</c:v>
                </c:pt>
                <c:pt idx="402">
                  <c:v>6.9965277777777779E-2</c:v>
                </c:pt>
                <c:pt idx="403">
                  <c:v>7.013888888888889E-2</c:v>
                </c:pt>
                <c:pt idx="404">
                  <c:v>7.03125E-2</c:v>
                </c:pt>
                <c:pt idx="405">
                  <c:v>7.048611111111111E-2</c:v>
                </c:pt>
                <c:pt idx="406">
                  <c:v>7.0659722222222221E-2</c:v>
                </c:pt>
                <c:pt idx="407">
                  <c:v>7.0833333333333331E-2</c:v>
                </c:pt>
                <c:pt idx="408">
                  <c:v>7.1006944444444442E-2</c:v>
                </c:pt>
                <c:pt idx="409">
                  <c:v>7.1180555555555566E-2</c:v>
                </c:pt>
                <c:pt idx="410">
                  <c:v>7.1354166666666663E-2</c:v>
                </c:pt>
                <c:pt idx="411">
                  <c:v>7.1527777777777787E-2</c:v>
                </c:pt>
                <c:pt idx="412">
                  <c:v>7.1701388888888884E-2</c:v>
                </c:pt>
                <c:pt idx="413">
                  <c:v>7.1875000000000008E-2</c:v>
                </c:pt>
                <c:pt idx="414">
                  <c:v>7.2048611111111105E-2</c:v>
                </c:pt>
                <c:pt idx="415">
                  <c:v>7.2222222222222229E-2</c:v>
                </c:pt>
                <c:pt idx="416">
                  <c:v>7.239583333333334E-2</c:v>
                </c:pt>
                <c:pt idx="417">
                  <c:v>7.256944444444445E-2</c:v>
                </c:pt>
                <c:pt idx="418">
                  <c:v>7.2743055555555561E-2</c:v>
                </c:pt>
                <c:pt idx="419">
                  <c:v>7.2916666666666671E-2</c:v>
                </c:pt>
                <c:pt idx="420">
                  <c:v>7.3090277777777782E-2</c:v>
                </c:pt>
                <c:pt idx="421">
                  <c:v>7.3263888888888892E-2</c:v>
                </c:pt>
                <c:pt idx="422">
                  <c:v>7.3437500000000003E-2</c:v>
                </c:pt>
                <c:pt idx="423">
                  <c:v>7.3611111111111113E-2</c:v>
                </c:pt>
                <c:pt idx="424">
                  <c:v>7.3784722222222224E-2</c:v>
                </c:pt>
                <c:pt idx="425">
                  <c:v>7.3958333333333334E-2</c:v>
                </c:pt>
                <c:pt idx="426">
                  <c:v>7.4131944444444445E-2</c:v>
                </c:pt>
                <c:pt idx="427">
                  <c:v>7.4305555555555555E-2</c:v>
                </c:pt>
                <c:pt idx="428">
                  <c:v>7.4479166666666666E-2</c:v>
                </c:pt>
                <c:pt idx="429">
                  <c:v>7.4652777777777776E-2</c:v>
                </c:pt>
                <c:pt idx="430">
                  <c:v>7.4826388888888887E-2</c:v>
                </c:pt>
                <c:pt idx="431">
                  <c:v>7.4999999999999997E-2</c:v>
                </c:pt>
                <c:pt idx="432">
                  <c:v>7.5173611111111108E-2</c:v>
                </c:pt>
                <c:pt idx="433">
                  <c:v>7.5347222222222218E-2</c:v>
                </c:pt>
                <c:pt idx="434">
                  <c:v>7.5520833333333329E-2</c:v>
                </c:pt>
                <c:pt idx="435">
                  <c:v>7.5694444444444439E-2</c:v>
                </c:pt>
                <c:pt idx="436">
                  <c:v>7.586805555555555E-2</c:v>
                </c:pt>
                <c:pt idx="437">
                  <c:v>7.604166666666666E-2</c:v>
                </c:pt>
                <c:pt idx="438">
                  <c:v>7.6215277777777771E-2</c:v>
                </c:pt>
                <c:pt idx="439">
                  <c:v>7.6388888888888895E-2</c:v>
                </c:pt>
                <c:pt idx="440">
                  <c:v>7.6562499999999992E-2</c:v>
                </c:pt>
                <c:pt idx="441">
                  <c:v>7.6736111111111116E-2</c:v>
                </c:pt>
                <c:pt idx="442">
                  <c:v>7.6909722222222213E-2</c:v>
                </c:pt>
                <c:pt idx="443">
                  <c:v>7.7083333333333337E-2</c:v>
                </c:pt>
                <c:pt idx="444">
                  <c:v>7.7256944444444434E-2</c:v>
                </c:pt>
                <c:pt idx="445">
                  <c:v>7.7430555555555558E-2</c:v>
                </c:pt>
                <c:pt idx="446">
                  <c:v>7.7604166666666669E-2</c:v>
                </c:pt>
                <c:pt idx="447">
                  <c:v>7.7777777777777779E-2</c:v>
                </c:pt>
                <c:pt idx="448">
                  <c:v>7.795138888888889E-2</c:v>
                </c:pt>
                <c:pt idx="449">
                  <c:v>7.8125E-2</c:v>
                </c:pt>
                <c:pt idx="450">
                  <c:v>7.829861111111111E-2</c:v>
                </c:pt>
                <c:pt idx="451">
                  <c:v>7.8472222222222221E-2</c:v>
                </c:pt>
                <c:pt idx="452">
                  <c:v>7.8645833333333331E-2</c:v>
                </c:pt>
                <c:pt idx="453">
                  <c:v>7.8819444444444442E-2</c:v>
                </c:pt>
                <c:pt idx="454">
                  <c:v>7.8993055555555566E-2</c:v>
                </c:pt>
                <c:pt idx="455">
                  <c:v>7.9166666666666663E-2</c:v>
                </c:pt>
                <c:pt idx="456">
                  <c:v>7.9340277777777787E-2</c:v>
                </c:pt>
                <c:pt idx="457">
                  <c:v>7.9513888888888884E-2</c:v>
                </c:pt>
                <c:pt idx="458">
                  <c:v>7.9687500000000008E-2</c:v>
                </c:pt>
                <c:pt idx="459">
                  <c:v>7.9861111111111105E-2</c:v>
                </c:pt>
                <c:pt idx="460">
                  <c:v>8.0034722222222229E-2</c:v>
                </c:pt>
                <c:pt idx="461">
                  <c:v>8.020833333333334E-2</c:v>
                </c:pt>
                <c:pt idx="462">
                  <c:v>8.038194444444445E-2</c:v>
                </c:pt>
                <c:pt idx="463">
                  <c:v>8.0555555555555561E-2</c:v>
                </c:pt>
                <c:pt idx="464">
                  <c:v>8.0729166666666671E-2</c:v>
                </c:pt>
                <c:pt idx="465">
                  <c:v>8.0902777777777782E-2</c:v>
                </c:pt>
                <c:pt idx="466">
                  <c:v>8.1076388888888892E-2</c:v>
                </c:pt>
                <c:pt idx="467">
                  <c:v>8.1250000000000003E-2</c:v>
                </c:pt>
                <c:pt idx="468">
                  <c:v>8.1423611111111113E-2</c:v>
                </c:pt>
                <c:pt idx="469">
                  <c:v>8.1597222222222224E-2</c:v>
                </c:pt>
                <c:pt idx="470">
                  <c:v>8.1770833333333334E-2</c:v>
                </c:pt>
                <c:pt idx="471">
                  <c:v>8.1944444444444445E-2</c:v>
                </c:pt>
                <c:pt idx="472">
                  <c:v>8.2118055555555555E-2</c:v>
                </c:pt>
                <c:pt idx="473">
                  <c:v>8.2291666666666666E-2</c:v>
                </c:pt>
                <c:pt idx="474">
                  <c:v>8.2465277777777776E-2</c:v>
                </c:pt>
                <c:pt idx="475">
                  <c:v>8.2638888888888887E-2</c:v>
                </c:pt>
                <c:pt idx="476">
                  <c:v>8.2812499999999997E-2</c:v>
                </c:pt>
                <c:pt idx="477">
                  <c:v>8.2986111111111108E-2</c:v>
                </c:pt>
                <c:pt idx="478">
                  <c:v>8.3159722222222218E-2</c:v>
                </c:pt>
                <c:pt idx="479">
                  <c:v>8.3333333333333329E-2</c:v>
                </c:pt>
                <c:pt idx="480">
                  <c:v>8.3506944444444453E-2</c:v>
                </c:pt>
                <c:pt idx="481">
                  <c:v>8.368055555555555E-2</c:v>
                </c:pt>
                <c:pt idx="482">
                  <c:v>8.3854166666666674E-2</c:v>
                </c:pt>
                <c:pt idx="483">
                  <c:v>8.4027777777777771E-2</c:v>
                </c:pt>
                <c:pt idx="484">
                  <c:v>8.4201388888888895E-2</c:v>
                </c:pt>
                <c:pt idx="485">
                  <c:v>8.4374999999999992E-2</c:v>
                </c:pt>
                <c:pt idx="486">
                  <c:v>8.4548611111111116E-2</c:v>
                </c:pt>
                <c:pt idx="487">
                  <c:v>8.4722222222222213E-2</c:v>
                </c:pt>
                <c:pt idx="488">
                  <c:v>8.4895833333333337E-2</c:v>
                </c:pt>
                <c:pt idx="489">
                  <c:v>8.5069444444444434E-2</c:v>
                </c:pt>
                <c:pt idx="490">
                  <c:v>8.5243055555555558E-2</c:v>
                </c:pt>
                <c:pt idx="491">
                  <c:v>8.5416666666666655E-2</c:v>
                </c:pt>
                <c:pt idx="492">
                  <c:v>8.5590277777777779E-2</c:v>
                </c:pt>
                <c:pt idx="493">
                  <c:v>8.5763888888888876E-2</c:v>
                </c:pt>
                <c:pt idx="494">
                  <c:v>8.59375E-2</c:v>
                </c:pt>
                <c:pt idx="495">
                  <c:v>8.6111111111111124E-2</c:v>
                </c:pt>
                <c:pt idx="496">
                  <c:v>8.6284722222222221E-2</c:v>
                </c:pt>
                <c:pt idx="497">
                  <c:v>8.6458333333333345E-2</c:v>
                </c:pt>
                <c:pt idx="498">
                  <c:v>8.6631944444444442E-2</c:v>
                </c:pt>
                <c:pt idx="499">
                  <c:v>8.6805555555555566E-2</c:v>
                </c:pt>
                <c:pt idx="500">
                  <c:v>8.6979166666666663E-2</c:v>
                </c:pt>
                <c:pt idx="501">
                  <c:v>8.7152777777777787E-2</c:v>
                </c:pt>
                <c:pt idx="502">
                  <c:v>8.7326388888888884E-2</c:v>
                </c:pt>
                <c:pt idx="503">
                  <c:v>8.7500000000000008E-2</c:v>
                </c:pt>
                <c:pt idx="504">
                  <c:v>8.7673611111111105E-2</c:v>
                </c:pt>
                <c:pt idx="505">
                  <c:v>8.7847222222222229E-2</c:v>
                </c:pt>
                <c:pt idx="506">
                  <c:v>8.8020833333333326E-2</c:v>
                </c:pt>
                <c:pt idx="507">
                  <c:v>8.819444444444445E-2</c:v>
                </c:pt>
                <c:pt idx="508">
                  <c:v>8.8368055555555547E-2</c:v>
                </c:pt>
                <c:pt idx="509">
                  <c:v>8.8541666666666671E-2</c:v>
                </c:pt>
                <c:pt idx="510">
                  <c:v>8.8715277777777782E-2</c:v>
                </c:pt>
                <c:pt idx="511">
                  <c:v>8.8888888888888892E-2</c:v>
                </c:pt>
                <c:pt idx="512">
                  <c:v>8.9062500000000003E-2</c:v>
                </c:pt>
                <c:pt idx="513">
                  <c:v>8.9236111111111113E-2</c:v>
                </c:pt>
                <c:pt idx="514">
                  <c:v>8.9409722222222224E-2</c:v>
                </c:pt>
                <c:pt idx="515">
                  <c:v>8.9583333333333334E-2</c:v>
                </c:pt>
                <c:pt idx="516">
                  <c:v>8.9756944444444445E-2</c:v>
                </c:pt>
                <c:pt idx="517">
                  <c:v>8.9930555555555555E-2</c:v>
                </c:pt>
                <c:pt idx="518">
                  <c:v>9.0104166666666666E-2</c:v>
                </c:pt>
                <c:pt idx="519">
                  <c:v>9.0277777777777776E-2</c:v>
                </c:pt>
                <c:pt idx="520">
                  <c:v>9.0451388888888887E-2</c:v>
                </c:pt>
                <c:pt idx="521">
                  <c:v>9.0624999999999997E-2</c:v>
                </c:pt>
                <c:pt idx="522">
                  <c:v>9.0798611111111108E-2</c:v>
                </c:pt>
                <c:pt idx="523">
                  <c:v>9.0972222222222218E-2</c:v>
                </c:pt>
                <c:pt idx="524">
                  <c:v>9.1145833333333329E-2</c:v>
                </c:pt>
                <c:pt idx="525">
                  <c:v>9.1319444444444453E-2</c:v>
                </c:pt>
                <c:pt idx="526">
                  <c:v>9.149305555555555E-2</c:v>
                </c:pt>
                <c:pt idx="527">
                  <c:v>9.1666666666666674E-2</c:v>
                </c:pt>
                <c:pt idx="528">
                  <c:v>9.1840277777777771E-2</c:v>
                </c:pt>
                <c:pt idx="529">
                  <c:v>9.2013888888888895E-2</c:v>
                </c:pt>
                <c:pt idx="530">
                  <c:v>9.2187499999999992E-2</c:v>
                </c:pt>
                <c:pt idx="531">
                  <c:v>9.2361111111111116E-2</c:v>
                </c:pt>
                <c:pt idx="532">
                  <c:v>9.2534722222222213E-2</c:v>
                </c:pt>
                <c:pt idx="533">
                  <c:v>9.2708333333333337E-2</c:v>
                </c:pt>
                <c:pt idx="534">
                  <c:v>9.2881944444444434E-2</c:v>
                </c:pt>
                <c:pt idx="535">
                  <c:v>9.3055555555555558E-2</c:v>
                </c:pt>
                <c:pt idx="536">
                  <c:v>9.3229166666666655E-2</c:v>
                </c:pt>
                <c:pt idx="537">
                  <c:v>9.3402777777777779E-2</c:v>
                </c:pt>
                <c:pt idx="538">
                  <c:v>9.3576388888888876E-2</c:v>
                </c:pt>
                <c:pt idx="539">
                  <c:v>9.375E-2</c:v>
                </c:pt>
                <c:pt idx="540">
                  <c:v>9.3923611111111097E-2</c:v>
                </c:pt>
                <c:pt idx="541">
                  <c:v>9.4097222222222221E-2</c:v>
                </c:pt>
                <c:pt idx="542">
                  <c:v>9.4270833333333345E-2</c:v>
                </c:pt>
                <c:pt idx="543">
                  <c:v>9.4444444444444442E-2</c:v>
                </c:pt>
                <c:pt idx="544">
                  <c:v>9.4618055555555566E-2</c:v>
                </c:pt>
                <c:pt idx="545">
                  <c:v>9.4791666666666663E-2</c:v>
                </c:pt>
                <c:pt idx="546">
                  <c:v>9.4965277777777787E-2</c:v>
                </c:pt>
                <c:pt idx="547">
                  <c:v>9.5138888888888884E-2</c:v>
                </c:pt>
                <c:pt idx="548">
                  <c:v>9.5312500000000008E-2</c:v>
                </c:pt>
                <c:pt idx="549">
                  <c:v>9.5486111111111105E-2</c:v>
                </c:pt>
                <c:pt idx="550">
                  <c:v>9.5659722222222229E-2</c:v>
                </c:pt>
                <c:pt idx="551">
                  <c:v>9.5833333333333326E-2</c:v>
                </c:pt>
                <c:pt idx="552">
                  <c:v>9.600694444444445E-2</c:v>
                </c:pt>
                <c:pt idx="553">
                  <c:v>9.6180555555555561E-2</c:v>
                </c:pt>
                <c:pt idx="554">
                  <c:v>9.6354166666666671E-2</c:v>
                </c:pt>
                <c:pt idx="555">
                  <c:v>9.6527777777777768E-2</c:v>
                </c:pt>
                <c:pt idx="556">
                  <c:v>9.6701388888888892E-2</c:v>
                </c:pt>
                <c:pt idx="557">
                  <c:v>9.6875000000000003E-2</c:v>
                </c:pt>
                <c:pt idx="558">
                  <c:v>9.7048611111111113E-2</c:v>
                </c:pt>
                <c:pt idx="559">
                  <c:v>9.7222222222222224E-2</c:v>
                </c:pt>
                <c:pt idx="560">
                  <c:v>9.7395833333333334E-2</c:v>
                </c:pt>
                <c:pt idx="561">
                  <c:v>9.7569444444444445E-2</c:v>
                </c:pt>
                <c:pt idx="562">
                  <c:v>9.7743055555555555E-2</c:v>
                </c:pt>
                <c:pt idx="563">
                  <c:v>9.7916666666666666E-2</c:v>
                </c:pt>
                <c:pt idx="564">
                  <c:v>9.8090277777777776E-2</c:v>
                </c:pt>
                <c:pt idx="565">
                  <c:v>9.8263888888888887E-2</c:v>
                </c:pt>
                <c:pt idx="566">
                  <c:v>9.8437499999999997E-2</c:v>
                </c:pt>
                <c:pt idx="567">
                  <c:v>9.8611111111111108E-2</c:v>
                </c:pt>
                <c:pt idx="568">
                  <c:v>9.8784722222222232E-2</c:v>
                </c:pt>
                <c:pt idx="569">
                  <c:v>9.8958333333333329E-2</c:v>
                </c:pt>
                <c:pt idx="570">
                  <c:v>9.9131944444444439E-2</c:v>
                </c:pt>
                <c:pt idx="571">
                  <c:v>9.930555555555555E-2</c:v>
                </c:pt>
                <c:pt idx="572">
                  <c:v>9.9479166666666674E-2</c:v>
                </c:pt>
                <c:pt idx="573">
                  <c:v>9.9652777777777771E-2</c:v>
                </c:pt>
                <c:pt idx="574">
                  <c:v>9.9826388888888895E-2</c:v>
                </c:pt>
                <c:pt idx="575">
                  <c:v>9.9999999999999992E-2</c:v>
                </c:pt>
                <c:pt idx="576">
                  <c:v>0.10017361111111112</c:v>
                </c:pt>
                <c:pt idx="577">
                  <c:v>0.10034722222222221</c:v>
                </c:pt>
                <c:pt idx="578">
                  <c:v>0.10052083333333334</c:v>
                </c:pt>
                <c:pt idx="579">
                  <c:v>0.10069444444444443</c:v>
                </c:pt>
                <c:pt idx="580">
                  <c:v>0.10086805555555556</c:v>
                </c:pt>
                <c:pt idx="581">
                  <c:v>0.10104166666666665</c:v>
                </c:pt>
                <c:pt idx="582">
                  <c:v>0.10121527777777778</c:v>
                </c:pt>
                <c:pt idx="583">
                  <c:v>0.1013888888888889</c:v>
                </c:pt>
                <c:pt idx="584">
                  <c:v>0.1015625</c:v>
                </c:pt>
                <c:pt idx="585">
                  <c:v>0.1017361111111111</c:v>
                </c:pt>
                <c:pt idx="586">
                  <c:v>0.10190972222222222</c:v>
                </c:pt>
                <c:pt idx="587">
                  <c:v>0.10208333333333335</c:v>
                </c:pt>
                <c:pt idx="588">
                  <c:v>0.10225694444444444</c:v>
                </c:pt>
                <c:pt idx="589">
                  <c:v>0.10243055555555557</c:v>
                </c:pt>
                <c:pt idx="590">
                  <c:v>0.10260416666666666</c:v>
                </c:pt>
                <c:pt idx="591">
                  <c:v>0.10277777777777779</c:v>
                </c:pt>
                <c:pt idx="592">
                  <c:v>0.10295138888888888</c:v>
                </c:pt>
                <c:pt idx="593">
                  <c:v>0.10312500000000001</c:v>
                </c:pt>
                <c:pt idx="594">
                  <c:v>0.1032986111111111</c:v>
                </c:pt>
                <c:pt idx="595">
                  <c:v>0.10347222222222223</c:v>
                </c:pt>
                <c:pt idx="596">
                  <c:v>0.10364583333333333</c:v>
                </c:pt>
                <c:pt idx="597">
                  <c:v>0.10381944444444445</c:v>
                </c:pt>
                <c:pt idx="598">
                  <c:v>0.10399305555555556</c:v>
                </c:pt>
                <c:pt idx="599">
                  <c:v>0.10416666666666667</c:v>
                </c:pt>
                <c:pt idx="600">
                  <c:v>0.10434027777777777</c:v>
                </c:pt>
                <c:pt idx="601">
                  <c:v>0.10451388888888889</c:v>
                </c:pt>
                <c:pt idx="602">
                  <c:v>0.1046875</c:v>
                </c:pt>
                <c:pt idx="603">
                  <c:v>0.10486111111111111</c:v>
                </c:pt>
                <c:pt idx="604">
                  <c:v>0.10503472222222222</c:v>
                </c:pt>
                <c:pt idx="605">
                  <c:v>0.10520833333333333</c:v>
                </c:pt>
                <c:pt idx="606">
                  <c:v>0.10538194444444444</c:v>
                </c:pt>
                <c:pt idx="607">
                  <c:v>0.10555555555555556</c:v>
                </c:pt>
                <c:pt idx="608">
                  <c:v>0.10572916666666667</c:v>
                </c:pt>
                <c:pt idx="609">
                  <c:v>0.10590277777777778</c:v>
                </c:pt>
                <c:pt idx="610">
                  <c:v>0.10607638888888889</c:v>
                </c:pt>
                <c:pt idx="611">
                  <c:v>0.10625</c:v>
                </c:pt>
                <c:pt idx="612">
                  <c:v>0.10642361111111111</c:v>
                </c:pt>
                <c:pt idx="613">
                  <c:v>0.10659722222222223</c:v>
                </c:pt>
                <c:pt idx="614">
                  <c:v>0.10677083333333333</c:v>
                </c:pt>
                <c:pt idx="615">
                  <c:v>0.10694444444444444</c:v>
                </c:pt>
                <c:pt idx="616">
                  <c:v>0.10711805555555555</c:v>
                </c:pt>
                <c:pt idx="617">
                  <c:v>0.10729166666666667</c:v>
                </c:pt>
                <c:pt idx="618">
                  <c:v>0.10746527777777777</c:v>
                </c:pt>
                <c:pt idx="619">
                  <c:v>0.1076388888888889</c:v>
                </c:pt>
                <c:pt idx="620">
                  <c:v>0.10781249999999999</c:v>
                </c:pt>
                <c:pt idx="621">
                  <c:v>0.10798611111111112</c:v>
                </c:pt>
                <c:pt idx="622">
                  <c:v>0.10815972222222221</c:v>
                </c:pt>
                <c:pt idx="623">
                  <c:v>0.10833333333333334</c:v>
                </c:pt>
                <c:pt idx="624">
                  <c:v>0.10850694444444443</c:v>
                </c:pt>
                <c:pt idx="625">
                  <c:v>0.10868055555555556</c:v>
                </c:pt>
                <c:pt idx="626">
                  <c:v>0.10885416666666665</c:v>
                </c:pt>
                <c:pt idx="627">
                  <c:v>0.10902777777777778</c:v>
                </c:pt>
                <c:pt idx="628">
                  <c:v>0.1092013888888889</c:v>
                </c:pt>
                <c:pt idx="629">
                  <c:v>0.109375</c:v>
                </c:pt>
                <c:pt idx="630">
                  <c:v>0.1095486111111111</c:v>
                </c:pt>
                <c:pt idx="631">
                  <c:v>0.10972222222222222</c:v>
                </c:pt>
                <c:pt idx="632">
                  <c:v>0.10989583333333335</c:v>
                </c:pt>
                <c:pt idx="633">
                  <c:v>0.11006944444444444</c:v>
                </c:pt>
                <c:pt idx="634">
                  <c:v>0.11024305555555557</c:v>
                </c:pt>
                <c:pt idx="635">
                  <c:v>0.11041666666666666</c:v>
                </c:pt>
                <c:pt idx="636">
                  <c:v>0.11059027777777779</c:v>
                </c:pt>
                <c:pt idx="637">
                  <c:v>0.11076388888888888</c:v>
                </c:pt>
                <c:pt idx="638">
                  <c:v>0.11093750000000001</c:v>
                </c:pt>
                <c:pt idx="639">
                  <c:v>0.1111111111111111</c:v>
                </c:pt>
                <c:pt idx="640">
                  <c:v>0.11128472222222223</c:v>
                </c:pt>
                <c:pt idx="641">
                  <c:v>0.11145833333333333</c:v>
                </c:pt>
                <c:pt idx="642">
                  <c:v>0.11163194444444445</c:v>
                </c:pt>
                <c:pt idx="643">
                  <c:v>0.11180555555555556</c:v>
                </c:pt>
                <c:pt idx="644">
                  <c:v>0.11197916666666667</c:v>
                </c:pt>
                <c:pt idx="645">
                  <c:v>0.11215277777777777</c:v>
                </c:pt>
                <c:pt idx="646">
                  <c:v>0.11232638888888889</c:v>
                </c:pt>
                <c:pt idx="647">
                  <c:v>0.1125</c:v>
                </c:pt>
                <c:pt idx="648">
                  <c:v>0.11267361111111111</c:v>
                </c:pt>
                <c:pt idx="649">
                  <c:v>0.11284722222222222</c:v>
                </c:pt>
                <c:pt idx="650">
                  <c:v>0.11302083333333333</c:v>
                </c:pt>
                <c:pt idx="651">
                  <c:v>0.11319444444444444</c:v>
                </c:pt>
                <c:pt idx="652">
                  <c:v>0.11336805555555556</c:v>
                </c:pt>
                <c:pt idx="653">
                  <c:v>0.11354166666666667</c:v>
                </c:pt>
                <c:pt idx="654">
                  <c:v>0.11371527777777778</c:v>
                </c:pt>
                <c:pt idx="655">
                  <c:v>0.11388888888888889</c:v>
                </c:pt>
                <c:pt idx="656">
                  <c:v>0.1140625</c:v>
                </c:pt>
                <c:pt idx="657">
                  <c:v>0.11423611111111111</c:v>
                </c:pt>
                <c:pt idx="658">
                  <c:v>0.11440972222222223</c:v>
                </c:pt>
                <c:pt idx="659">
                  <c:v>0.11458333333333333</c:v>
                </c:pt>
                <c:pt idx="660">
                  <c:v>0.11475694444444444</c:v>
                </c:pt>
                <c:pt idx="661">
                  <c:v>0.11493055555555555</c:v>
                </c:pt>
                <c:pt idx="662">
                  <c:v>0.11510416666666667</c:v>
                </c:pt>
                <c:pt idx="663">
                  <c:v>0.11527777777777777</c:v>
                </c:pt>
                <c:pt idx="664">
                  <c:v>0.1154513888888889</c:v>
                </c:pt>
                <c:pt idx="665">
                  <c:v>0.11562499999999999</c:v>
                </c:pt>
                <c:pt idx="666">
                  <c:v>0.11579861111111112</c:v>
                </c:pt>
                <c:pt idx="667">
                  <c:v>0.11597222222222221</c:v>
                </c:pt>
                <c:pt idx="668">
                  <c:v>0.11614583333333334</c:v>
                </c:pt>
                <c:pt idx="669">
                  <c:v>0.11631944444444443</c:v>
                </c:pt>
                <c:pt idx="670">
                  <c:v>0.11649305555555556</c:v>
                </c:pt>
                <c:pt idx="671">
                  <c:v>0.11666666666666665</c:v>
                </c:pt>
                <c:pt idx="672">
                  <c:v>0.11684027777777778</c:v>
                </c:pt>
                <c:pt idx="673">
                  <c:v>0.1170138888888889</c:v>
                </c:pt>
                <c:pt idx="674">
                  <c:v>0.1171875</c:v>
                </c:pt>
                <c:pt idx="675">
                  <c:v>0.1173611111111111</c:v>
                </c:pt>
                <c:pt idx="676">
                  <c:v>0.11753472222222222</c:v>
                </c:pt>
                <c:pt idx="677">
                  <c:v>0.11770833333333335</c:v>
                </c:pt>
                <c:pt idx="678">
                  <c:v>0.11788194444444444</c:v>
                </c:pt>
                <c:pt idx="679">
                  <c:v>0.11805555555555557</c:v>
                </c:pt>
                <c:pt idx="680">
                  <c:v>0.11822916666666666</c:v>
                </c:pt>
                <c:pt idx="681">
                  <c:v>0.11840277777777779</c:v>
                </c:pt>
                <c:pt idx="682">
                  <c:v>0.11857638888888888</c:v>
                </c:pt>
                <c:pt idx="683">
                  <c:v>0.11875000000000001</c:v>
                </c:pt>
                <c:pt idx="684">
                  <c:v>0.1189236111111111</c:v>
                </c:pt>
                <c:pt idx="685">
                  <c:v>0.11909722222222223</c:v>
                </c:pt>
                <c:pt idx="686">
                  <c:v>0.11927083333333333</c:v>
                </c:pt>
                <c:pt idx="687">
                  <c:v>0.11944444444444445</c:v>
                </c:pt>
                <c:pt idx="688">
                  <c:v>0.11961805555555556</c:v>
                </c:pt>
                <c:pt idx="689">
                  <c:v>0.11979166666666667</c:v>
                </c:pt>
                <c:pt idx="690">
                  <c:v>0.11996527777777777</c:v>
                </c:pt>
                <c:pt idx="691">
                  <c:v>0.12013888888888889</c:v>
                </c:pt>
                <c:pt idx="692">
                  <c:v>0.1203125</c:v>
                </c:pt>
                <c:pt idx="693">
                  <c:v>0.12048611111111111</c:v>
                </c:pt>
                <c:pt idx="694">
                  <c:v>0.12065972222222222</c:v>
                </c:pt>
                <c:pt idx="695">
                  <c:v>0.12083333333333333</c:v>
                </c:pt>
                <c:pt idx="696">
                  <c:v>0.12100694444444444</c:v>
                </c:pt>
                <c:pt idx="697">
                  <c:v>0.12118055555555556</c:v>
                </c:pt>
                <c:pt idx="698">
                  <c:v>0.12135416666666667</c:v>
                </c:pt>
                <c:pt idx="699">
                  <c:v>0.12152777777777778</c:v>
                </c:pt>
                <c:pt idx="700">
                  <c:v>0.12170138888888889</c:v>
                </c:pt>
                <c:pt idx="701">
                  <c:v>0.121875</c:v>
                </c:pt>
                <c:pt idx="702">
                  <c:v>0.12204861111111111</c:v>
                </c:pt>
                <c:pt idx="703">
                  <c:v>0.12222222222222223</c:v>
                </c:pt>
                <c:pt idx="704">
                  <c:v>0.12239583333333333</c:v>
                </c:pt>
                <c:pt idx="705">
                  <c:v>0.12256944444444444</c:v>
                </c:pt>
                <c:pt idx="706">
                  <c:v>0.12274305555555555</c:v>
                </c:pt>
                <c:pt idx="707">
                  <c:v>0.12291666666666667</c:v>
                </c:pt>
                <c:pt idx="708">
                  <c:v>0.12309027777777777</c:v>
                </c:pt>
                <c:pt idx="709">
                  <c:v>0.1232638888888889</c:v>
                </c:pt>
                <c:pt idx="710">
                  <c:v>0.12343749999999999</c:v>
                </c:pt>
                <c:pt idx="711">
                  <c:v>0.12361111111111112</c:v>
                </c:pt>
                <c:pt idx="712">
                  <c:v>0.12378472222222221</c:v>
                </c:pt>
                <c:pt idx="713">
                  <c:v>0.12395833333333334</c:v>
                </c:pt>
                <c:pt idx="714">
                  <c:v>0.12413194444444443</c:v>
                </c:pt>
                <c:pt idx="715">
                  <c:v>0.12430555555555556</c:v>
                </c:pt>
                <c:pt idx="716">
                  <c:v>0.12447916666666665</c:v>
                </c:pt>
                <c:pt idx="717">
                  <c:v>0.12465277777777778</c:v>
                </c:pt>
                <c:pt idx="718">
                  <c:v>0.1248263888888889</c:v>
                </c:pt>
                <c:pt idx="719">
                  <c:v>0.125</c:v>
                </c:pt>
                <c:pt idx="720">
                  <c:v>0.12517361111111111</c:v>
                </c:pt>
                <c:pt idx="721">
                  <c:v>0.12534722222222222</c:v>
                </c:pt>
                <c:pt idx="722">
                  <c:v>0.12552083333333333</c:v>
                </c:pt>
                <c:pt idx="723">
                  <c:v>0.12569444444444444</c:v>
                </c:pt>
                <c:pt idx="724">
                  <c:v>0.12586805555555555</c:v>
                </c:pt>
                <c:pt idx="725">
                  <c:v>0.12604166666666666</c:v>
                </c:pt>
                <c:pt idx="726">
                  <c:v>0.12621527777777777</c:v>
                </c:pt>
                <c:pt idx="727">
                  <c:v>0.12638888888888888</c:v>
                </c:pt>
                <c:pt idx="728">
                  <c:v>0.12656249999999999</c:v>
                </c:pt>
                <c:pt idx="729">
                  <c:v>0.1267361111111111</c:v>
                </c:pt>
                <c:pt idx="730">
                  <c:v>0.12690972222222222</c:v>
                </c:pt>
                <c:pt idx="731">
                  <c:v>0.12708333333333333</c:v>
                </c:pt>
                <c:pt idx="732">
                  <c:v>0.12725694444444444</c:v>
                </c:pt>
                <c:pt idx="733">
                  <c:v>0.12743055555555555</c:v>
                </c:pt>
                <c:pt idx="734">
                  <c:v>0.12760416666666666</c:v>
                </c:pt>
                <c:pt idx="735">
                  <c:v>0.1277777777777778</c:v>
                </c:pt>
                <c:pt idx="736">
                  <c:v>0.12795138888888888</c:v>
                </c:pt>
                <c:pt idx="737">
                  <c:v>0.12812500000000002</c:v>
                </c:pt>
                <c:pt idx="738">
                  <c:v>0.1282986111111111</c:v>
                </c:pt>
                <c:pt idx="739">
                  <c:v>0.12847222222222224</c:v>
                </c:pt>
                <c:pt idx="740">
                  <c:v>0.12864583333333332</c:v>
                </c:pt>
                <c:pt idx="741">
                  <c:v>0.12881944444444446</c:v>
                </c:pt>
                <c:pt idx="742">
                  <c:v>0.12899305555555554</c:v>
                </c:pt>
                <c:pt idx="743">
                  <c:v>0.12916666666666668</c:v>
                </c:pt>
                <c:pt idx="744">
                  <c:v>0.12934027777777776</c:v>
                </c:pt>
                <c:pt idx="745">
                  <c:v>0.1295138888888889</c:v>
                </c:pt>
                <c:pt idx="746">
                  <c:v>0.12968749999999998</c:v>
                </c:pt>
                <c:pt idx="747">
                  <c:v>0.12986111111111112</c:v>
                </c:pt>
                <c:pt idx="748">
                  <c:v>0.1300347222222222</c:v>
                </c:pt>
                <c:pt idx="749">
                  <c:v>0.13020833333333334</c:v>
                </c:pt>
                <c:pt idx="750">
                  <c:v>0.13038194444444445</c:v>
                </c:pt>
                <c:pt idx="751">
                  <c:v>0.13055555555555556</c:v>
                </c:pt>
                <c:pt idx="752">
                  <c:v>0.13072916666666667</c:v>
                </c:pt>
                <c:pt idx="753">
                  <c:v>0.13090277777777778</c:v>
                </c:pt>
                <c:pt idx="754">
                  <c:v>0.1310763888888889</c:v>
                </c:pt>
                <c:pt idx="755">
                  <c:v>0.13125000000000001</c:v>
                </c:pt>
                <c:pt idx="756">
                  <c:v>0.13142361111111112</c:v>
                </c:pt>
                <c:pt idx="757">
                  <c:v>0.13159722222222223</c:v>
                </c:pt>
                <c:pt idx="758">
                  <c:v>0.13177083333333334</c:v>
                </c:pt>
                <c:pt idx="759">
                  <c:v>0.13194444444444445</c:v>
                </c:pt>
                <c:pt idx="760">
                  <c:v>0.13211805555555556</c:v>
                </c:pt>
                <c:pt idx="761">
                  <c:v>0.13229166666666667</c:v>
                </c:pt>
                <c:pt idx="762">
                  <c:v>0.13246527777777778</c:v>
                </c:pt>
                <c:pt idx="763">
                  <c:v>0.13263888888888889</c:v>
                </c:pt>
                <c:pt idx="764">
                  <c:v>0.1328125</c:v>
                </c:pt>
                <c:pt idx="765">
                  <c:v>0.13298611111111111</c:v>
                </c:pt>
                <c:pt idx="766">
                  <c:v>0.13315972222222222</c:v>
                </c:pt>
                <c:pt idx="767">
                  <c:v>0.13333333333333333</c:v>
                </c:pt>
                <c:pt idx="768">
                  <c:v>0.13350694444444444</c:v>
                </c:pt>
                <c:pt idx="769">
                  <c:v>0.13368055555555555</c:v>
                </c:pt>
                <c:pt idx="770">
                  <c:v>0.13385416666666666</c:v>
                </c:pt>
                <c:pt idx="771">
                  <c:v>0.13402777777777777</c:v>
                </c:pt>
                <c:pt idx="772">
                  <c:v>0.13420138888888888</c:v>
                </c:pt>
                <c:pt idx="773">
                  <c:v>0.13437499999999999</c:v>
                </c:pt>
                <c:pt idx="774">
                  <c:v>0.1345486111111111</c:v>
                </c:pt>
                <c:pt idx="775">
                  <c:v>0.13472222222222222</c:v>
                </c:pt>
                <c:pt idx="776">
                  <c:v>0.13489583333333333</c:v>
                </c:pt>
                <c:pt idx="777">
                  <c:v>0.13506944444444444</c:v>
                </c:pt>
                <c:pt idx="778">
                  <c:v>0.13524305555555555</c:v>
                </c:pt>
                <c:pt idx="779">
                  <c:v>0.13541666666666666</c:v>
                </c:pt>
                <c:pt idx="780">
                  <c:v>0.13559027777777777</c:v>
                </c:pt>
                <c:pt idx="781">
                  <c:v>0.13576388888888888</c:v>
                </c:pt>
                <c:pt idx="782">
                  <c:v>0.13593750000000002</c:v>
                </c:pt>
                <c:pt idx="783">
                  <c:v>0.1361111111111111</c:v>
                </c:pt>
                <c:pt idx="784">
                  <c:v>0.13628472222222224</c:v>
                </c:pt>
                <c:pt idx="785">
                  <c:v>0.13645833333333332</c:v>
                </c:pt>
                <c:pt idx="786">
                  <c:v>0.13663194444444446</c:v>
                </c:pt>
                <c:pt idx="787">
                  <c:v>0.13680555555555554</c:v>
                </c:pt>
                <c:pt idx="788">
                  <c:v>0.13697916666666668</c:v>
                </c:pt>
                <c:pt idx="789">
                  <c:v>0.13715277777777776</c:v>
                </c:pt>
                <c:pt idx="790">
                  <c:v>0.1373263888888889</c:v>
                </c:pt>
                <c:pt idx="791">
                  <c:v>0.13749999999999998</c:v>
                </c:pt>
                <c:pt idx="792">
                  <c:v>0.13767361111111112</c:v>
                </c:pt>
                <c:pt idx="793">
                  <c:v>0.13784722222222223</c:v>
                </c:pt>
                <c:pt idx="794">
                  <c:v>0.13802083333333334</c:v>
                </c:pt>
                <c:pt idx="795">
                  <c:v>0.13819444444444443</c:v>
                </c:pt>
                <c:pt idx="796">
                  <c:v>0.13836805555555556</c:v>
                </c:pt>
                <c:pt idx="797">
                  <c:v>0.13854166666666667</c:v>
                </c:pt>
                <c:pt idx="798">
                  <c:v>0.13871527777777778</c:v>
                </c:pt>
                <c:pt idx="799">
                  <c:v>0.1388888888888889</c:v>
                </c:pt>
                <c:pt idx="800">
                  <c:v>0.13906250000000001</c:v>
                </c:pt>
                <c:pt idx="801">
                  <c:v>0.13923611111111112</c:v>
                </c:pt>
                <c:pt idx="802">
                  <c:v>0.13940972222222223</c:v>
                </c:pt>
                <c:pt idx="803">
                  <c:v>0.13958333333333334</c:v>
                </c:pt>
                <c:pt idx="804">
                  <c:v>0.13975694444444445</c:v>
                </c:pt>
                <c:pt idx="805">
                  <c:v>0.13993055555555556</c:v>
                </c:pt>
                <c:pt idx="806">
                  <c:v>0.14010416666666667</c:v>
                </c:pt>
                <c:pt idx="807">
                  <c:v>0.14027777777777778</c:v>
                </c:pt>
                <c:pt idx="808">
                  <c:v>0.14045138888888889</c:v>
                </c:pt>
                <c:pt idx="809">
                  <c:v>0.140625</c:v>
                </c:pt>
                <c:pt idx="810">
                  <c:v>0.14079861111111111</c:v>
                </c:pt>
                <c:pt idx="811">
                  <c:v>0.14097222222222222</c:v>
                </c:pt>
                <c:pt idx="812">
                  <c:v>0.14114583333333333</c:v>
                </c:pt>
                <c:pt idx="813">
                  <c:v>0.14131944444444444</c:v>
                </c:pt>
                <c:pt idx="814">
                  <c:v>0.14149305555555555</c:v>
                </c:pt>
                <c:pt idx="815">
                  <c:v>0.14166666666666666</c:v>
                </c:pt>
                <c:pt idx="816">
                  <c:v>0.14184027777777777</c:v>
                </c:pt>
                <c:pt idx="817">
                  <c:v>0.14201388888888888</c:v>
                </c:pt>
                <c:pt idx="818">
                  <c:v>0.14218749999999999</c:v>
                </c:pt>
                <c:pt idx="819">
                  <c:v>0.1423611111111111</c:v>
                </c:pt>
                <c:pt idx="820">
                  <c:v>0.14253472222222222</c:v>
                </c:pt>
                <c:pt idx="821">
                  <c:v>0.14270833333333333</c:v>
                </c:pt>
                <c:pt idx="822">
                  <c:v>0.14288194444444444</c:v>
                </c:pt>
                <c:pt idx="823">
                  <c:v>0.14305555555555557</c:v>
                </c:pt>
                <c:pt idx="824">
                  <c:v>0.14322916666666666</c:v>
                </c:pt>
                <c:pt idx="825">
                  <c:v>0.14340277777777777</c:v>
                </c:pt>
                <c:pt idx="826">
                  <c:v>0.14357638888888888</c:v>
                </c:pt>
                <c:pt idx="827">
                  <c:v>0.14375000000000002</c:v>
                </c:pt>
                <c:pt idx="828">
                  <c:v>0.1439236111111111</c:v>
                </c:pt>
                <c:pt idx="829">
                  <c:v>0.14409722222222224</c:v>
                </c:pt>
                <c:pt idx="830">
                  <c:v>0.14427083333333332</c:v>
                </c:pt>
                <c:pt idx="831">
                  <c:v>0.14444444444444446</c:v>
                </c:pt>
                <c:pt idx="832">
                  <c:v>0.14461805555555554</c:v>
                </c:pt>
                <c:pt idx="833">
                  <c:v>0.14479166666666668</c:v>
                </c:pt>
                <c:pt idx="834">
                  <c:v>0.14496527777777776</c:v>
                </c:pt>
                <c:pt idx="835">
                  <c:v>0.1451388888888889</c:v>
                </c:pt>
                <c:pt idx="836">
                  <c:v>0.14531249999999998</c:v>
                </c:pt>
                <c:pt idx="837">
                  <c:v>0.14548611111111112</c:v>
                </c:pt>
                <c:pt idx="838">
                  <c:v>0.14565972222222223</c:v>
                </c:pt>
                <c:pt idx="839">
                  <c:v>0.14583333333333334</c:v>
                </c:pt>
                <c:pt idx="840">
                  <c:v>0.14600694444444443</c:v>
                </c:pt>
                <c:pt idx="841">
                  <c:v>0.14618055555555556</c:v>
                </c:pt>
                <c:pt idx="842">
                  <c:v>0.14635416666666667</c:v>
                </c:pt>
                <c:pt idx="843">
                  <c:v>0.14652777777777778</c:v>
                </c:pt>
                <c:pt idx="844">
                  <c:v>0.1467013888888889</c:v>
                </c:pt>
                <c:pt idx="845">
                  <c:v>0.14687500000000001</c:v>
                </c:pt>
                <c:pt idx="846">
                  <c:v>0.14704861111111112</c:v>
                </c:pt>
                <c:pt idx="847">
                  <c:v>0.14722222222222223</c:v>
                </c:pt>
                <c:pt idx="848">
                  <c:v>0.14739583333333334</c:v>
                </c:pt>
                <c:pt idx="849">
                  <c:v>0.14756944444444445</c:v>
                </c:pt>
                <c:pt idx="850">
                  <c:v>0.14774305555555556</c:v>
                </c:pt>
                <c:pt idx="851">
                  <c:v>0.14791666666666667</c:v>
                </c:pt>
                <c:pt idx="852">
                  <c:v>0.14809027777777778</c:v>
                </c:pt>
                <c:pt idx="853">
                  <c:v>0.14826388888888889</c:v>
                </c:pt>
                <c:pt idx="854">
                  <c:v>0.1484375</c:v>
                </c:pt>
                <c:pt idx="855">
                  <c:v>0.14861111111111111</c:v>
                </c:pt>
                <c:pt idx="856">
                  <c:v>0.14878472222222222</c:v>
                </c:pt>
                <c:pt idx="857">
                  <c:v>0.14895833333333333</c:v>
                </c:pt>
                <c:pt idx="858">
                  <c:v>0.14913194444444444</c:v>
                </c:pt>
                <c:pt idx="859">
                  <c:v>0.14930555555555555</c:v>
                </c:pt>
                <c:pt idx="860">
                  <c:v>0.14947916666666666</c:v>
                </c:pt>
                <c:pt idx="861">
                  <c:v>0.14965277777777777</c:v>
                </c:pt>
                <c:pt idx="862">
                  <c:v>0.14982638888888888</c:v>
                </c:pt>
                <c:pt idx="863">
                  <c:v>0.15</c:v>
                </c:pt>
                <c:pt idx="864">
                  <c:v>0.1501736111111111</c:v>
                </c:pt>
                <c:pt idx="865">
                  <c:v>0.15034722222222222</c:v>
                </c:pt>
                <c:pt idx="866">
                  <c:v>0.15052083333333333</c:v>
                </c:pt>
                <c:pt idx="867">
                  <c:v>0.15069444444444444</c:v>
                </c:pt>
                <c:pt idx="868">
                  <c:v>0.15086805555555557</c:v>
                </c:pt>
                <c:pt idx="869">
                  <c:v>0.15104166666666666</c:v>
                </c:pt>
                <c:pt idx="870">
                  <c:v>0.15121527777777777</c:v>
                </c:pt>
                <c:pt idx="871">
                  <c:v>0.15138888888888888</c:v>
                </c:pt>
                <c:pt idx="872">
                  <c:v>0.15156250000000002</c:v>
                </c:pt>
                <c:pt idx="873">
                  <c:v>0.1517361111111111</c:v>
                </c:pt>
                <c:pt idx="874">
                  <c:v>0.15190972222222224</c:v>
                </c:pt>
                <c:pt idx="875">
                  <c:v>0.15208333333333332</c:v>
                </c:pt>
                <c:pt idx="876">
                  <c:v>0.15225694444444446</c:v>
                </c:pt>
                <c:pt idx="877">
                  <c:v>0.15243055555555554</c:v>
                </c:pt>
                <c:pt idx="878">
                  <c:v>0.15260416666666668</c:v>
                </c:pt>
                <c:pt idx="879">
                  <c:v>0.15277777777777776</c:v>
                </c:pt>
                <c:pt idx="880">
                  <c:v>0.1529513888888889</c:v>
                </c:pt>
                <c:pt idx="881">
                  <c:v>0.15312499999999998</c:v>
                </c:pt>
                <c:pt idx="882">
                  <c:v>0.15329861111111112</c:v>
                </c:pt>
                <c:pt idx="883">
                  <c:v>0.15347222222222223</c:v>
                </c:pt>
                <c:pt idx="884">
                  <c:v>0.15364583333333334</c:v>
                </c:pt>
                <c:pt idx="885">
                  <c:v>0.15381944444444443</c:v>
                </c:pt>
                <c:pt idx="886">
                  <c:v>0.15399305555555556</c:v>
                </c:pt>
                <c:pt idx="887">
                  <c:v>0.15416666666666667</c:v>
                </c:pt>
                <c:pt idx="888">
                  <c:v>0.15434027777777778</c:v>
                </c:pt>
                <c:pt idx="889">
                  <c:v>0.1545138888888889</c:v>
                </c:pt>
                <c:pt idx="890">
                  <c:v>0.15468750000000001</c:v>
                </c:pt>
                <c:pt idx="891">
                  <c:v>0.15486111111111112</c:v>
                </c:pt>
                <c:pt idx="892">
                  <c:v>0.15503472222222223</c:v>
                </c:pt>
                <c:pt idx="893">
                  <c:v>0.15520833333333334</c:v>
                </c:pt>
                <c:pt idx="894">
                  <c:v>0.15538194444444445</c:v>
                </c:pt>
                <c:pt idx="895">
                  <c:v>0.15555555555555556</c:v>
                </c:pt>
                <c:pt idx="896">
                  <c:v>0.15572916666666667</c:v>
                </c:pt>
                <c:pt idx="897">
                  <c:v>0.15590277777777778</c:v>
                </c:pt>
                <c:pt idx="898">
                  <c:v>0.15607638888888889</c:v>
                </c:pt>
                <c:pt idx="899">
                  <c:v>0.15625</c:v>
                </c:pt>
                <c:pt idx="900">
                  <c:v>0.15642361111111111</c:v>
                </c:pt>
                <c:pt idx="901">
                  <c:v>0.15659722222222222</c:v>
                </c:pt>
                <c:pt idx="902">
                  <c:v>0.15677083333333333</c:v>
                </c:pt>
                <c:pt idx="903">
                  <c:v>0.15694444444444444</c:v>
                </c:pt>
                <c:pt idx="904">
                  <c:v>0.15711805555555555</c:v>
                </c:pt>
                <c:pt idx="905">
                  <c:v>0.15729166666666666</c:v>
                </c:pt>
                <c:pt idx="906">
                  <c:v>0.15746527777777777</c:v>
                </c:pt>
                <c:pt idx="907">
                  <c:v>0.15763888888888888</c:v>
                </c:pt>
                <c:pt idx="908">
                  <c:v>0.15781249999999999</c:v>
                </c:pt>
                <c:pt idx="909">
                  <c:v>0.1579861111111111</c:v>
                </c:pt>
                <c:pt idx="910">
                  <c:v>0.15815972222222222</c:v>
                </c:pt>
                <c:pt idx="911">
                  <c:v>0.15833333333333333</c:v>
                </c:pt>
                <c:pt idx="912">
                  <c:v>0.15850694444444444</c:v>
                </c:pt>
                <c:pt idx="913">
                  <c:v>0.15868055555555557</c:v>
                </c:pt>
                <c:pt idx="914">
                  <c:v>0.15885416666666666</c:v>
                </c:pt>
                <c:pt idx="915">
                  <c:v>0.15902777777777777</c:v>
                </c:pt>
                <c:pt idx="916">
                  <c:v>0.15920138888888888</c:v>
                </c:pt>
                <c:pt idx="917">
                  <c:v>0.15937500000000002</c:v>
                </c:pt>
                <c:pt idx="918">
                  <c:v>0.1595486111111111</c:v>
                </c:pt>
                <c:pt idx="919">
                  <c:v>0.15972222222222224</c:v>
                </c:pt>
                <c:pt idx="920">
                  <c:v>0.15989583333333332</c:v>
                </c:pt>
                <c:pt idx="921">
                  <c:v>0.16006944444444446</c:v>
                </c:pt>
                <c:pt idx="922">
                  <c:v>0.16024305555555554</c:v>
                </c:pt>
                <c:pt idx="923">
                  <c:v>0.16041666666666668</c:v>
                </c:pt>
                <c:pt idx="924">
                  <c:v>0.16059027777777776</c:v>
                </c:pt>
                <c:pt idx="925">
                  <c:v>0.1607638888888889</c:v>
                </c:pt>
                <c:pt idx="926">
                  <c:v>0.16093749999999998</c:v>
                </c:pt>
                <c:pt idx="927">
                  <c:v>0.16111111111111112</c:v>
                </c:pt>
                <c:pt idx="928">
                  <c:v>0.16128472222222223</c:v>
                </c:pt>
                <c:pt idx="929">
                  <c:v>0.16145833333333334</c:v>
                </c:pt>
                <c:pt idx="930">
                  <c:v>0.16163194444444443</c:v>
                </c:pt>
                <c:pt idx="931">
                  <c:v>0.16180555555555556</c:v>
                </c:pt>
                <c:pt idx="932">
                  <c:v>0.16197916666666667</c:v>
                </c:pt>
                <c:pt idx="933">
                  <c:v>0.16215277777777778</c:v>
                </c:pt>
                <c:pt idx="934">
                  <c:v>0.1623263888888889</c:v>
                </c:pt>
                <c:pt idx="935">
                  <c:v>0.16250000000000001</c:v>
                </c:pt>
                <c:pt idx="936">
                  <c:v>0.16267361111111112</c:v>
                </c:pt>
                <c:pt idx="937">
                  <c:v>0.16284722222222223</c:v>
                </c:pt>
                <c:pt idx="938">
                  <c:v>0.16302083333333334</c:v>
                </c:pt>
                <c:pt idx="939">
                  <c:v>0.16319444444444445</c:v>
                </c:pt>
                <c:pt idx="940">
                  <c:v>0.16336805555555556</c:v>
                </c:pt>
                <c:pt idx="941">
                  <c:v>0.16354166666666667</c:v>
                </c:pt>
                <c:pt idx="942">
                  <c:v>0.16371527777777778</c:v>
                </c:pt>
                <c:pt idx="943">
                  <c:v>0.16388888888888889</c:v>
                </c:pt>
                <c:pt idx="944">
                  <c:v>0.1640625</c:v>
                </c:pt>
                <c:pt idx="945">
                  <c:v>0.16423611111111111</c:v>
                </c:pt>
                <c:pt idx="946">
                  <c:v>0.16440972222222222</c:v>
                </c:pt>
                <c:pt idx="947">
                  <c:v>0.16458333333333333</c:v>
                </c:pt>
                <c:pt idx="948">
                  <c:v>0.16475694444444444</c:v>
                </c:pt>
                <c:pt idx="949">
                  <c:v>0.16493055555555555</c:v>
                </c:pt>
                <c:pt idx="950">
                  <c:v>0.16510416666666666</c:v>
                </c:pt>
                <c:pt idx="951">
                  <c:v>0.16527777777777777</c:v>
                </c:pt>
                <c:pt idx="952">
                  <c:v>0.16545138888888888</c:v>
                </c:pt>
                <c:pt idx="953">
                  <c:v>0.16562499999999999</c:v>
                </c:pt>
                <c:pt idx="954">
                  <c:v>0.1657986111111111</c:v>
                </c:pt>
                <c:pt idx="955">
                  <c:v>0.16597222222222222</c:v>
                </c:pt>
                <c:pt idx="956">
                  <c:v>0.16614583333333333</c:v>
                </c:pt>
                <c:pt idx="957">
                  <c:v>0.16631944444444444</c:v>
                </c:pt>
                <c:pt idx="958">
                  <c:v>0.16649305555555557</c:v>
                </c:pt>
                <c:pt idx="959">
                  <c:v>0.16666666666666666</c:v>
                </c:pt>
                <c:pt idx="960">
                  <c:v>0.16684027777777777</c:v>
                </c:pt>
                <c:pt idx="961">
                  <c:v>0.16701388888888891</c:v>
                </c:pt>
                <c:pt idx="962">
                  <c:v>0.16718750000000002</c:v>
                </c:pt>
                <c:pt idx="963">
                  <c:v>0.1673611111111111</c:v>
                </c:pt>
                <c:pt idx="964">
                  <c:v>0.16753472222222221</c:v>
                </c:pt>
                <c:pt idx="965">
                  <c:v>0.16770833333333335</c:v>
                </c:pt>
                <c:pt idx="966">
                  <c:v>0.16788194444444446</c:v>
                </c:pt>
                <c:pt idx="967">
                  <c:v>0.16805555555555554</c:v>
                </c:pt>
                <c:pt idx="968">
                  <c:v>0.16822916666666665</c:v>
                </c:pt>
                <c:pt idx="969">
                  <c:v>0.16840277777777779</c:v>
                </c:pt>
                <c:pt idx="970">
                  <c:v>0.1685763888888889</c:v>
                </c:pt>
                <c:pt idx="971">
                  <c:v>0.16874999999999998</c:v>
                </c:pt>
                <c:pt idx="972">
                  <c:v>0.16892361111111109</c:v>
                </c:pt>
                <c:pt idx="973">
                  <c:v>0.16909722222222223</c:v>
                </c:pt>
                <c:pt idx="974">
                  <c:v>0.16927083333333334</c:v>
                </c:pt>
                <c:pt idx="975">
                  <c:v>0.16944444444444443</c:v>
                </c:pt>
                <c:pt idx="976">
                  <c:v>0.16961805555555556</c:v>
                </c:pt>
                <c:pt idx="977">
                  <c:v>0.16979166666666667</c:v>
                </c:pt>
                <c:pt idx="978">
                  <c:v>0.16996527777777778</c:v>
                </c:pt>
                <c:pt idx="979">
                  <c:v>0.17013888888888887</c:v>
                </c:pt>
                <c:pt idx="980">
                  <c:v>0.17031250000000001</c:v>
                </c:pt>
                <c:pt idx="981">
                  <c:v>0.17048611111111112</c:v>
                </c:pt>
                <c:pt idx="982">
                  <c:v>0.17065972222222223</c:v>
                </c:pt>
                <c:pt idx="983">
                  <c:v>0.17083333333333331</c:v>
                </c:pt>
                <c:pt idx="984">
                  <c:v>0.17100694444444445</c:v>
                </c:pt>
                <c:pt idx="985">
                  <c:v>0.17118055555555556</c:v>
                </c:pt>
                <c:pt idx="986">
                  <c:v>0.17135416666666667</c:v>
                </c:pt>
                <c:pt idx="987">
                  <c:v>0.17152777777777775</c:v>
                </c:pt>
                <c:pt idx="988">
                  <c:v>0.17170138888888889</c:v>
                </c:pt>
                <c:pt idx="989">
                  <c:v>0.171875</c:v>
                </c:pt>
                <c:pt idx="990">
                  <c:v>0.17204861111111111</c:v>
                </c:pt>
                <c:pt idx="991">
                  <c:v>0.17222222222222225</c:v>
                </c:pt>
                <c:pt idx="992">
                  <c:v>0.17239583333333333</c:v>
                </c:pt>
                <c:pt idx="993">
                  <c:v>0.17256944444444444</c:v>
                </c:pt>
                <c:pt idx="994">
                  <c:v>0.17274305555555555</c:v>
                </c:pt>
                <c:pt idx="995">
                  <c:v>0.17291666666666669</c:v>
                </c:pt>
                <c:pt idx="996">
                  <c:v>0.17309027777777777</c:v>
                </c:pt>
                <c:pt idx="997">
                  <c:v>0.17326388888888888</c:v>
                </c:pt>
                <c:pt idx="998">
                  <c:v>0.17343749999999999</c:v>
                </c:pt>
                <c:pt idx="999">
                  <c:v>0.17361111111111113</c:v>
                </c:pt>
                <c:pt idx="1000">
                  <c:v>0.17378472222222222</c:v>
                </c:pt>
                <c:pt idx="1001">
                  <c:v>0.17395833333333333</c:v>
                </c:pt>
                <c:pt idx="1002">
                  <c:v>0.17413194444444444</c:v>
                </c:pt>
                <c:pt idx="1003">
                  <c:v>0.17430555555555557</c:v>
                </c:pt>
                <c:pt idx="1004">
                  <c:v>0.17447916666666666</c:v>
                </c:pt>
                <c:pt idx="1005">
                  <c:v>0.17465277777777777</c:v>
                </c:pt>
                <c:pt idx="1006">
                  <c:v>0.17482638888888891</c:v>
                </c:pt>
                <c:pt idx="1007">
                  <c:v>0.17500000000000002</c:v>
                </c:pt>
                <c:pt idx="1008">
                  <c:v>0.1751736111111111</c:v>
                </c:pt>
                <c:pt idx="1009">
                  <c:v>0.17534722222222221</c:v>
                </c:pt>
                <c:pt idx="1010">
                  <c:v>0.17552083333333335</c:v>
                </c:pt>
                <c:pt idx="1011">
                  <c:v>0.17569444444444446</c:v>
                </c:pt>
                <c:pt idx="1012">
                  <c:v>0.17586805555555554</c:v>
                </c:pt>
                <c:pt idx="1013">
                  <c:v>0.17604166666666665</c:v>
                </c:pt>
                <c:pt idx="1014">
                  <c:v>0.17621527777777779</c:v>
                </c:pt>
                <c:pt idx="1015">
                  <c:v>0.1763888888888889</c:v>
                </c:pt>
                <c:pt idx="1016">
                  <c:v>0.17656249999999998</c:v>
                </c:pt>
                <c:pt idx="1017">
                  <c:v>0.17673611111111109</c:v>
                </c:pt>
                <c:pt idx="1018">
                  <c:v>0.17690972222222223</c:v>
                </c:pt>
                <c:pt idx="1019">
                  <c:v>0.17708333333333334</c:v>
                </c:pt>
                <c:pt idx="1020">
                  <c:v>0.17725694444444443</c:v>
                </c:pt>
                <c:pt idx="1021">
                  <c:v>0.17743055555555556</c:v>
                </c:pt>
                <c:pt idx="1022">
                  <c:v>0.17760416666666667</c:v>
                </c:pt>
                <c:pt idx="1023">
                  <c:v>0.17777777777777778</c:v>
                </c:pt>
                <c:pt idx="1024">
                  <c:v>0.17795138888888887</c:v>
                </c:pt>
                <c:pt idx="1025">
                  <c:v>0.17812500000000001</c:v>
                </c:pt>
                <c:pt idx="1026">
                  <c:v>0.17829861111111112</c:v>
                </c:pt>
                <c:pt idx="1027">
                  <c:v>0.17847222222222223</c:v>
                </c:pt>
                <c:pt idx="1028">
                  <c:v>0.17864583333333331</c:v>
                </c:pt>
                <c:pt idx="1029">
                  <c:v>0.17881944444444445</c:v>
                </c:pt>
                <c:pt idx="1030">
                  <c:v>0.17899305555555556</c:v>
                </c:pt>
                <c:pt idx="1031">
                  <c:v>0.17916666666666667</c:v>
                </c:pt>
                <c:pt idx="1032">
                  <c:v>0.17934027777777775</c:v>
                </c:pt>
                <c:pt idx="1033">
                  <c:v>0.17951388888888889</c:v>
                </c:pt>
                <c:pt idx="1034">
                  <c:v>0.1796875</c:v>
                </c:pt>
                <c:pt idx="1035">
                  <c:v>0.17986111111111111</c:v>
                </c:pt>
                <c:pt idx="1036">
                  <c:v>0.18003472222222225</c:v>
                </c:pt>
                <c:pt idx="1037">
                  <c:v>0.18020833333333333</c:v>
                </c:pt>
                <c:pt idx="1038">
                  <c:v>0.18038194444444444</c:v>
                </c:pt>
                <c:pt idx="1039">
                  <c:v>0.18055555555555555</c:v>
                </c:pt>
                <c:pt idx="1040">
                  <c:v>0.18072916666666669</c:v>
                </c:pt>
                <c:pt idx="1041">
                  <c:v>0.18090277777777777</c:v>
                </c:pt>
                <c:pt idx="1042">
                  <c:v>0.18107638888888888</c:v>
                </c:pt>
                <c:pt idx="1043">
                  <c:v>0.18124999999999999</c:v>
                </c:pt>
                <c:pt idx="1044">
                  <c:v>0.18142361111111113</c:v>
                </c:pt>
                <c:pt idx="1045">
                  <c:v>0.18159722222222222</c:v>
                </c:pt>
                <c:pt idx="1046">
                  <c:v>0.18177083333333333</c:v>
                </c:pt>
                <c:pt idx="1047">
                  <c:v>0.18194444444444444</c:v>
                </c:pt>
                <c:pt idx="1048">
                  <c:v>0.18211805555555557</c:v>
                </c:pt>
                <c:pt idx="1049">
                  <c:v>0.18229166666666666</c:v>
                </c:pt>
                <c:pt idx="1050">
                  <c:v>0.18246527777777777</c:v>
                </c:pt>
                <c:pt idx="1051">
                  <c:v>0.18263888888888891</c:v>
                </c:pt>
                <c:pt idx="1052">
                  <c:v>0.18281250000000002</c:v>
                </c:pt>
                <c:pt idx="1053">
                  <c:v>0.1829861111111111</c:v>
                </c:pt>
                <c:pt idx="1054">
                  <c:v>0.18315972222222221</c:v>
                </c:pt>
                <c:pt idx="1055">
                  <c:v>0.18333333333333335</c:v>
                </c:pt>
                <c:pt idx="1056">
                  <c:v>0.18350694444444446</c:v>
                </c:pt>
                <c:pt idx="1057">
                  <c:v>0.18368055555555554</c:v>
                </c:pt>
                <c:pt idx="1058">
                  <c:v>0.18385416666666665</c:v>
                </c:pt>
                <c:pt idx="1059">
                  <c:v>0.18402777777777779</c:v>
                </c:pt>
                <c:pt idx="1060">
                  <c:v>0.1842013888888889</c:v>
                </c:pt>
                <c:pt idx="1061">
                  <c:v>0.18437499999999998</c:v>
                </c:pt>
                <c:pt idx="1062">
                  <c:v>0.18454861111111109</c:v>
                </c:pt>
                <c:pt idx="1063">
                  <c:v>0.18472222222222223</c:v>
                </c:pt>
                <c:pt idx="1064">
                  <c:v>0.18489583333333334</c:v>
                </c:pt>
                <c:pt idx="1065">
                  <c:v>0.18506944444444443</c:v>
                </c:pt>
                <c:pt idx="1066">
                  <c:v>0.18524305555555556</c:v>
                </c:pt>
                <c:pt idx="1067">
                  <c:v>0.18541666666666667</c:v>
                </c:pt>
                <c:pt idx="1068">
                  <c:v>0.18559027777777778</c:v>
                </c:pt>
                <c:pt idx="1069">
                  <c:v>0.18576388888888887</c:v>
                </c:pt>
                <c:pt idx="1070">
                  <c:v>0.18593750000000001</c:v>
                </c:pt>
                <c:pt idx="1071">
                  <c:v>0.18611111111111112</c:v>
                </c:pt>
                <c:pt idx="1072">
                  <c:v>0.18628472222222223</c:v>
                </c:pt>
                <c:pt idx="1073">
                  <c:v>0.18645833333333331</c:v>
                </c:pt>
                <c:pt idx="1074">
                  <c:v>0.18663194444444445</c:v>
                </c:pt>
                <c:pt idx="1075">
                  <c:v>0.18680555555555556</c:v>
                </c:pt>
                <c:pt idx="1076">
                  <c:v>0.18697916666666667</c:v>
                </c:pt>
                <c:pt idx="1077">
                  <c:v>0.18715277777777775</c:v>
                </c:pt>
                <c:pt idx="1078">
                  <c:v>0.18732638888888889</c:v>
                </c:pt>
                <c:pt idx="1079">
                  <c:v>0.1875</c:v>
                </c:pt>
                <c:pt idx="1080">
                  <c:v>0.18767361111111111</c:v>
                </c:pt>
                <c:pt idx="1081">
                  <c:v>0.18784722222222219</c:v>
                </c:pt>
                <c:pt idx="1082">
                  <c:v>0.18802083333333333</c:v>
                </c:pt>
                <c:pt idx="1083">
                  <c:v>0.18819444444444444</c:v>
                </c:pt>
                <c:pt idx="1084">
                  <c:v>0.18836805555555555</c:v>
                </c:pt>
                <c:pt idx="1085">
                  <c:v>0.18854166666666669</c:v>
                </c:pt>
                <c:pt idx="1086">
                  <c:v>0.18871527777777777</c:v>
                </c:pt>
                <c:pt idx="1087">
                  <c:v>0.18888888888888888</c:v>
                </c:pt>
                <c:pt idx="1088">
                  <c:v>0.18906249999999999</c:v>
                </c:pt>
                <c:pt idx="1089">
                  <c:v>0.18923611111111113</c:v>
                </c:pt>
                <c:pt idx="1090">
                  <c:v>0.18940972222222222</c:v>
                </c:pt>
                <c:pt idx="1091">
                  <c:v>0.18958333333333333</c:v>
                </c:pt>
                <c:pt idx="1092">
                  <c:v>0.18975694444444446</c:v>
                </c:pt>
                <c:pt idx="1093">
                  <c:v>0.18993055555555557</c:v>
                </c:pt>
                <c:pt idx="1094">
                  <c:v>0.19010416666666666</c:v>
                </c:pt>
                <c:pt idx="1095">
                  <c:v>0.19027777777777777</c:v>
                </c:pt>
                <c:pt idx="1096">
                  <c:v>0.19045138888888888</c:v>
                </c:pt>
                <c:pt idx="1097">
                  <c:v>0.19062500000000002</c:v>
                </c:pt>
                <c:pt idx="1098">
                  <c:v>0.1907986111111111</c:v>
                </c:pt>
                <c:pt idx="1099">
                  <c:v>0.19097222222222221</c:v>
                </c:pt>
                <c:pt idx="1100">
                  <c:v>0.19114583333333335</c:v>
                </c:pt>
                <c:pt idx="1101">
                  <c:v>0.19131944444444446</c:v>
                </c:pt>
                <c:pt idx="1102">
                  <c:v>0.19149305555555554</c:v>
                </c:pt>
                <c:pt idx="1103">
                  <c:v>0.19166666666666665</c:v>
                </c:pt>
                <c:pt idx="1104">
                  <c:v>0.19184027777777779</c:v>
                </c:pt>
                <c:pt idx="1105">
                  <c:v>0.1920138888888889</c:v>
                </c:pt>
                <c:pt idx="1106">
                  <c:v>0.19218749999999998</c:v>
                </c:pt>
                <c:pt idx="1107">
                  <c:v>0.19236111111111112</c:v>
                </c:pt>
                <c:pt idx="1108">
                  <c:v>0.19253472222222223</c:v>
                </c:pt>
                <c:pt idx="1109">
                  <c:v>0.19270833333333334</c:v>
                </c:pt>
                <c:pt idx="1110">
                  <c:v>0.19288194444444443</c:v>
                </c:pt>
                <c:pt idx="1111">
                  <c:v>0.19305555555555554</c:v>
                </c:pt>
                <c:pt idx="1112">
                  <c:v>0.19322916666666667</c:v>
                </c:pt>
                <c:pt idx="1113">
                  <c:v>0.19340277777777778</c:v>
                </c:pt>
                <c:pt idx="1114">
                  <c:v>0.19357638888888887</c:v>
                </c:pt>
                <c:pt idx="1115">
                  <c:v>0.19375000000000001</c:v>
                </c:pt>
                <c:pt idx="1116">
                  <c:v>0.19392361111111112</c:v>
                </c:pt>
                <c:pt idx="1117">
                  <c:v>0.19409722222222223</c:v>
                </c:pt>
                <c:pt idx="1118">
                  <c:v>0.19427083333333331</c:v>
                </c:pt>
                <c:pt idx="1119">
                  <c:v>0.19444444444444445</c:v>
                </c:pt>
                <c:pt idx="1120">
                  <c:v>0.19461805555555556</c:v>
                </c:pt>
                <c:pt idx="1121">
                  <c:v>0.19479166666666667</c:v>
                </c:pt>
                <c:pt idx="1122">
                  <c:v>0.19496527777777781</c:v>
                </c:pt>
                <c:pt idx="1123">
                  <c:v>0.19513888888888889</c:v>
                </c:pt>
                <c:pt idx="1124">
                  <c:v>0.1953125</c:v>
                </c:pt>
                <c:pt idx="1125">
                  <c:v>0.19548611111111111</c:v>
                </c:pt>
                <c:pt idx="1126">
                  <c:v>0.19565972222222219</c:v>
                </c:pt>
                <c:pt idx="1127">
                  <c:v>0.19583333333333333</c:v>
                </c:pt>
                <c:pt idx="1128">
                  <c:v>0.19600694444444444</c:v>
                </c:pt>
                <c:pt idx="1129">
                  <c:v>0.19618055555555555</c:v>
                </c:pt>
                <c:pt idx="1130">
                  <c:v>0.19635416666666669</c:v>
                </c:pt>
                <c:pt idx="1131">
                  <c:v>0.19652777777777777</c:v>
                </c:pt>
                <c:pt idx="1132">
                  <c:v>0.19670138888888888</c:v>
                </c:pt>
                <c:pt idx="1133">
                  <c:v>0.19687499999999999</c:v>
                </c:pt>
                <c:pt idx="1134">
                  <c:v>0.19704861111111113</c:v>
                </c:pt>
                <c:pt idx="1135">
                  <c:v>0.19722222222222222</c:v>
                </c:pt>
                <c:pt idx="1136">
                  <c:v>0.19739583333333333</c:v>
                </c:pt>
                <c:pt idx="1137">
                  <c:v>0.19756944444444446</c:v>
                </c:pt>
                <c:pt idx="1138">
                  <c:v>0.19774305555555557</c:v>
                </c:pt>
                <c:pt idx="1139">
                  <c:v>0.19791666666666666</c:v>
                </c:pt>
                <c:pt idx="1140">
                  <c:v>0.19809027777777777</c:v>
                </c:pt>
                <c:pt idx="1141">
                  <c:v>0.19826388888888888</c:v>
                </c:pt>
                <c:pt idx="1142">
                  <c:v>0.19843750000000002</c:v>
                </c:pt>
                <c:pt idx="1143">
                  <c:v>0.1986111111111111</c:v>
                </c:pt>
                <c:pt idx="1144">
                  <c:v>0.19878472222222221</c:v>
                </c:pt>
                <c:pt idx="1145">
                  <c:v>0.19895833333333335</c:v>
                </c:pt>
                <c:pt idx="1146">
                  <c:v>0.19913194444444446</c:v>
                </c:pt>
                <c:pt idx="1147">
                  <c:v>0.19930555555555554</c:v>
                </c:pt>
                <c:pt idx="1148">
                  <c:v>0.19947916666666665</c:v>
                </c:pt>
                <c:pt idx="1149">
                  <c:v>0.19965277777777779</c:v>
                </c:pt>
                <c:pt idx="1150">
                  <c:v>0.1998263888888889</c:v>
                </c:pt>
                <c:pt idx="1151">
                  <c:v>0.19999999999999998</c:v>
                </c:pt>
                <c:pt idx="1152">
                  <c:v>0.20017361111111112</c:v>
                </c:pt>
                <c:pt idx="1153">
                  <c:v>0.20034722222222223</c:v>
                </c:pt>
                <c:pt idx="1154">
                  <c:v>0.20052083333333334</c:v>
                </c:pt>
                <c:pt idx="1155">
                  <c:v>0.20069444444444443</c:v>
                </c:pt>
                <c:pt idx="1156">
                  <c:v>0.20086805555555554</c:v>
                </c:pt>
                <c:pt idx="1157">
                  <c:v>0.20104166666666667</c:v>
                </c:pt>
                <c:pt idx="1158">
                  <c:v>0.20121527777777778</c:v>
                </c:pt>
                <c:pt idx="1159">
                  <c:v>0.20138888888888887</c:v>
                </c:pt>
                <c:pt idx="1160">
                  <c:v>0.20156250000000001</c:v>
                </c:pt>
                <c:pt idx="1161">
                  <c:v>0.20173611111111112</c:v>
                </c:pt>
                <c:pt idx="1162">
                  <c:v>0.20190972222222223</c:v>
                </c:pt>
                <c:pt idx="1163">
                  <c:v>0.20208333333333331</c:v>
                </c:pt>
                <c:pt idx="1164">
                  <c:v>0.20225694444444445</c:v>
                </c:pt>
                <c:pt idx="1165">
                  <c:v>0.20243055555555556</c:v>
                </c:pt>
                <c:pt idx="1166">
                  <c:v>0.20260416666666667</c:v>
                </c:pt>
                <c:pt idx="1167">
                  <c:v>0.20277777777777781</c:v>
                </c:pt>
                <c:pt idx="1168">
                  <c:v>0.20295138888888889</c:v>
                </c:pt>
                <c:pt idx="1169">
                  <c:v>0.203125</c:v>
                </c:pt>
                <c:pt idx="1170">
                  <c:v>0.20329861111111111</c:v>
                </c:pt>
                <c:pt idx="1171">
                  <c:v>0.20347222222222219</c:v>
                </c:pt>
                <c:pt idx="1172">
                  <c:v>0.20364583333333333</c:v>
                </c:pt>
                <c:pt idx="1173">
                  <c:v>0.20381944444444444</c:v>
                </c:pt>
                <c:pt idx="1174">
                  <c:v>0.20399305555555555</c:v>
                </c:pt>
                <c:pt idx="1175">
                  <c:v>0.20416666666666669</c:v>
                </c:pt>
                <c:pt idx="1176">
                  <c:v>0.20434027777777777</c:v>
                </c:pt>
                <c:pt idx="1177">
                  <c:v>0.20451388888888888</c:v>
                </c:pt>
                <c:pt idx="1178">
                  <c:v>0.20468749999999999</c:v>
                </c:pt>
                <c:pt idx="1179">
                  <c:v>0.20486111111111113</c:v>
                </c:pt>
                <c:pt idx="1180">
                  <c:v>0.20503472222222222</c:v>
                </c:pt>
                <c:pt idx="1181">
                  <c:v>0.20520833333333333</c:v>
                </c:pt>
                <c:pt idx="1182">
                  <c:v>0.20538194444444446</c:v>
                </c:pt>
                <c:pt idx="1183">
                  <c:v>0.20555555555555557</c:v>
                </c:pt>
                <c:pt idx="1184">
                  <c:v>0.20572916666666666</c:v>
                </c:pt>
                <c:pt idx="1185">
                  <c:v>0.20590277777777777</c:v>
                </c:pt>
                <c:pt idx="1186">
                  <c:v>0.20607638888888888</c:v>
                </c:pt>
                <c:pt idx="1187">
                  <c:v>0.20625000000000002</c:v>
                </c:pt>
                <c:pt idx="1188">
                  <c:v>0.2064236111111111</c:v>
                </c:pt>
                <c:pt idx="1189">
                  <c:v>0.20659722222222221</c:v>
                </c:pt>
                <c:pt idx="1190">
                  <c:v>0.20677083333333335</c:v>
                </c:pt>
                <c:pt idx="1191">
                  <c:v>0.20694444444444446</c:v>
                </c:pt>
                <c:pt idx="1192">
                  <c:v>0.20711805555555554</c:v>
                </c:pt>
                <c:pt idx="1193">
                  <c:v>0.20729166666666665</c:v>
                </c:pt>
                <c:pt idx="1194">
                  <c:v>0.20746527777777779</c:v>
                </c:pt>
                <c:pt idx="1195">
                  <c:v>0.2076388888888889</c:v>
                </c:pt>
                <c:pt idx="1196">
                  <c:v>0.20781249999999998</c:v>
                </c:pt>
                <c:pt idx="1197">
                  <c:v>0.20798611111111112</c:v>
                </c:pt>
                <c:pt idx="1198">
                  <c:v>0.20815972222222223</c:v>
                </c:pt>
                <c:pt idx="1199">
                  <c:v>0.20833333333333334</c:v>
                </c:pt>
                <c:pt idx="1200">
                  <c:v>0.20850694444444443</c:v>
                </c:pt>
                <c:pt idx="1201">
                  <c:v>0.20868055555555556</c:v>
                </c:pt>
                <c:pt idx="1202">
                  <c:v>0.20885416666666667</c:v>
                </c:pt>
                <c:pt idx="1203">
                  <c:v>0.20902777777777778</c:v>
                </c:pt>
                <c:pt idx="1204">
                  <c:v>0.20920138888888887</c:v>
                </c:pt>
                <c:pt idx="1205">
                  <c:v>0.20937500000000001</c:v>
                </c:pt>
                <c:pt idx="1206">
                  <c:v>0.20954861111111112</c:v>
                </c:pt>
                <c:pt idx="1207">
                  <c:v>0.20972222222222223</c:v>
                </c:pt>
                <c:pt idx="1208">
                  <c:v>0.20989583333333331</c:v>
                </c:pt>
                <c:pt idx="1209">
                  <c:v>0.21006944444444445</c:v>
                </c:pt>
                <c:pt idx="1210">
                  <c:v>0.21024305555555556</c:v>
                </c:pt>
                <c:pt idx="1211">
                  <c:v>0.21041666666666667</c:v>
                </c:pt>
                <c:pt idx="1212">
                  <c:v>0.21059027777777775</c:v>
                </c:pt>
                <c:pt idx="1213">
                  <c:v>0.21076388888888889</c:v>
                </c:pt>
                <c:pt idx="1214">
                  <c:v>0.2109375</c:v>
                </c:pt>
                <c:pt idx="1215">
                  <c:v>0.21111111111111111</c:v>
                </c:pt>
                <c:pt idx="1216">
                  <c:v>0.21128472222222225</c:v>
                </c:pt>
                <c:pt idx="1217">
                  <c:v>0.21145833333333333</c:v>
                </c:pt>
                <c:pt idx="1218">
                  <c:v>0.21163194444444444</c:v>
                </c:pt>
                <c:pt idx="1219">
                  <c:v>0.21180555555555555</c:v>
                </c:pt>
                <c:pt idx="1220">
                  <c:v>0.21197916666666669</c:v>
                </c:pt>
                <c:pt idx="1221">
                  <c:v>0.21215277777777777</c:v>
                </c:pt>
                <c:pt idx="1222">
                  <c:v>0.21232638888888888</c:v>
                </c:pt>
                <c:pt idx="1223">
                  <c:v>0.21249999999999999</c:v>
                </c:pt>
                <c:pt idx="1224">
                  <c:v>0.21267361111111113</c:v>
                </c:pt>
                <c:pt idx="1225">
                  <c:v>0.21284722222222222</c:v>
                </c:pt>
                <c:pt idx="1226">
                  <c:v>0.21302083333333333</c:v>
                </c:pt>
                <c:pt idx="1227">
                  <c:v>0.21319444444444444</c:v>
                </c:pt>
                <c:pt idx="1228">
                  <c:v>0.21336805555555557</c:v>
                </c:pt>
                <c:pt idx="1229">
                  <c:v>0.21354166666666666</c:v>
                </c:pt>
                <c:pt idx="1230">
                  <c:v>0.21371527777777777</c:v>
                </c:pt>
                <c:pt idx="1231">
                  <c:v>0.21388888888888891</c:v>
                </c:pt>
                <c:pt idx="1232">
                  <c:v>0.21406250000000002</c:v>
                </c:pt>
                <c:pt idx="1233">
                  <c:v>0.2142361111111111</c:v>
                </c:pt>
                <c:pt idx="1234">
                  <c:v>0.21440972222222221</c:v>
                </c:pt>
                <c:pt idx="1235">
                  <c:v>0.21458333333333335</c:v>
                </c:pt>
                <c:pt idx="1236">
                  <c:v>0.21475694444444446</c:v>
                </c:pt>
                <c:pt idx="1237">
                  <c:v>0.21493055555555554</c:v>
                </c:pt>
                <c:pt idx="1238">
                  <c:v>0.21510416666666665</c:v>
                </c:pt>
                <c:pt idx="1239">
                  <c:v>0.21527777777777779</c:v>
                </c:pt>
                <c:pt idx="1240">
                  <c:v>0.2154513888888889</c:v>
                </c:pt>
                <c:pt idx="1241">
                  <c:v>0.21562499999999998</c:v>
                </c:pt>
                <c:pt idx="1242">
                  <c:v>0.21579861111111109</c:v>
                </c:pt>
                <c:pt idx="1243">
                  <c:v>0.21597222222222223</c:v>
                </c:pt>
                <c:pt idx="1244">
                  <c:v>0.21614583333333334</c:v>
                </c:pt>
                <c:pt idx="1245">
                  <c:v>0.21631944444444443</c:v>
                </c:pt>
                <c:pt idx="1246">
                  <c:v>0.21649305555555556</c:v>
                </c:pt>
                <c:pt idx="1247">
                  <c:v>0.21666666666666667</c:v>
                </c:pt>
                <c:pt idx="1248">
                  <c:v>0.21684027777777778</c:v>
                </c:pt>
                <c:pt idx="1249">
                  <c:v>0.21701388888888887</c:v>
                </c:pt>
                <c:pt idx="1250">
                  <c:v>0.21718750000000001</c:v>
                </c:pt>
                <c:pt idx="1251">
                  <c:v>0.21736111111111112</c:v>
                </c:pt>
                <c:pt idx="1252">
                  <c:v>0.21753472222222223</c:v>
                </c:pt>
                <c:pt idx="1253">
                  <c:v>0.21770833333333331</c:v>
                </c:pt>
                <c:pt idx="1254">
                  <c:v>0.21788194444444445</c:v>
                </c:pt>
                <c:pt idx="1255">
                  <c:v>0.21805555555555556</c:v>
                </c:pt>
                <c:pt idx="1256">
                  <c:v>0.21822916666666667</c:v>
                </c:pt>
                <c:pt idx="1257">
                  <c:v>0.21840277777777775</c:v>
                </c:pt>
                <c:pt idx="1258">
                  <c:v>0.21857638888888889</c:v>
                </c:pt>
                <c:pt idx="1259">
                  <c:v>0.21875</c:v>
                </c:pt>
                <c:pt idx="1260">
                  <c:v>0.21892361111111111</c:v>
                </c:pt>
                <c:pt idx="1261">
                  <c:v>0.21909722222222225</c:v>
                </c:pt>
                <c:pt idx="1262">
                  <c:v>0.21927083333333333</c:v>
                </c:pt>
                <c:pt idx="1263">
                  <c:v>0.21944444444444444</c:v>
                </c:pt>
                <c:pt idx="1264">
                  <c:v>0.21961805555555555</c:v>
                </c:pt>
                <c:pt idx="1265">
                  <c:v>0.21979166666666669</c:v>
                </c:pt>
                <c:pt idx="1266">
                  <c:v>0.21996527777777777</c:v>
                </c:pt>
                <c:pt idx="1267">
                  <c:v>0.22013888888888888</c:v>
                </c:pt>
                <c:pt idx="1268">
                  <c:v>0.22031249999999999</c:v>
                </c:pt>
                <c:pt idx="1269">
                  <c:v>0.22048611111111113</c:v>
                </c:pt>
                <c:pt idx="1270">
                  <c:v>0.22065972222222222</c:v>
                </c:pt>
                <c:pt idx="1271">
                  <c:v>0.22083333333333333</c:v>
                </c:pt>
                <c:pt idx="1272">
                  <c:v>0.22100694444444444</c:v>
                </c:pt>
                <c:pt idx="1273">
                  <c:v>0.22118055555555557</c:v>
                </c:pt>
                <c:pt idx="1274">
                  <c:v>0.22135416666666666</c:v>
                </c:pt>
                <c:pt idx="1275">
                  <c:v>0.22152777777777777</c:v>
                </c:pt>
                <c:pt idx="1276">
                  <c:v>0.22170138888888891</c:v>
                </c:pt>
                <c:pt idx="1277">
                  <c:v>0.22187500000000002</c:v>
                </c:pt>
                <c:pt idx="1278">
                  <c:v>0.2220486111111111</c:v>
                </c:pt>
                <c:pt idx="1279">
                  <c:v>0.22222222222222221</c:v>
                </c:pt>
                <c:pt idx="1280">
                  <c:v>0.22239583333333335</c:v>
                </c:pt>
                <c:pt idx="1281">
                  <c:v>0.22256944444444446</c:v>
                </c:pt>
                <c:pt idx="1282">
                  <c:v>0.22274305555555554</c:v>
                </c:pt>
                <c:pt idx="1283">
                  <c:v>0.22291666666666665</c:v>
                </c:pt>
                <c:pt idx="1284">
                  <c:v>0.22309027777777779</c:v>
                </c:pt>
                <c:pt idx="1285">
                  <c:v>0.2232638888888889</c:v>
                </c:pt>
                <c:pt idx="1286">
                  <c:v>0.22343749999999998</c:v>
                </c:pt>
                <c:pt idx="1287">
                  <c:v>0.22361111111111109</c:v>
                </c:pt>
                <c:pt idx="1288">
                  <c:v>0.22378472222222223</c:v>
                </c:pt>
                <c:pt idx="1289">
                  <c:v>0.22395833333333334</c:v>
                </c:pt>
                <c:pt idx="1290">
                  <c:v>0.22413194444444443</c:v>
                </c:pt>
                <c:pt idx="1291">
                  <c:v>0.22430555555555556</c:v>
                </c:pt>
                <c:pt idx="1292">
                  <c:v>0.22447916666666667</c:v>
                </c:pt>
                <c:pt idx="1293">
                  <c:v>0.22465277777777778</c:v>
                </c:pt>
                <c:pt idx="1294">
                  <c:v>0.22482638888888887</c:v>
                </c:pt>
                <c:pt idx="1295">
                  <c:v>0.22500000000000001</c:v>
                </c:pt>
                <c:pt idx="1296">
                  <c:v>0.22517361111111112</c:v>
                </c:pt>
                <c:pt idx="1297">
                  <c:v>0.22534722222222223</c:v>
                </c:pt>
                <c:pt idx="1298">
                  <c:v>0.22552083333333331</c:v>
                </c:pt>
                <c:pt idx="1299">
                  <c:v>0.22569444444444445</c:v>
                </c:pt>
                <c:pt idx="1300">
                  <c:v>0.22586805555555556</c:v>
                </c:pt>
                <c:pt idx="1301">
                  <c:v>0.22604166666666667</c:v>
                </c:pt>
                <c:pt idx="1302">
                  <c:v>0.22621527777777775</c:v>
                </c:pt>
                <c:pt idx="1303">
                  <c:v>0.22638888888888889</c:v>
                </c:pt>
                <c:pt idx="1304">
                  <c:v>0.2265625</c:v>
                </c:pt>
                <c:pt idx="1305">
                  <c:v>0.22673611111111111</c:v>
                </c:pt>
                <c:pt idx="1306">
                  <c:v>0.22690972222222225</c:v>
                </c:pt>
                <c:pt idx="1307">
                  <c:v>0.22708333333333333</c:v>
                </c:pt>
                <c:pt idx="1308">
                  <c:v>0.22725694444444444</c:v>
                </c:pt>
                <c:pt idx="1309">
                  <c:v>0.22743055555555555</c:v>
                </c:pt>
                <c:pt idx="1310">
                  <c:v>0.22760416666666669</c:v>
                </c:pt>
                <c:pt idx="1311">
                  <c:v>0.22777777777777777</c:v>
                </c:pt>
                <c:pt idx="1312">
                  <c:v>0.22795138888888888</c:v>
                </c:pt>
                <c:pt idx="1313">
                  <c:v>0.22812499999999999</c:v>
                </c:pt>
                <c:pt idx="1314">
                  <c:v>0.22829861111111113</c:v>
                </c:pt>
                <c:pt idx="1315">
                  <c:v>0.22847222222222222</c:v>
                </c:pt>
                <c:pt idx="1316">
                  <c:v>0.22864583333333333</c:v>
                </c:pt>
                <c:pt idx="1317">
                  <c:v>0.22881944444444444</c:v>
                </c:pt>
                <c:pt idx="1318">
                  <c:v>0.22899305555555557</c:v>
                </c:pt>
                <c:pt idx="1319">
                  <c:v>0.22916666666666666</c:v>
                </c:pt>
                <c:pt idx="1320">
                  <c:v>0.22934027777777777</c:v>
                </c:pt>
                <c:pt idx="1321">
                  <c:v>0.22951388888888888</c:v>
                </c:pt>
                <c:pt idx="1322">
                  <c:v>0.22968750000000002</c:v>
                </c:pt>
                <c:pt idx="1323">
                  <c:v>0.2298611111111111</c:v>
                </c:pt>
                <c:pt idx="1324">
                  <c:v>0.23003472222222221</c:v>
                </c:pt>
                <c:pt idx="1325">
                  <c:v>0.23020833333333335</c:v>
                </c:pt>
                <c:pt idx="1326">
                  <c:v>0.23038194444444446</c:v>
                </c:pt>
                <c:pt idx="1327">
                  <c:v>0.23055555555555554</c:v>
                </c:pt>
                <c:pt idx="1328">
                  <c:v>0.23072916666666665</c:v>
                </c:pt>
                <c:pt idx="1329">
                  <c:v>0.23090277777777779</c:v>
                </c:pt>
                <c:pt idx="1330">
                  <c:v>0.2310763888888889</c:v>
                </c:pt>
                <c:pt idx="1331">
                  <c:v>0.23124999999999998</c:v>
                </c:pt>
                <c:pt idx="1332">
                  <c:v>0.23142361111111112</c:v>
                </c:pt>
                <c:pt idx="1333">
                  <c:v>0.23159722222222223</c:v>
                </c:pt>
                <c:pt idx="1334">
                  <c:v>0.23177083333333334</c:v>
                </c:pt>
                <c:pt idx="1335">
                  <c:v>0.23194444444444443</c:v>
                </c:pt>
                <c:pt idx="1336">
                  <c:v>0.23211805555555554</c:v>
                </c:pt>
                <c:pt idx="1337">
                  <c:v>0.23229166666666667</c:v>
                </c:pt>
                <c:pt idx="1338">
                  <c:v>0.23246527777777778</c:v>
                </c:pt>
                <c:pt idx="1339">
                  <c:v>0.23263888888888887</c:v>
                </c:pt>
                <c:pt idx="1340">
                  <c:v>0.23281250000000001</c:v>
                </c:pt>
                <c:pt idx="1341">
                  <c:v>0.23298611111111112</c:v>
                </c:pt>
                <c:pt idx="1342">
                  <c:v>0.23315972222222223</c:v>
                </c:pt>
                <c:pt idx="1343">
                  <c:v>0.23333333333333331</c:v>
                </c:pt>
                <c:pt idx="1344">
                  <c:v>0.23350694444444445</c:v>
                </c:pt>
                <c:pt idx="1345">
                  <c:v>0.23368055555555556</c:v>
                </c:pt>
                <c:pt idx="1346">
                  <c:v>0.23385416666666667</c:v>
                </c:pt>
                <c:pt idx="1347">
                  <c:v>0.23402777777777781</c:v>
                </c:pt>
                <c:pt idx="1348">
                  <c:v>0.23420138888888889</c:v>
                </c:pt>
                <c:pt idx="1349">
                  <c:v>0.234375</c:v>
                </c:pt>
                <c:pt idx="1350">
                  <c:v>0.23454861111111111</c:v>
                </c:pt>
                <c:pt idx="1351">
                  <c:v>0.23472222222222219</c:v>
                </c:pt>
                <c:pt idx="1352">
                  <c:v>0.23489583333333333</c:v>
                </c:pt>
                <c:pt idx="1353">
                  <c:v>0.23506944444444444</c:v>
                </c:pt>
                <c:pt idx="1354">
                  <c:v>0.23524305555555555</c:v>
                </c:pt>
                <c:pt idx="1355">
                  <c:v>0.23541666666666669</c:v>
                </c:pt>
                <c:pt idx="1356">
                  <c:v>0.23559027777777777</c:v>
                </c:pt>
                <c:pt idx="1357">
                  <c:v>0.23576388888888888</c:v>
                </c:pt>
                <c:pt idx="1358">
                  <c:v>0.23593749999999999</c:v>
                </c:pt>
                <c:pt idx="1359">
                  <c:v>0.23611111111111113</c:v>
                </c:pt>
                <c:pt idx="1360">
                  <c:v>0.23628472222222222</c:v>
                </c:pt>
                <c:pt idx="1361">
                  <c:v>0.23645833333333333</c:v>
                </c:pt>
                <c:pt idx="1362">
                  <c:v>0.23663194444444446</c:v>
                </c:pt>
                <c:pt idx="1363">
                  <c:v>0.23680555555555557</c:v>
                </c:pt>
                <c:pt idx="1364">
                  <c:v>0.23697916666666666</c:v>
                </c:pt>
                <c:pt idx="1365">
                  <c:v>0.23715277777777777</c:v>
                </c:pt>
                <c:pt idx="1366">
                  <c:v>0.23732638888888888</c:v>
                </c:pt>
                <c:pt idx="1367">
                  <c:v>0.23750000000000002</c:v>
                </c:pt>
                <c:pt idx="1368">
                  <c:v>0.2376736111111111</c:v>
                </c:pt>
                <c:pt idx="1369">
                  <c:v>0.23784722222222221</c:v>
                </c:pt>
                <c:pt idx="1370">
                  <c:v>0.23802083333333335</c:v>
                </c:pt>
                <c:pt idx="1371">
                  <c:v>0.23819444444444446</c:v>
                </c:pt>
                <c:pt idx="1372">
                  <c:v>0.23836805555555554</c:v>
                </c:pt>
                <c:pt idx="1373">
                  <c:v>0.23854166666666665</c:v>
                </c:pt>
                <c:pt idx="1374">
                  <c:v>0.23871527777777779</c:v>
                </c:pt>
                <c:pt idx="1375">
                  <c:v>0.2388888888888889</c:v>
                </c:pt>
                <c:pt idx="1376">
                  <c:v>0.23906249999999998</c:v>
                </c:pt>
                <c:pt idx="1377">
                  <c:v>0.23923611111111112</c:v>
                </c:pt>
                <c:pt idx="1378">
                  <c:v>0.23940972222222223</c:v>
                </c:pt>
                <c:pt idx="1379">
                  <c:v>0.23958333333333334</c:v>
                </c:pt>
                <c:pt idx="1380">
                  <c:v>0.23975694444444443</c:v>
                </c:pt>
                <c:pt idx="1381">
                  <c:v>0.23993055555555554</c:v>
                </c:pt>
                <c:pt idx="1382">
                  <c:v>0.24010416666666667</c:v>
                </c:pt>
                <c:pt idx="1383">
                  <c:v>0.24027777777777778</c:v>
                </c:pt>
                <c:pt idx="1384">
                  <c:v>0.24045138888888887</c:v>
                </c:pt>
                <c:pt idx="1385">
                  <c:v>0.24062500000000001</c:v>
                </c:pt>
                <c:pt idx="1386">
                  <c:v>0.24079861111111112</c:v>
                </c:pt>
                <c:pt idx="1387">
                  <c:v>0.24097222222222223</c:v>
                </c:pt>
                <c:pt idx="1388">
                  <c:v>0.24114583333333331</c:v>
                </c:pt>
                <c:pt idx="1389">
                  <c:v>0.24131944444444445</c:v>
                </c:pt>
                <c:pt idx="1390">
                  <c:v>0.24149305555555556</c:v>
                </c:pt>
                <c:pt idx="1391">
                  <c:v>0.24166666666666667</c:v>
                </c:pt>
                <c:pt idx="1392">
                  <c:v>0.24184027777777781</c:v>
                </c:pt>
                <c:pt idx="1393">
                  <c:v>0.24201388888888889</c:v>
                </c:pt>
                <c:pt idx="1394">
                  <c:v>0.2421875</c:v>
                </c:pt>
                <c:pt idx="1395">
                  <c:v>0.24236111111111111</c:v>
                </c:pt>
                <c:pt idx="1396">
                  <c:v>0.24253472222222219</c:v>
                </c:pt>
                <c:pt idx="1397">
                  <c:v>0.24270833333333333</c:v>
                </c:pt>
                <c:pt idx="1398">
                  <c:v>0.24288194444444444</c:v>
                </c:pt>
                <c:pt idx="1399">
                  <c:v>0.24305555555555555</c:v>
                </c:pt>
                <c:pt idx="1400">
                  <c:v>0.24322916666666669</c:v>
                </c:pt>
                <c:pt idx="1401">
                  <c:v>0.24340277777777777</c:v>
                </c:pt>
                <c:pt idx="1402">
                  <c:v>0.24357638888888888</c:v>
                </c:pt>
                <c:pt idx="1403">
                  <c:v>0.24374999999999999</c:v>
                </c:pt>
                <c:pt idx="1404">
                  <c:v>0.24392361111111113</c:v>
                </c:pt>
                <c:pt idx="1405">
                  <c:v>0.24409722222222222</c:v>
                </c:pt>
                <c:pt idx="1406">
                  <c:v>0.24427083333333333</c:v>
                </c:pt>
                <c:pt idx="1407">
                  <c:v>0.24444444444444446</c:v>
                </c:pt>
                <c:pt idx="1408">
                  <c:v>0.24461805555555557</c:v>
                </c:pt>
                <c:pt idx="1409">
                  <c:v>0.24479166666666666</c:v>
                </c:pt>
                <c:pt idx="1410">
                  <c:v>0.24496527777777777</c:v>
                </c:pt>
                <c:pt idx="1411">
                  <c:v>0.24513888888888888</c:v>
                </c:pt>
                <c:pt idx="1412">
                  <c:v>0.24531250000000002</c:v>
                </c:pt>
                <c:pt idx="1413">
                  <c:v>0.2454861111111111</c:v>
                </c:pt>
                <c:pt idx="1414">
                  <c:v>0.24565972222222221</c:v>
                </c:pt>
                <c:pt idx="1415">
                  <c:v>0.24583333333333335</c:v>
                </c:pt>
                <c:pt idx="1416">
                  <c:v>0.24600694444444446</c:v>
                </c:pt>
                <c:pt idx="1417">
                  <c:v>0.24618055555555554</c:v>
                </c:pt>
                <c:pt idx="1418">
                  <c:v>0.24635416666666665</c:v>
                </c:pt>
                <c:pt idx="1419">
                  <c:v>0.24652777777777779</c:v>
                </c:pt>
                <c:pt idx="1420">
                  <c:v>0.2467013888888889</c:v>
                </c:pt>
                <c:pt idx="1421">
                  <c:v>0.24687499999999998</c:v>
                </c:pt>
                <c:pt idx="1422">
                  <c:v>0.24704861111111112</c:v>
                </c:pt>
                <c:pt idx="1423">
                  <c:v>0.24722222222222223</c:v>
                </c:pt>
                <c:pt idx="1424">
                  <c:v>0.24739583333333334</c:v>
                </c:pt>
                <c:pt idx="1425">
                  <c:v>0.24756944444444443</c:v>
                </c:pt>
                <c:pt idx="1426">
                  <c:v>0.24774305555555554</c:v>
                </c:pt>
                <c:pt idx="1427">
                  <c:v>0.24791666666666667</c:v>
                </c:pt>
                <c:pt idx="1428">
                  <c:v>0.24809027777777778</c:v>
                </c:pt>
                <c:pt idx="1429">
                  <c:v>0.24826388888888887</c:v>
                </c:pt>
                <c:pt idx="1430">
                  <c:v>0.24843750000000001</c:v>
                </c:pt>
                <c:pt idx="1431">
                  <c:v>0.24861111111111112</c:v>
                </c:pt>
                <c:pt idx="1432">
                  <c:v>0.24878472222222223</c:v>
                </c:pt>
                <c:pt idx="1433">
                  <c:v>0.24895833333333331</c:v>
                </c:pt>
                <c:pt idx="1434">
                  <c:v>0.24913194444444445</c:v>
                </c:pt>
                <c:pt idx="1435">
                  <c:v>0.24930555555555556</c:v>
                </c:pt>
                <c:pt idx="1436">
                  <c:v>0.24947916666666667</c:v>
                </c:pt>
                <c:pt idx="1437">
                  <c:v>0.24965277777777781</c:v>
                </c:pt>
                <c:pt idx="1438">
                  <c:v>0.24982638888888889</c:v>
                </c:pt>
                <c:pt idx="1439">
                  <c:v>0.25</c:v>
                </c:pt>
                <c:pt idx="1440">
                  <c:v>0.25017361111111108</c:v>
                </c:pt>
                <c:pt idx="1441">
                  <c:v>0.25034722222222222</c:v>
                </c:pt>
                <c:pt idx="1442">
                  <c:v>0.25052083333333336</c:v>
                </c:pt>
                <c:pt idx="1443">
                  <c:v>0.25069444444444444</c:v>
                </c:pt>
                <c:pt idx="1444">
                  <c:v>0.25086805555555552</c:v>
                </c:pt>
                <c:pt idx="1445">
                  <c:v>0.25104166666666666</c:v>
                </c:pt>
                <c:pt idx="1446">
                  <c:v>0.2512152777777778</c:v>
                </c:pt>
                <c:pt idx="1447">
                  <c:v>0.25138888888888888</c:v>
                </c:pt>
                <c:pt idx="1448">
                  <c:v>0.25156249999999997</c:v>
                </c:pt>
                <c:pt idx="1449">
                  <c:v>0.2517361111111111</c:v>
                </c:pt>
                <c:pt idx="1450">
                  <c:v>0.25190972222222224</c:v>
                </c:pt>
                <c:pt idx="1451">
                  <c:v>0.25208333333333333</c:v>
                </c:pt>
                <c:pt idx="1452">
                  <c:v>0.25225694444444441</c:v>
                </c:pt>
                <c:pt idx="1453">
                  <c:v>0.25243055555555555</c:v>
                </c:pt>
                <c:pt idx="1454">
                  <c:v>0.25260416666666669</c:v>
                </c:pt>
                <c:pt idx="1455">
                  <c:v>0.25277777777777777</c:v>
                </c:pt>
                <c:pt idx="1456">
                  <c:v>0.25295138888888891</c:v>
                </c:pt>
                <c:pt idx="1457">
                  <c:v>0.25312499999999999</c:v>
                </c:pt>
                <c:pt idx="1458">
                  <c:v>0.25329861111111113</c:v>
                </c:pt>
                <c:pt idx="1459">
                  <c:v>0.25347222222222221</c:v>
                </c:pt>
                <c:pt idx="1460">
                  <c:v>0.25364583333333335</c:v>
                </c:pt>
                <c:pt idx="1461">
                  <c:v>0.25381944444444443</c:v>
                </c:pt>
                <c:pt idx="1462">
                  <c:v>0.25399305555555557</c:v>
                </c:pt>
                <c:pt idx="1463">
                  <c:v>0.25416666666666665</c:v>
                </c:pt>
                <c:pt idx="1464">
                  <c:v>0.25434027777777779</c:v>
                </c:pt>
                <c:pt idx="1465">
                  <c:v>0.25451388888888887</c:v>
                </c:pt>
                <c:pt idx="1466">
                  <c:v>0.25468750000000001</c:v>
                </c:pt>
                <c:pt idx="1467">
                  <c:v>0.25486111111111109</c:v>
                </c:pt>
                <c:pt idx="1468">
                  <c:v>0.25503472222222223</c:v>
                </c:pt>
                <c:pt idx="1469">
                  <c:v>0.25520833333333331</c:v>
                </c:pt>
                <c:pt idx="1470">
                  <c:v>0.25538194444444445</c:v>
                </c:pt>
                <c:pt idx="1471">
                  <c:v>0.25555555555555559</c:v>
                </c:pt>
                <c:pt idx="1472">
                  <c:v>0.25572916666666667</c:v>
                </c:pt>
                <c:pt idx="1473">
                  <c:v>0.25590277777777776</c:v>
                </c:pt>
                <c:pt idx="1474">
                  <c:v>0.2560763888888889</c:v>
                </c:pt>
                <c:pt idx="1475">
                  <c:v>0.25625000000000003</c:v>
                </c:pt>
                <c:pt idx="1476">
                  <c:v>0.25642361111111112</c:v>
                </c:pt>
                <c:pt idx="1477">
                  <c:v>0.2565972222222222</c:v>
                </c:pt>
                <c:pt idx="1478">
                  <c:v>0.25677083333333334</c:v>
                </c:pt>
                <c:pt idx="1479">
                  <c:v>0.25694444444444448</c:v>
                </c:pt>
                <c:pt idx="1480">
                  <c:v>0.25711805555555556</c:v>
                </c:pt>
                <c:pt idx="1481">
                  <c:v>0.25729166666666664</c:v>
                </c:pt>
                <c:pt idx="1482">
                  <c:v>0.25746527777777778</c:v>
                </c:pt>
                <c:pt idx="1483">
                  <c:v>0.25763888888888892</c:v>
                </c:pt>
                <c:pt idx="1484">
                  <c:v>0.2578125</c:v>
                </c:pt>
                <c:pt idx="1485">
                  <c:v>0.25798611111111108</c:v>
                </c:pt>
                <c:pt idx="1486">
                  <c:v>0.25815972222222222</c:v>
                </c:pt>
                <c:pt idx="1487">
                  <c:v>0.25833333333333336</c:v>
                </c:pt>
                <c:pt idx="1488">
                  <c:v>0.25850694444444444</c:v>
                </c:pt>
                <c:pt idx="1489">
                  <c:v>0.25868055555555552</c:v>
                </c:pt>
                <c:pt idx="1490">
                  <c:v>0.25885416666666666</c:v>
                </c:pt>
                <c:pt idx="1491">
                  <c:v>0.2590277777777778</c:v>
                </c:pt>
                <c:pt idx="1492">
                  <c:v>0.25920138888888888</c:v>
                </c:pt>
                <c:pt idx="1493">
                  <c:v>0.25937499999999997</c:v>
                </c:pt>
                <c:pt idx="1494">
                  <c:v>0.2595486111111111</c:v>
                </c:pt>
                <c:pt idx="1495">
                  <c:v>0.25972222222222224</c:v>
                </c:pt>
                <c:pt idx="1496">
                  <c:v>0.25989583333333333</c:v>
                </c:pt>
                <c:pt idx="1497">
                  <c:v>0.26006944444444441</c:v>
                </c:pt>
                <c:pt idx="1498">
                  <c:v>0.26024305555555555</c:v>
                </c:pt>
                <c:pt idx="1499">
                  <c:v>0.26041666666666669</c:v>
                </c:pt>
                <c:pt idx="1500">
                  <c:v>0.26059027777777777</c:v>
                </c:pt>
                <c:pt idx="1501">
                  <c:v>0.26076388888888891</c:v>
                </c:pt>
                <c:pt idx="1502">
                  <c:v>0.26093749999999999</c:v>
                </c:pt>
                <c:pt idx="1503">
                  <c:v>0.26111111111111113</c:v>
                </c:pt>
                <c:pt idx="1504">
                  <c:v>0.26128472222222221</c:v>
                </c:pt>
                <c:pt idx="1505">
                  <c:v>0.26145833333333335</c:v>
                </c:pt>
                <c:pt idx="1506">
                  <c:v>0.26163194444444443</c:v>
                </c:pt>
                <c:pt idx="1507">
                  <c:v>0.26180555555555557</c:v>
                </c:pt>
                <c:pt idx="1508">
                  <c:v>0.26197916666666665</c:v>
                </c:pt>
                <c:pt idx="1509">
                  <c:v>0.26215277777777779</c:v>
                </c:pt>
                <c:pt idx="1510">
                  <c:v>0.26232638888888887</c:v>
                </c:pt>
                <c:pt idx="1511">
                  <c:v>0.26250000000000001</c:v>
                </c:pt>
                <c:pt idx="1512">
                  <c:v>0.26267361111111109</c:v>
                </c:pt>
                <c:pt idx="1513">
                  <c:v>0.26284722222222223</c:v>
                </c:pt>
                <c:pt idx="1514">
                  <c:v>0.26302083333333331</c:v>
                </c:pt>
                <c:pt idx="1515">
                  <c:v>0.26319444444444445</c:v>
                </c:pt>
                <c:pt idx="1516">
                  <c:v>0.26336805555555559</c:v>
                </c:pt>
                <c:pt idx="1517">
                  <c:v>0.26354166666666667</c:v>
                </c:pt>
                <c:pt idx="1518">
                  <c:v>0.26371527777777776</c:v>
                </c:pt>
                <c:pt idx="1519">
                  <c:v>0.2638888888888889</c:v>
                </c:pt>
                <c:pt idx="1520">
                  <c:v>0.26406250000000003</c:v>
                </c:pt>
                <c:pt idx="1521">
                  <c:v>0.26423611111111112</c:v>
                </c:pt>
                <c:pt idx="1522">
                  <c:v>0.2644097222222222</c:v>
                </c:pt>
                <c:pt idx="1523">
                  <c:v>0.26458333333333334</c:v>
                </c:pt>
                <c:pt idx="1524">
                  <c:v>0.26475694444444448</c:v>
                </c:pt>
                <c:pt idx="1525">
                  <c:v>0.26493055555555556</c:v>
                </c:pt>
                <c:pt idx="1526">
                  <c:v>0.26510416666666664</c:v>
                </c:pt>
                <c:pt idx="1527">
                  <c:v>0.26527777777777778</c:v>
                </c:pt>
                <c:pt idx="1528">
                  <c:v>0.26545138888888892</c:v>
                </c:pt>
                <c:pt idx="1529">
                  <c:v>0.265625</c:v>
                </c:pt>
                <c:pt idx="1530">
                  <c:v>0.26579861111111108</c:v>
                </c:pt>
                <c:pt idx="1531">
                  <c:v>0.26597222222222222</c:v>
                </c:pt>
                <c:pt idx="1532">
                  <c:v>0.26614583333333336</c:v>
                </c:pt>
                <c:pt idx="1533">
                  <c:v>0.26631944444444444</c:v>
                </c:pt>
                <c:pt idx="1534">
                  <c:v>0.26649305555555552</c:v>
                </c:pt>
                <c:pt idx="1535">
                  <c:v>0.26666666666666666</c:v>
                </c:pt>
                <c:pt idx="1536">
                  <c:v>0.2668402777777778</c:v>
                </c:pt>
                <c:pt idx="1537">
                  <c:v>0.26701388888888888</c:v>
                </c:pt>
                <c:pt idx="1538">
                  <c:v>0.26718749999999997</c:v>
                </c:pt>
                <c:pt idx="1539">
                  <c:v>0.2673611111111111</c:v>
                </c:pt>
                <c:pt idx="1540">
                  <c:v>0.26753472222222224</c:v>
                </c:pt>
                <c:pt idx="1541">
                  <c:v>0.26770833333333333</c:v>
                </c:pt>
                <c:pt idx="1542">
                  <c:v>0.26788194444444441</c:v>
                </c:pt>
                <c:pt idx="1543">
                  <c:v>0.26805555555555555</c:v>
                </c:pt>
                <c:pt idx="1544">
                  <c:v>0.26822916666666669</c:v>
                </c:pt>
                <c:pt idx="1545">
                  <c:v>0.26840277777777777</c:v>
                </c:pt>
                <c:pt idx="1546">
                  <c:v>0.26857638888888891</c:v>
                </c:pt>
                <c:pt idx="1547">
                  <c:v>0.26874999999999999</c:v>
                </c:pt>
                <c:pt idx="1548">
                  <c:v>0.26892361111111113</c:v>
                </c:pt>
                <c:pt idx="1549">
                  <c:v>0.26909722222222221</c:v>
                </c:pt>
                <c:pt idx="1550">
                  <c:v>0.26927083333333335</c:v>
                </c:pt>
                <c:pt idx="1551">
                  <c:v>0.26944444444444443</c:v>
                </c:pt>
                <c:pt idx="1552">
                  <c:v>0.26961805555555557</c:v>
                </c:pt>
                <c:pt idx="1553">
                  <c:v>0.26979166666666665</c:v>
                </c:pt>
                <c:pt idx="1554">
                  <c:v>0.26996527777777779</c:v>
                </c:pt>
                <c:pt idx="1555">
                  <c:v>0.27013888888888887</c:v>
                </c:pt>
                <c:pt idx="1556">
                  <c:v>0.27031250000000001</c:v>
                </c:pt>
                <c:pt idx="1557">
                  <c:v>0.27048611111111109</c:v>
                </c:pt>
                <c:pt idx="1558">
                  <c:v>0.27065972222222223</c:v>
                </c:pt>
                <c:pt idx="1559">
                  <c:v>0.27083333333333331</c:v>
                </c:pt>
                <c:pt idx="1560">
                  <c:v>0.27100694444444445</c:v>
                </c:pt>
                <c:pt idx="1561">
                  <c:v>0.27118055555555554</c:v>
                </c:pt>
                <c:pt idx="1562">
                  <c:v>0.27135416666666667</c:v>
                </c:pt>
                <c:pt idx="1563">
                  <c:v>0.27152777777777776</c:v>
                </c:pt>
                <c:pt idx="1564">
                  <c:v>0.2717013888888889</c:v>
                </c:pt>
                <c:pt idx="1565">
                  <c:v>0.27187500000000003</c:v>
                </c:pt>
                <c:pt idx="1566">
                  <c:v>0.27204861111111112</c:v>
                </c:pt>
                <c:pt idx="1567">
                  <c:v>0.2722222222222222</c:v>
                </c:pt>
                <c:pt idx="1568">
                  <c:v>0.27239583333333334</c:v>
                </c:pt>
                <c:pt idx="1569">
                  <c:v>0.27256944444444448</c:v>
                </c:pt>
                <c:pt idx="1570">
                  <c:v>0.27274305555555556</c:v>
                </c:pt>
                <c:pt idx="1571">
                  <c:v>0.27291666666666664</c:v>
                </c:pt>
                <c:pt idx="1572">
                  <c:v>0.27309027777777778</c:v>
                </c:pt>
                <c:pt idx="1573">
                  <c:v>0.27326388888888892</c:v>
                </c:pt>
                <c:pt idx="1574">
                  <c:v>0.2734375</c:v>
                </c:pt>
                <c:pt idx="1575">
                  <c:v>0.27361111111111108</c:v>
                </c:pt>
                <c:pt idx="1576">
                  <c:v>0.27378472222222222</c:v>
                </c:pt>
                <c:pt idx="1577">
                  <c:v>0.27395833333333336</c:v>
                </c:pt>
                <c:pt idx="1578">
                  <c:v>0.27413194444444444</c:v>
                </c:pt>
                <c:pt idx="1579">
                  <c:v>0.27430555555555552</c:v>
                </c:pt>
                <c:pt idx="1580">
                  <c:v>0.27447916666666666</c:v>
                </c:pt>
                <c:pt idx="1581">
                  <c:v>0.2746527777777778</c:v>
                </c:pt>
                <c:pt idx="1582">
                  <c:v>0.27482638888888888</c:v>
                </c:pt>
                <c:pt idx="1583">
                  <c:v>0.27499999999999997</c:v>
                </c:pt>
                <c:pt idx="1584">
                  <c:v>0.2751736111111111</c:v>
                </c:pt>
                <c:pt idx="1585">
                  <c:v>0.27534722222222224</c:v>
                </c:pt>
                <c:pt idx="1586">
                  <c:v>0.27552083333333333</c:v>
                </c:pt>
                <c:pt idx="1587">
                  <c:v>0.27569444444444446</c:v>
                </c:pt>
                <c:pt idx="1588">
                  <c:v>0.27586805555555555</c:v>
                </c:pt>
                <c:pt idx="1589">
                  <c:v>0.27604166666666669</c:v>
                </c:pt>
                <c:pt idx="1590">
                  <c:v>0.27621527777777777</c:v>
                </c:pt>
                <c:pt idx="1591">
                  <c:v>0.27638888888888885</c:v>
                </c:pt>
                <c:pt idx="1592">
                  <c:v>0.27656249999999999</c:v>
                </c:pt>
                <c:pt idx="1593">
                  <c:v>0.27673611111111113</c:v>
                </c:pt>
                <c:pt idx="1594">
                  <c:v>0.27690972222222221</c:v>
                </c:pt>
                <c:pt idx="1595">
                  <c:v>0.27708333333333335</c:v>
                </c:pt>
                <c:pt idx="1596">
                  <c:v>0.27725694444444443</c:v>
                </c:pt>
                <c:pt idx="1597">
                  <c:v>0.27743055555555557</c:v>
                </c:pt>
                <c:pt idx="1598">
                  <c:v>0.27760416666666665</c:v>
                </c:pt>
                <c:pt idx="1599">
                  <c:v>0.27777777777777779</c:v>
                </c:pt>
                <c:pt idx="1600">
                  <c:v>0.27795138888888887</c:v>
                </c:pt>
                <c:pt idx="1601">
                  <c:v>0.27812500000000001</c:v>
                </c:pt>
                <c:pt idx="1602">
                  <c:v>0.27829861111111115</c:v>
                </c:pt>
                <c:pt idx="1603">
                  <c:v>0.27847222222222223</c:v>
                </c:pt>
                <c:pt idx="1604">
                  <c:v>0.27864583333333331</c:v>
                </c:pt>
                <c:pt idx="1605">
                  <c:v>0.27881944444444445</c:v>
                </c:pt>
                <c:pt idx="1606">
                  <c:v>0.27899305555555554</c:v>
                </c:pt>
                <c:pt idx="1607">
                  <c:v>0.27916666666666667</c:v>
                </c:pt>
                <c:pt idx="1608">
                  <c:v>0.27934027777777776</c:v>
                </c:pt>
                <c:pt idx="1609">
                  <c:v>0.2795138888888889</c:v>
                </c:pt>
                <c:pt idx="1610">
                  <c:v>0.27968750000000003</c:v>
                </c:pt>
                <c:pt idx="1611">
                  <c:v>0.27986111111111112</c:v>
                </c:pt>
                <c:pt idx="1612">
                  <c:v>0.2800347222222222</c:v>
                </c:pt>
                <c:pt idx="1613">
                  <c:v>0.28020833333333334</c:v>
                </c:pt>
                <c:pt idx="1614">
                  <c:v>0.28038194444444448</c:v>
                </c:pt>
                <c:pt idx="1615">
                  <c:v>0.28055555555555556</c:v>
                </c:pt>
                <c:pt idx="1616">
                  <c:v>0.28072916666666664</c:v>
                </c:pt>
                <c:pt idx="1617">
                  <c:v>0.28090277777777778</c:v>
                </c:pt>
                <c:pt idx="1618">
                  <c:v>0.28107638888888892</c:v>
                </c:pt>
                <c:pt idx="1619">
                  <c:v>0.28125</c:v>
                </c:pt>
                <c:pt idx="1620">
                  <c:v>0.28142361111111108</c:v>
                </c:pt>
                <c:pt idx="1621">
                  <c:v>0.28159722222222222</c:v>
                </c:pt>
                <c:pt idx="1622">
                  <c:v>0.28177083333333336</c:v>
                </c:pt>
                <c:pt idx="1623">
                  <c:v>0.28194444444444444</c:v>
                </c:pt>
                <c:pt idx="1624">
                  <c:v>0.28211805555555552</c:v>
                </c:pt>
                <c:pt idx="1625">
                  <c:v>0.28229166666666666</c:v>
                </c:pt>
                <c:pt idx="1626">
                  <c:v>0.2824652777777778</c:v>
                </c:pt>
                <c:pt idx="1627">
                  <c:v>0.28263888888888888</c:v>
                </c:pt>
                <c:pt idx="1628">
                  <c:v>0.28281249999999997</c:v>
                </c:pt>
                <c:pt idx="1629">
                  <c:v>0.2829861111111111</c:v>
                </c:pt>
                <c:pt idx="1630">
                  <c:v>0.28315972222222224</c:v>
                </c:pt>
                <c:pt idx="1631">
                  <c:v>0.28333333333333333</c:v>
                </c:pt>
                <c:pt idx="1632">
                  <c:v>0.28350694444444446</c:v>
                </c:pt>
                <c:pt idx="1633">
                  <c:v>0.28368055555555555</c:v>
                </c:pt>
                <c:pt idx="1634">
                  <c:v>0.28385416666666669</c:v>
                </c:pt>
                <c:pt idx="1635">
                  <c:v>0.28402777777777777</c:v>
                </c:pt>
                <c:pt idx="1636">
                  <c:v>0.28420138888888885</c:v>
                </c:pt>
                <c:pt idx="1637">
                  <c:v>0.28437499999999999</c:v>
                </c:pt>
                <c:pt idx="1638">
                  <c:v>0.28454861111111113</c:v>
                </c:pt>
                <c:pt idx="1639">
                  <c:v>0.28472222222222221</c:v>
                </c:pt>
                <c:pt idx="1640">
                  <c:v>0.28489583333333335</c:v>
                </c:pt>
                <c:pt idx="1641">
                  <c:v>0.28506944444444443</c:v>
                </c:pt>
                <c:pt idx="1642">
                  <c:v>0.28524305555555557</c:v>
                </c:pt>
                <c:pt idx="1643">
                  <c:v>0.28541666666666665</c:v>
                </c:pt>
                <c:pt idx="1644">
                  <c:v>0.28559027777777779</c:v>
                </c:pt>
                <c:pt idx="1645">
                  <c:v>0.28576388888888887</c:v>
                </c:pt>
                <c:pt idx="1646">
                  <c:v>0.28593750000000001</c:v>
                </c:pt>
                <c:pt idx="1647">
                  <c:v>0.28611111111111115</c:v>
                </c:pt>
                <c:pt idx="1648">
                  <c:v>0.28628472222222223</c:v>
                </c:pt>
                <c:pt idx="1649">
                  <c:v>0.28645833333333331</c:v>
                </c:pt>
                <c:pt idx="1650">
                  <c:v>0.28663194444444445</c:v>
                </c:pt>
                <c:pt idx="1651">
                  <c:v>0.28680555555555554</c:v>
                </c:pt>
                <c:pt idx="1652">
                  <c:v>0.28697916666666667</c:v>
                </c:pt>
                <c:pt idx="1653">
                  <c:v>0.28715277777777776</c:v>
                </c:pt>
                <c:pt idx="1654">
                  <c:v>0.2873263888888889</c:v>
                </c:pt>
                <c:pt idx="1655">
                  <c:v>0.28750000000000003</c:v>
                </c:pt>
                <c:pt idx="1656">
                  <c:v>0.28767361111111112</c:v>
                </c:pt>
                <c:pt idx="1657">
                  <c:v>0.2878472222222222</c:v>
                </c:pt>
                <c:pt idx="1658">
                  <c:v>0.28802083333333334</c:v>
                </c:pt>
                <c:pt idx="1659">
                  <c:v>0.28819444444444448</c:v>
                </c:pt>
                <c:pt idx="1660">
                  <c:v>0.28836805555555556</c:v>
                </c:pt>
                <c:pt idx="1661">
                  <c:v>0.28854166666666664</c:v>
                </c:pt>
                <c:pt idx="1662">
                  <c:v>0.28871527777777778</c:v>
                </c:pt>
                <c:pt idx="1663">
                  <c:v>0.28888888888888892</c:v>
                </c:pt>
                <c:pt idx="1664">
                  <c:v>0.2890625</c:v>
                </c:pt>
                <c:pt idx="1665">
                  <c:v>0.28923611111111108</c:v>
                </c:pt>
                <c:pt idx="1666">
                  <c:v>0.28940972222222222</c:v>
                </c:pt>
                <c:pt idx="1667">
                  <c:v>0.28958333333333336</c:v>
                </c:pt>
                <c:pt idx="1668">
                  <c:v>0.28975694444444444</c:v>
                </c:pt>
                <c:pt idx="1669">
                  <c:v>0.28993055555555552</c:v>
                </c:pt>
                <c:pt idx="1670">
                  <c:v>0.29010416666666666</c:v>
                </c:pt>
                <c:pt idx="1671">
                  <c:v>0.2902777777777778</c:v>
                </c:pt>
                <c:pt idx="1672">
                  <c:v>0.29045138888888888</c:v>
                </c:pt>
                <c:pt idx="1673">
                  <c:v>0.29062499999999997</c:v>
                </c:pt>
                <c:pt idx="1674">
                  <c:v>0.2907986111111111</c:v>
                </c:pt>
                <c:pt idx="1675">
                  <c:v>0.29097222222222224</c:v>
                </c:pt>
                <c:pt idx="1676">
                  <c:v>0.29114583333333333</c:v>
                </c:pt>
                <c:pt idx="1677">
                  <c:v>0.29131944444444446</c:v>
                </c:pt>
                <c:pt idx="1678">
                  <c:v>0.29149305555555555</c:v>
                </c:pt>
                <c:pt idx="1679">
                  <c:v>0.29166666666666669</c:v>
                </c:pt>
                <c:pt idx="1680">
                  <c:v>0.29184027777777777</c:v>
                </c:pt>
                <c:pt idx="1681">
                  <c:v>0.29201388888888891</c:v>
                </c:pt>
                <c:pt idx="1682">
                  <c:v>0.29218749999999999</c:v>
                </c:pt>
                <c:pt idx="1683">
                  <c:v>0.29236111111111113</c:v>
                </c:pt>
                <c:pt idx="1684">
                  <c:v>0.29253472222222221</c:v>
                </c:pt>
                <c:pt idx="1685">
                  <c:v>0.29270833333333335</c:v>
                </c:pt>
                <c:pt idx="1686">
                  <c:v>0.29288194444444443</c:v>
                </c:pt>
                <c:pt idx="1687">
                  <c:v>0.29305555555555557</c:v>
                </c:pt>
                <c:pt idx="1688">
                  <c:v>0.29322916666666665</c:v>
                </c:pt>
                <c:pt idx="1689">
                  <c:v>0.29340277777777779</c:v>
                </c:pt>
                <c:pt idx="1690">
                  <c:v>0.29357638888888887</c:v>
                </c:pt>
                <c:pt idx="1691">
                  <c:v>0.29375000000000001</c:v>
                </c:pt>
                <c:pt idx="1692">
                  <c:v>0.29392361111111109</c:v>
                </c:pt>
                <c:pt idx="1693">
                  <c:v>0.29409722222222223</c:v>
                </c:pt>
                <c:pt idx="1694">
                  <c:v>0.29427083333333331</c:v>
                </c:pt>
                <c:pt idx="1695">
                  <c:v>0.29444444444444445</c:v>
                </c:pt>
                <c:pt idx="1696">
                  <c:v>0.29461805555555559</c:v>
                </c:pt>
                <c:pt idx="1697">
                  <c:v>0.29479166666666667</c:v>
                </c:pt>
                <c:pt idx="1698">
                  <c:v>0.29496527777777776</c:v>
                </c:pt>
                <c:pt idx="1699">
                  <c:v>0.2951388888888889</c:v>
                </c:pt>
                <c:pt idx="1700">
                  <c:v>0.29531250000000003</c:v>
                </c:pt>
                <c:pt idx="1701">
                  <c:v>0.29548611111111112</c:v>
                </c:pt>
                <c:pt idx="1702">
                  <c:v>0.2956597222222222</c:v>
                </c:pt>
                <c:pt idx="1703">
                  <c:v>0.29583333333333334</c:v>
                </c:pt>
                <c:pt idx="1704">
                  <c:v>0.29600694444444448</c:v>
                </c:pt>
                <c:pt idx="1705">
                  <c:v>0.29618055555555556</c:v>
                </c:pt>
                <c:pt idx="1706">
                  <c:v>0.29635416666666664</c:v>
                </c:pt>
                <c:pt idx="1707">
                  <c:v>0.29652777777777778</c:v>
                </c:pt>
                <c:pt idx="1708">
                  <c:v>0.29670138888888892</c:v>
                </c:pt>
                <c:pt idx="1709">
                  <c:v>0.296875</c:v>
                </c:pt>
                <c:pt idx="1710">
                  <c:v>0.29704861111111108</c:v>
                </c:pt>
                <c:pt idx="1711">
                  <c:v>0.29722222222222222</c:v>
                </c:pt>
                <c:pt idx="1712">
                  <c:v>0.29739583333333336</c:v>
                </c:pt>
                <c:pt idx="1713">
                  <c:v>0.29756944444444444</c:v>
                </c:pt>
                <c:pt idx="1714">
                  <c:v>0.29774305555555552</c:v>
                </c:pt>
                <c:pt idx="1715">
                  <c:v>0.29791666666666666</c:v>
                </c:pt>
                <c:pt idx="1716">
                  <c:v>0.2980902777777778</c:v>
                </c:pt>
                <c:pt idx="1717">
                  <c:v>0.29826388888888888</c:v>
                </c:pt>
                <c:pt idx="1718">
                  <c:v>0.29843749999999997</c:v>
                </c:pt>
                <c:pt idx="1719">
                  <c:v>0.2986111111111111</c:v>
                </c:pt>
                <c:pt idx="1720">
                  <c:v>0.29878472222222224</c:v>
                </c:pt>
                <c:pt idx="1721">
                  <c:v>0.29895833333333333</c:v>
                </c:pt>
                <c:pt idx="1722">
                  <c:v>0.29913194444444441</c:v>
                </c:pt>
                <c:pt idx="1723">
                  <c:v>0.29930555555555555</c:v>
                </c:pt>
                <c:pt idx="1724">
                  <c:v>0.29947916666666669</c:v>
                </c:pt>
                <c:pt idx="1725">
                  <c:v>0.29965277777777777</c:v>
                </c:pt>
                <c:pt idx="1726">
                  <c:v>0.29982638888888891</c:v>
                </c:pt>
                <c:pt idx="1727">
                  <c:v>0.3</c:v>
                </c:pt>
                <c:pt idx="1728">
                  <c:v>0.30017361111111113</c:v>
                </c:pt>
                <c:pt idx="1729">
                  <c:v>0.30034722222222221</c:v>
                </c:pt>
                <c:pt idx="1730">
                  <c:v>0.30052083333333335</c:v>
                </c:pt>
                <c:pt idx="1731">
                  <c:v>0.30069444444444443</c:v>
                </c:pt>
                <c:pt idx="1732">
                  <c:v>0.30086805555555557</c:v>
                </c:pt>
                <c:pt idx="1733">
                  <c:v>0.30104166666666665</c:v>
                </c:pt>
                <c:pt idx="1734">
                  <c:v>0.30121527777777779</c:v>
                </c:pt>
                <c:pt idx="1735">
                  <c:v>0.30138888888888887</c:v>
                </c:pt>
                <c:pt idx="1736">
                  <c:v>0.30156250000000001</c:v>
                </c:pt>
                <c:pt idx="1737">
                  <c:v>0.30173611111111109</c:v>
                </c:pt>
                <c:pt idx="1738">
                  <c:v>0.30190972222222223</c:v>
                </c:pt>
                <c:pt idx="1739">
                  <c:v>0.30208333333333331</c:v>
                </c:pt>
                <c:pt idx="1740">
                  <c:v>0.30225694444444445</c:v>
                </c:pt>
                <c:pt idx="1741">
                  <c:v>0.30243055555555559</c:v>
                </c:pt>
                <c:pt idx="1742">
                  <c:v>0.30260416666666667</c:v>
                </c:pt>
                <c:pt idx="1743">
                  <c:v>0.30277777777777776</c:v>
                </c:pt>
                <c:pt idx="1744">
                  <c:v>0.3029513888888889</c:v>
                </c:pt>
                <c:pt idx="1745">
                  <c:v>0.30312500000000003</c:v>
                </c:pt>
                <c:pt idx="1746">
                  <c:v>0.30329861111111112</c:v>
                </c:pt>
                <c:pt idx="1747">
                  <c:v>0.3034722222222222</c:v>
                </c:pt>
                <c:pt idx="1748">
                  <c:v>0.30364583333333334</c:v>
                </c:pt>
                <c:pt idx="1749">
                  <c:v>0.30381944444444448</c:v>
                </c:pt>
                <c:pt idx="1750">
                  <c:v>0.30399305555555556</c:v>
                </c:pt>
                <c:pt idx="1751">
                  <c:v>0.30416666666666664</c:v>
                </c:pt>
                <c:pt idx="1752">
                  <c:v>0.30434027777777778</c:v>
                </c:pt>
                <c:pt idx="1753">
                  <c:v>0.30451388888888892</c:v>
                </c:pt>
                <c:pt idx="1754">
                  <c:v>0.3046875</c:v>
                </c:pt>
                <c:pt idx="1755">
                  <c:v>0.30486111111111108</c:v>
                </c:pt>
                <c:pt idx="1756">
                  <c:v>0.30503472222222222</c:v>
                </c:pt>
                <c:pt idx="1757">
                  <c:v>0.30520833333333336</c:v>
                </c:pt>
                <c:pt idx="1758">
                  <c:v>0.30538194444444444</c:v>
                </c:pt>
                <c:pt idx="1759">
                  <c:v>0.30555555555555552</c:v>
                </c:pt>
                <c:pt idx="1760">
                  <c:v>0.30572916666666666</c:v>
                </c:pt>
                <c:pt idx="1761">
                  <c:v>0.3059027777777778</c:v>
                </c:pt>
                <c:pt idx="1762">
                  <c:v>0.30607638888888888</c:v>
                </c:pt>
              </c:numCache>
            </c:numRef>
          </c:xVal>
          <c:yVal>
            <c:numRef>
              <c:f>'100-Yr'!$I$5:$I$1767</c:f>
              <c:numCache>
                <c:formatCode>General</c:formatCode>
                <c:ptCount val="176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0.01</c:v>
                </c:pt>
                <c:pt idx="43">
                  <c:v>0.01</c:v>
                </c:pt>
                <c:pt idx="44">
                  <c:v>0.01</c:v>
                </c:pt>
                <c:pt idx="45">
                  <c:v>0.01</c:v>
                </c:pt>
                <c:pt idx="46">
                  <c:v>0.01</c:v>
                </c:pt>
                <c:pt idx="47">
                  <c:v>0.01</c:v>
                </c:pt>
                <c:pt idx="48">
                  <c:v>0.01</c:v>
                </c:pt>
                <c:pt idx="49">
                  <c:v>0.02</c:v>
                </c:pt>
                <c:pt idx="50">
                  <c:v>0.02</c:v>
                </c:pt>
                <c:pt idx="51">
                  <c:v>0.02</c:v>
                </c:pt>
                <c:pt idx="52">
                  <c:v>0.03</c:v>
                </c:pt>
                <c:pt idx="53">
                  <c:v>0.03</c:v>
                </c:pt>
                <c:pt idx="54">
                  <c:v>0.03</c:v>
                </c:pt>
                <c:pt idx="55">
                  <c:v>0.04</c:v>
                </c:pt>
                <c:pt idx="56">
                  <c:v>0.05</c:v>
                </c:pt>
                <c:pt idx="57">
                  <c:v>0.05</c:v>
                </c:pt>
                <c:pt idx="58">
                  <c:v>0.06</c:v>
                </c:pt>
                <c:pt idx="59">
                  <c:v>7.0000000000000007E-2</c:v>
                </c:pt>
                <c:pt idx="60">
                  <c:v>0.09</c:v>
                </c:pt>
                <c:pt idx="61">
                  <c:v>0.11</c:v>
                </c:pt>
                <c:pt idx="62">
                  <c:v>0.12</c:v>
                </c:pt>
                <c:pt idx="63">
                  <c:v>0.13</c:v>
                </c:pt>
                <c:pt idx="64">
                  <c:v>0.14000000000000001</c:v>
                </c:pt>
                <c:pt idx="65">
                  <c:v>0.15</c:v>
                </c:pt>
                <c:pt idx="66">
                  <c:v>0.16</c:v>
                </c:pt>
                <c:pt idx="67">
                  <c:v>0.16</c:v>
                </c:pt>
                <c:pt idx="68">
                  <c:v>0.17</c:v>
                </c:pt>
                <c:pt idx="69">
                  <c:v>0.18</c:v>
                </c:pt>
                <c:pt idx="70">
                  <c:v>0.18</c:v>
                </c:pt>
                <c:pt idx="71">
                  <c:v>0.19</c:v>
                </c:pt>
                <c:pt idx="72">
                  <c:v>0.2</c:v>
                </c:pt>
                <c:pt idx="73">
                  <c:v>0.2</c:v>
                </c:pt>
                <c:pt idx="74">
                  <c:v>0.21</c:v>
                </c:pt>
                <c:pt idx="75">
                  <c:v>0.22</c:v>
                </c:pt>
                <c:pt idx="76">
                  <c:v>0.23</c:v>
                </c:pt>
                <c:pt idx="77">
                  <c:v>0.23</c:v>
                </c:pt>
                <c:pt idx="78">
                  <c:v>0.24</c:v>
                </c:pt>
                <c:pt idx="79">
                  <c:v>0.25</c:v>
                </c:pt>
                <c:pt idx="80">
                  <c:v>0.25</c:v>
                </c:pt>
                <c:pt idx="81">
                  <c:v>0.26</c:v>
                </c:pt>
                <c:pt idx="82">
                  <c:v>0.27</c:v>
                </c:pt>
                <c:pt idx="83">
                  <c:v>0.28000000000000003</c:v>
                </c:pt>
                <c:pt idx="84">
                  <c:v>0.28000000000000003</c:v>
                </c:pt>
                <c:pt idx="85">
                  <c:v>0.28999999999999998</c:v>
                </c:pt>
                <c:pt idx="86">
                  <c:v>0.3</c:v>
                </c:pt>
                <c:pt idx="87">
                  <c:v>0.3</c:v>
                </c:pt>
                <c:pt idx="88">
                  <c:v>0.31</c:v>
                </c:pt>
                <c:pt idx="89">
                  <c:v>0.32</c:v>
                </c:pt>
                <c:pt idx="90">
                  <c:v>0.33</c:v>
                </c:pt>
                <c:pt idx="91">
                  <c:v>0.33</c:v>
                </c:pt>
                <c:pt idx="92">
                  <c:v>0.34</c:v>
                </c:pt>
                <c:pt idx="93">
                  <c:v>0.35</c:v>
                </c:pt>
                <c:pt idx="94">
                  <c:v>0.35</c:v>
                </c:pt>
                <c:pt idx="95">
                  <c:v>0.36</c:v>
                </c:pt>
                <c:pt idx="96">
                  <c:v>0.37</c:v>
                </c:pt>
                <c:pt idx="97">
                  <c:v>0.37</c:v>
                </c:pt>
                <c:pt idx="98">
                  <c:v>0.38</c:v>
                </c:pt>
                <c:pt idx="99">
                  <c:v>0.39</c:v>
                </c:pt>
                <c:pt idx="100">
                  <c:v>0.39</c:v>
                </c:pt>
                <c:pt idx="101">
                  <c:v>0.4</c:v>
                </c:pt>
                <c:pt idx="102">
                  <c:v>0.41</c:v>
                </c:pt>
                <c:pt idx="103">
                  <c:v>0.41</c:v>
                </c:pt>
                <c:pt idx="104">
                  <c:v>0.42</c:v>
                </c:pt>
                <c:pt idx="105">
                  <c:v>0.43</c:v>
                </c:pt>
                <c:pt idx="106">
                  <c:v>0.43</c:v>
                </c:pt>
                <c:pt idx="107">
                  <c:v>0.44</c:v>
                </c:pt>
                <c:pt idx="108">
                  <c:v>0.45</c:v>
                </c:pt>
                <c:pt idx="109">
                  <c:v>0.5</c:v>
                </c:pt>
                <c:pt idx="110">
                  <c:v>0.56999999999999995</c:v>
                </c:pt>
                <c:pt idx="111">
                  <c:v>0.72</c:v>
                </c:pt>
                <c:pt idx="112">
                  <c:v>0.94</c:v>
                </c:pt>
                <c:pt idx="113">
                  <c:v>1.2</c:v>
                </c:pt>
                <c:pt idx="114">
                  <c:v>1.52</c:v>
                </c:pt>
                <c:pt idx="115">
                  <c:v>1.85</c:v>
                </c:pt>
                <c:pt idx="116">
                  <c:v>2.1800000000000002</c:v>
                </c:pt>
                <c:pt idx="117">
                  <c:v>2.59</c:v>
                </c:pt>
                <c:pt idx="118">
                  <c:v>3.02</c:v>
                </c:pt>
                <c:pt idx="119">
                  <c:v>3.4</c:v>
                </c:pt>
                <c:pt idx="120">
                  <c:v>3.69</c:v>
                </c:pt>
                <c:pt idx="121">
                  <c:v>3.92</c:v>
                </c:pt>
                <c:pt idx="122">
                  <c:v>4.12</c:v>
                </c:pt>
                <c:pt idx="123">
                  <c:v>4.3099999999999996</c:v>
                </c:pt>
                <c:pt idx="124">
                  <c:v>4.4800000000000004</c:v>
                </c:pt>
                <c:pt idx="125">
                  <c:v>4.6399999999999997</c:v>
                </c:pt>
                <c:pt idx="126">
                  <c:v>4.78</c:v>
                </c:pt>
                <c:pt idx="127">
                  <c:v>4.93</c:v>
                </c:pt>
                <c:pt idx="128">
                  <c:v>5.09</c:v>
                </c:pt>
                <c:pt idx="129">
                  <c:v>5.25</c:v>
                </c:pt>
                <c:pt idx="130">
                  <c:v>5.41</c:v>
                </c:pt>
                <c:pt idx="131">
                  <c:v>5.56</c:v>
                </c:pt>
                <c:pt idx="132">
                  <c:v>5.71</c:v>
                </c:pt>
                <c:pt idx="133">
                  <c:v>5.86</c:v>
                </c:pt>
                <c:pt idx="134">
                  <c:v>6</c:v>
                </c:pt>
                <c:pt idx="135">
                  <c:v>6.16</c:v>
                </c:pt>
                <c:pt idx="136">
                  <c:v>6.31</c:v>
                </c:pt>
                <c:pt idx="137">
                  <c:v>6.47</c:v>
                </c:pt>
                <c:pt idx="138">
                  <c:v>6.63</c:v>
                </c:pt>
                <c:pt idx="139">
                  <c:v>6.79</c:v>
                </c:pt>
                <c:pt idx="140">
                  <c:v>6.96</c:v>
                </c:pt>
                <c:pt idx="141">
                  <c:v>7.12</c:v>
                </c:pt>
                <c:pt idx="142">
                  <c:v>7.29</c:v>
                </c:pt>
                <c:pt idx="143">
                  <c:v>7.5</c:v>
                </c:pt>
                <c:pt idx="144">
                  <c:v>7.79</c:v>
                </c:pt>
                <c:pt idx="145">
                  <c:v>8.16</c:v>
                </c:pt>
                <c:pt idx="146">
                  <c:v>8.5500000000000007</c:v>
                </c:pt>
                <c:pt idx="147">
                  <c:v>8.94</c:v>
                </c:pt>
                <c:pt idx="148">
                  <c:v>9.34</c:v>
                </c:pt>
                <c:pt idx="149">
                  <c:v>9.75</c:v>
                </c:pt>
                <c:pt idx="150">
                  <c:v>10.18</c:v>
                </c:pt>
                <c:pt idx="151">
                  <c:v>10.63</c:v>
                </c:pt>
                <c:pt idx="152">
                  <c:v>11.11</c:v>
                </c:pt>
                <c:pt idx="153">
                  <c:v>11.6</c:v>
                </c:pt>
                <c:pt idx="154">
                  <c:v>12.11</c:v>
                </c:pt>
                <c:pt idx="155">
                  <c:v>12.63</c:v>
                </c:pt>
                <c:pt idx="156">
                  <c:v>13.14</c:v>
                </c:pt>
                <c:pt idx="157">
                  <c:v>13.63</c:v>
                </c:pt>
                <c:pt idx="158">
                  <c:v>14.09</c:v>
                </c:pt>
                <c:pt idx="159">
                  <c:v>14.55</c:v>
                </c:pt>
                <c:pt idx="160">
                  <c:v>14.99</c:v>
                </c:pt>
                <c:pt idx="161">
                  <c:v>15.43</c:v>
                </c:pt>
                <c:pt idx="162">
                  <c:v>15.86</c:v>
                </c:pt>
                <c:pt idx="163">
                  <c:v>16.28</c:v>
                </c:pt>
                <c:pt idx="164">
                  <c:v>16.71</c:v>
                </c:pt>
                <c:pt idx="165">
                  <c:v>17.149999999999999</c:v>
                </c:pt>
                <c:pt idx="166">
                  <c:v>17.600000000000001</c:v>
                </c:pt>
                <c:pt idx="167">
                  <c:v>18.05</c:v>
                </c:pt>
                <c:pt idx="168">
                  <c:v>18.48</c:v>
                </c:pt>
                <c:pt idx="169">
                  <c:v>18.91</c:v>
                </c:pt>
                <c:pt idx="170">
                  <c:v>19.329999999999998</c:v>
                </c:pt>
                <c:pt idx="171">
                  <c:v>19.75</c:v>
                </c:pt>
                <c:pt idx="172">
                  <c:v>20.149999999999999</c:v>
                </c:pt>
                <c:pt idx="173">
                  <c:v>20.53</c:v>
                </c:pt>
                <c:pt idx="174">
                  <c:v>20.89</c:v>
                </c:pt>
                <c:pt idx="175">
                  <c:v>21.24</c:v>
                </c:pt>
                <c:pt idx="176">
                  <c:v>21.57</c:v>
                </c:pt>
                <c:pt idx="177">
                  <c:v>21.89</c:v>
                </c:pt>
                <c:pt idx="178">
                  <c:v>22.2</c:v>
                </c:pt>
                <c:pt idx="179">
                  <c:v>22.51</c:v>
                </c:pt>
                <c:pt idx="180">
                  <c:v>22.83</c:v>
                </c:pt>
                <c:pt idx="181">
                  <c:v>23.14</c:v>
                </c:pt>
                <c:pt idx="182">
                  <c:v>23.45</c:v>
                </c:pt>
                <c:pt idx="183">
                  <c:v>23.76</c:v>
                </c:pt>
                <c:pt idx="184">
                  <c:v>24.06</c:v>
                </c:pt>
                <c:pt idx="185">
                  <c:v>24.36</c:v>
                </c:pt>
                <c:pt idx="186">
                  <c:v>24.65</c:v>
                </c:pt>
                <c:pt idx="187">
                  <c:v>24.93</c:v>
                </c:pt>
                <c:pt idx="188">
                  <c:v>25.2</c:v>
                </c:pt>
                <c:pt idx="189">
                  <c:v>25.45</c:v>
                </c:pt>
                <c:pt idx="190">
                  <c:v>25.68</c:v>
                </c:pt>
                <c:pt idx="191">
                  <c:v>25.91</c:v>
                </c:pt>
                <c:pt idx="192">
                  <c:v>26.12</c:v>
                </c:pt>
                <c:pt idx="193">
                  <c:v>26.33</c:v>
                </c:pt>
                <c:pt idx="194">
                  <c:v>26.52</c:v>
                </c:pt>
                <c:pt idx="195">
                  <c:v>26.72</c:v>
                </c:pt>
                <c:pt idx="196">
                  <c:v>26.91</c:v>
                </c:pt>
                <c:pt idx="197">
                  <c:v>27.1</c:v>
                </c:pt>
                <c:pt idx="198">
                  <c:v>27.28</c:v>
                </c:pt>
                <c:pt idx="199">
                  <c:v>27.46</c:v>
                </c:pt>
                <c:pt idx="200">
                  <c:v>27.64</c:v>
                </c:pt>
                <c:pt idx="201">
                  <c:v>27.81</c:v>
                </c:pt>
                <c:pt idx="202">
                  <c:v>27.98</c:v>
                </c:pt>
                <c:pt idx="203">
                  <c:v>28.14</c:v>
                </c:pt>
                <c:pt idx="204">
                  <c:v>28.29</c:v>
                </c:pt>
                <c:pt idx="205">
                  <c:v>28.43</c:v>
                </c:pt>
                <c:pt idx="206">
                  <c:v>28.57</c:v>
                </c:pt>
                <c:pt idx="207">
                  <c:v>28.7</c:v>
                </c:pt>
                <c:pt idx="208">
                  <c:v>28.83</c:v>
                </c:pt>
                <c:pt idx="209">
                  <c:v>28.96</c:v>
                </c:pt>
                <c:pt idx="210">
                  <c:v>29.07</c:v>
                </c:pt>
                <c:pt idx="211">
                  <c:v>29.19</c:v>
                </c:pt>
                <c:pt idx="212">
                  <c:v>29.3</c:v>
                </c:pt>
                <c:pt idx="213">
                  <c:v>29.41</c:v>
                </c:pt>
                <c:pt idx="214">
                  <c:v>29.51</c:v>
                </c:pt>
                <c:pt idx="215">
                  <c:v>29.6</c:v>
                </c:pt>
                <c:pt idx="216">
                  <c:v>29.69</c:v>
                </c:pt>
                <c:pt idx="217">
                  <c:v>29.78</c:v>
                </c:pt>
                <c:pt idx="218">
                  <c:v>29.87</c:v>
                </c:pt>
                <c:pt idx="219">
                  <c:v>29.95</c:v>
                </c:pt>
                <c:pt idx="220">
                  <c:v>30.03</c:v>
                </c:pt>
                <c:pt idx="221">
                  <c:v>30.11</c:v>
                </c:pt>
                <c:pt idx="222">
                  <c:v>30.18</c:v>
                </c:pt>
                <c:pt idx="223">
                  <c:v>30.25</c:v>
                </c:pt>
                <c:pt idx="224">
                  <c:v>30.32</c:v>
                </c:pt>
                <c:pt idx="225">
                  <c:v>30.39</c:v>
                </c:pt>
                <c:pt idx="226">
                  <c:v>30.45</c:v>
                </c:pt>
                <c:pt idx="227">
                  <c:v>30.51</c:v>
                </c:pt>
                <c:pt idx="228">
                  <c:v>30.57</c:v>
                </c:pt>
                <c:pt idx="229">
                  <c:v>30.62</c:v>
                </c:pt>
                <c:pt idx="230">
                  <c:v>30.67</c:v>
                </c:pt>
                <c:pt idx="231">
                  <c:v>30.72</c:v>
                </c:pt>
                <c:pt idx="232">
                  <c:v>30.77</c:v>
                </c:pt>
                <c:pt idx="233">
                  <c:v>30.81</c:v>
                </c:pt>
                <c:pt idx="234">
                  <c:v>30.86</c:v>
                </c:pt>
                <c:pt idx="235">
                  <c:v>30.9</c:v>
                </c:pt>
                <c:pt idx="236">
                  <c:v>30.94</c:v>
                </c:pt>
                <c:pt idx="237">
                  <c:v>30.98</c:v>
                </c:pt>
                <c:pt idx="238">
                  <c:v>31.01</c:v>
                </c:pt>
                <c:pt idx="239">
                  <c:v>31.04</c:v>
                </c:pt>
                <c:pt idx="240">
                  <c:v>31.08</c:v>
                </c:pt>
                <c:pt idx="241">
                  <c:v>31.11</c:v>
                </c:pt>
                <c:pt idx="242">
                  <c:v>31.14</c:v>
                </c:pt>
                <c:pt idx="243">
                  <c:v>31.16</c:v>
                </c:pt>
                <c:pt idx="244">
                  <c:v>31.19</c:v>
                </c:pt>
                <c:pt idx="245">
                  <c:v>31.21</c:v>
                </c:pt>
                <c:pt idx="246">
                  <c:v>31.23</c:v>
                </c:pt>
                <c:pt idx="247">
                  <c:v>31.25</c:v>
                </c:pt>
                <c:pt idx="248">
                  <c:v>31.27</c:v>
                </c:pt>
                <c:pt idx="249">
                  <c:v>31.29</c:v>
                </c:pt>
                <c:pt idx="250">
                  <c:v>31.31</c:v>
                </c:pt>
                <c:pt idx="251">
                  <c:v>31.32</c:v>
                </c:pt>
                <c:pt idx="252">
                  <c:v>31.34</c:v>
                </c:pt>
                <c:pt idx="253">
                  <c:v>31.35</c:v>
                </c:pt>
                <c:pt idx="254">
                  <c:v>31.36</c:v>
                </c:pt>
                <c:pt idx="255">
                  <c:v>31.37</c:v>
                </c:pt>
                <c:pt idx="256">
                  <c:v>31.38</c:v>
                </c:pt>
                <c:pt idx="257">
                  <c:v>31.39</c:v>
                </c:pt>
                <c:pt idx="258">
                  <c:v>31.4</c:v>
                </c:pt>
                <c:pt idx="259">
                  <c:v>31.41</c:v>
                </c:pt>
                <c:pt idx="260">
                  <c:v>31.41</c:v>
                </c:pt>
                <c:pt idx="261">
                  <c:v>31.42</c:v>
                </c:pt>
                <c:pt idx="262">
                  <c:v>31.42</c:v>
                </c:pt>
                <c:pt idx="263">
                  <c:v>31.43</c:v>
                </c:pt>
                <c:pt idx="264">
                  <c:v>31.43</c:v>
                </c:pt>
                <c:pt idx="265">
                  <c:v>31.43</c:v>
                </c:pt>
                <c:pt idx="266">
                  <c:v>31.43</c:v>
                </c:pt>
                <c:pt idx="267">
                  <c:v>31.43</c:v>
                </c:pt>
                <c:pt idx="268">
                  <c:v>31.43</c:v>
                </c:pt>
                <c:pt idx="269">
                  <c:v>31.43</c:v>
                </c:pt>
                <c:pt idx="270">
                  <c:v>31.42</c:v>
                </c:pt>
                <c:pt idx="271">
                  <c:v>31.42</c:v>
                </c:pt>
                <c:pt idx="272">
                  <c:v>31.42</c:v>
                </c:pt>
                <c:pt idx="273">
                  <c:v>31.41</c:v>
                </c:pt>
                <c:pt idx="274">
                  <c:v>31.41</c:v>
                </c:pt>
                <c:pt idx="275">
                  <c:v>31.4</c:v>
                </c:pt>
                <c:pt idx="276">
                  <c:v>31.4</c:v>
                </c:pt>
                <c:pt idx="277">
                  <c:v>31.39</c:v>
                </c:pt>
                <c:pt idx="278">
                  <c:v>31.38</c:v>
                </c:pt>
                <c:pt idx="279">
                  <c:v>31.37</c:v>
                </c:pt>
                <c:pt idx="280">
                  <c:v>31.36</c:v>
                </c:pt>
                <c:pt idx="281">
                  <c:v>31.35</c:v>
                </c:pt>
                <c:pt idx="282">
                  <c:v>31.34</c:v>
                </c:pt>
                <c:pt idx="283">
                  <c:v>31.33</c:v>
                </c:pt>
                <c:pt idx="284">
                  <c:v>31.32</c:v>
                </c:pt>
                <c:pt idx="285">
                  <c:v>31.31</c:v>
                </c:pt>
                <c:pt idx="286">
                  <c:v>31.3</c:v>
                </c:pt>
                <c:pt idx="287">
                  <c:v>31.29</c:v>
                </c:pt>
                <c:pt idx="288">
                  <c:v>31.28</c:v>
                </c:pt>
                <c:pt idx="289">
                  <c:v>31.26</c:v>
                </c:pt>
                <c:pt idx="290">
                  <c:v>31.25</c:v>
                </c:pt>
                <c:pt idx="291">
                  <c:v>31.23</c:v>
                </c:pt>
                <c:pt idx="292">
                  <c:v>31.22</c:v>
                </c:pt>
                <c:pt idx="293">
                  <c:v>31.21</c:v>
                </c:pt>
                <c:pt idx="294">
                  <c:v>31.19</c:v>
                </c:pt>
                <c:pt idx="295">
                  <c:v>31.17</c:v>
                </c:pt>
                <c:pt idx="296">
                  <c:v>31.16</c:v>
                </c:pt>
                <c:pt idx="297">
                  <c:v>31.14</c:v>
                </c:pt>
                <c:pt idx="298">
                  <c:v>31.13</c:v>
                </c:pt>
                <c:pt idx="299">
                  <c:v>31.11</c:v>
                </c:pt>
                <c:pt idx="300">
                  <c:v>31.09</c:v>
                </c:pt>
                <c:pt idx="301">
                  <c:v>31.07</c:v>
                </c:pt>
                <c:pt idx="302">
                  <c:v>31.05</c:v>
                </c:pt>
                <c:pt idx="303">
                  <c:v>31.04</c:v>
                </c:pt>
                <c:pt idx="304">
                  <c:v>31.02</c:v>
                </c:pt>
                <c:pt idx="305">
                  <c:v>31</c:v>
                </c:pt>
                <c:pt idx="306">
                  <c:v>30.98</c:v>
                </c:pt>
                <c:pt idx="307">
                  <c:v>30.96</c:v>
                </c:pt>
                <c:pt idx="308">
                  <c:v>30.94</c:v>
                </c:pt>
                <c:pt idx="309">
                  <c:v>30.92</c:v>
                </c:pt>
                <c:pt idx="310">
                  <c:v>30.9</c:v>
                </c:pt>
                <c:pt idx="311">
                  <c:v>30.88</c:v>
                </c:pt>
                <c:pt idx="312">
                  <c:v>30.86</c:v>
                </c:pt>
                <c:pt idx="313">
                  <c:v>30.84</c:v>
                </c:pt>
                <c:pt idx="314">
                  <c:v>30.81</c:v>
                </c:pt>
                <c:pt idx="315">
                  <c:v>30.79</c:v>
                </c:pt>
                <c:pt idx="316">
                  <c:v>30.77</c:v>
                </c:pt>
                <c:pt idx="317">
                  <c:v>30.75</c:v>
                </c:pt>
                <c:pt idx="318">
                  <c:v>30.73</c:v>
                </c:pt>
                <c:pt idx="319">
                  <c:v>30.7</c:v>
                </c:pt>
                <c:pt idx="320">
                  <c:v>30.68</c:v>
                </c:pt>
                <c:pt idx="321">
                  <c:v>30.66</c:v>
                </c:pt>
                <c:pt idx="322">
                  <c:v>30.63</c:v>
                </c:pt>
                <c:pt idx="323">
                  <c:v>30.61</c:v>
                </c:pt>
                <c:pt idx="324">
                  <c:v>30.59</c:v>
                </c:pt>
                <c:pt idx="325">
                  <c:v>30.56</c:v>
                </c:pt>
                <c:pt idx="326">
                  <c:v>30.54</c:v>
                </c:pt>
                <c:pt idx="327">
                  <c:v>30.51</c:v>
                </c:pt>
                <c:pt idx="328">
                  <c:v>30.49</c:v>
                </c:pt>
                <c:pt idx="329">
                  <c:v>30.46</c:v>
                </c:pt>
                <c:pt idx="330">
                  <c:v>30.44</c:v>
                </c:pt>
                <c:pt idx="331">
                  <c:v>30.41</c:v>
                </c:pt>
                <c:pt idx="332">
                  <c:v>30.39</c:v>
                </c:pt>
                <c:pt idx="333">
                  <c:v>30.36</c:v>
                </c:pt>
                <c:pt idx="334">
                  <c:v>30.34</c:v>
                </c:pt>
                <c:pt idx="335">
                  <c:v>30.31</c:v>
                </c:pt>
                <c:pt idx="336">
                  <c:v>30.29</c:v>
                </c:pt>
                <c:pt idx="337">
                  <c:v>30.26</c:v>
                </c:pt>
                <c:pt idx="338">
                  <c:v>30.23</c:v>
                </c:pt>
                <c:pt idx="339">
                  <c:v>30.21</c:v>
                </c:pt>
                <c:pt idx="340">
                  <c:v>30.18</c:v>
                </c:pt>
                <c:pt idx="341">
                  <c:v>30.15</c:v>
                </c:pt>
                <c:pt idx="342">
                  <c:v>30.13</c:v>
                </c:pt>
                <c:pt idx="343">
                  <c:v>30.1</c:v>
                </c:pt>
                <c:pt idx="344">
                  <c:v>30.07</c:v>
                </c:pt>
                <c:pt idx="345">
                  <c:v>30.05</c:v>
                </c:pt>
                <c:pt idx="346">
                  <c:v>30.02</c:v>
                </c:pt>
                <c:pt idx="347">
                  <c:v>29.99</c:v>
                </c:pt>
                <c:pt idx="348">
                  <c:v>29.96</c:v>
                </c:pt>
                <c:pt idx="349">
                  <c:v>29.94</c:v>
                </c:pt>
                <c:pt idx="350">
                  <c:v>29.91</c:v>
                </c:pt>
                <c:pt idx="351">
                  <c:v>29.88</c:v>
                </c:pt>
                <c:pt idx="352">
                  <c:v>29.85</c:v>
                </c:pt>
                <c:pt idx="353">
                  <c:v>29.82</c:v>
                </c:pt>
                <c:pt idx="354">
                  <c:v>29.8</c:v>
                </c:pt>
                <c:pt idx="355">
                  <c:v>29.77</c:v>
                </c:pt>
                <c:pt idx="356">
                  <c:v>29.74</c:v>
                </c:pt>
                <c:pt idx="357">
                  <c:v>29.71</c:v>
                </c:pt>
                <c:pt idx="358">
                  <c:v>29.68</c:v>
                </c:pt>
                <c:pt idx="359">
                  <c:v>29.65</c:v>
                </c:pt>
                <c:pt idx="360">
                  <c:v>29.62</c:v>
                </c:pt>
                <c:pt idx="361">
                  <c:v>29.6</c:v>
                </c:pt>
                <c:pt idx="362">
                  <c:v>29.57</c:v>
                </c:pt>
                <c:pt idx="363">
                  <c:v>29.54</c:v>
                </c:pt>
                <c:pt idx="364">
                  <c:v>29.51</c:v>
                </c:pt>
                <c:pt idx="365">
                  <c:v>29.48</c:v>
                </c:pt>
                <c:pt idx="366">
                  <c:v>29.45</c:v>
                </c:pt>
                <c:pt idx="367">
                  <c:v>29.42</c:v>
                </c:pt>
                <c:pt idx="368">
                  <c:v>29.39</c:v>
                </c:pt>
                <c:pt idx="369">
                  <c:v>29.36</c:v>
                </c:pt>
                <c:pt idx="370">
                  <c:v>29.33</c:v>
                </c:pt>
                <c:pt idx="371">
                  <c:v>29.3</c:v>
                </c:pt>
                <c:pt idx="372">
                  <c:v>29.27</c:v>
                </c:pt>
                <c:pt idx="373">
                  <c:v>29.24</c:v>
                </c:pt>
                <c:pt idx="374">
                  <c:v>29.21</c:v>
                </c:pt>
                <c:pt idx="375">
                  <c:v>29.18</c:v>
                </c:pt>
                <c:pt idx="376">
                  <c:v>29.15</c:v>
                </c:pt>
                <c:pt idx="377">
                  <c:v>29.12</c:v>
                </c:pt>
                <c:pt idx="378">
                  <c:v>29.09</c:v>
                </c:pt>
                <c:pt idx="379">
                  <c:v>29.06</c:v>
                </c:pt>
                <c:pt idx="380">
                  <c:v>29.03</c:v>
                </c:pt>
                <c:pt idx="381">
                  <c:v>29</c:v>
                </c:pt>
                <c:pt idx="382">
                  <c:v>28.97</c:v>
                </c:pt>
                <c:pt idx="383">
                  <c:v>28.94</c:v>
                </c:pt>
                <c:pt idx="384">
                  <c:v>28.91</c:v>
                </c:pt>
                <c:pt idx="385">
                  <c:v>28.88</c:v>
                </c:pt>
                <c:pt idx="386">
                  <c:v>28.85</c:v>
                </c:pt>
                <c:pt idx="387">
                  <c:v>28.82</c:v>
                </c:pt>
                <c:pt idx="388">
                  <c:v>28.79</c:v>
                </c:pt>
                <c:pt idx="389">
                  <c:v>28.76</c:v>
                </c:pt>
                <c:pt idx="390">
                  <c:v>28.72</c:v>
                </c:pt>
                <c:pt idx="391">
                  <c:v>28.69</c:v>
                </c:pt>
                <c:pt idx="392">
                  <c:v>28.66</c:v>
                </c:pt>
                <c:pt idx="393">
                  <c:v>28.63</c:v>
                </c:pt>
                <c:pt idx="394">
                  <c:v>28.6</c:v>
                </c:pt>
                <c:pt idx="395">
                  <c:v>28.57</c:v>
                </c:pt>
                <c:pt idx="396">
                  <c:v>28.54</c:v>
                </c:pt>
                <c:pt idx="397">
                  <c:v>28.51</c:v>
                </c:pt>
                <c:pt idx="398">
                  <c:v>28.47</c:v>
                </c:pt>
                <c:pt idx="399">
                  <c:v>28.44</c:v>
                </c:pt>
                <c:pt idx="400">
                  <c:v>28.41</c:v>
                </c:pt>
                <c:pt idx="401">
                  <c:v>28.38</c:v>
                </c:pt>
                <c:pt idx="402">
                  <c:v>28.35</c:v>
                </c:pt>
                <c:pt idx="403">
                  <c:v>28.32</c:v>
                </c:pt>
                <c:pt idx="404">
                  <c:v>28.28</c:v>
                </c:pt>
                <c:pt idx="405">
                  <c:v>28.25</c:v>
                </c:pt>
                <c:pt idx="406">
                  <c:v>28.22</c:v>
                </c:pt>
                <c:pt idx="407">
                  <c:v>28.19</c:v>
                </c:pt>
                <c:pt idx="408">
                  <c:v>28.16</c:v>
                </c:pt>
                <c:pt idx="409">
                  <c:v>28.13</c:v>
                </c:pt>
                <c:pt idx="410">
                  <c:v>28.09</c:v>
                </c:pt>
                <c:pt idx="411">
                  <c:v>28.06</c:v>
                </c:pt>
                <c:pt idx="412">
                  <c:v>28.03</c:v>
                </c:pt>
                <c:pt idx="413">
                  <c:v>28</c:v>
                </c:pt>
                <c:pt idx="414">
                  <c:v>27.97</c:v>
                </c:pt>
                <c:pt idx="415">
                  <c:v>27.93</c:v>
                </c:pt>
                <c:pt idx="416">
                  <c:v>27.9</c:v>
                </c:pt>
                <c:pt idx="417">
                  <c:v>27.87</c:v>
                </c:pt>
                <c:pt idx="418">
                  <c:v>27.84</c:v>
                </c:pt>
                <c:pt idx="419">
                  <c:v>27.81</c:v>
                </c:pt>
                <c:pt idx="420">
                  <c:v>27.77</c:v>
                </c:pt>
                <c:pt idx="421">
                  <c:v>27.74</c:v>
                </c:pt>
                <c:pt idx="422">
                  <c:v>27.71</c:v>
                </c:pt>
                <c:pt idx="423">
                  <c:v>27.68</c:v>
                </c:pt>
                <c:pt idx="424">
                  <c:v>27.64</c:v>
                </c:pt>
                <c:pt idx="425">
                  <c:v>27.61</c:v>
                </c:pt>
                <c:pt idx="426">
                  <c:v>27.58</c:v>
                </c:pt>
                <c:pt idx="427">
                  <c:v>27.55</c:v>
                </c:pt>
                <c:pt idx="428">
                  <c:v>27.52</c:v>
                </c:pt>
                <c:pt idx="429">
                  <c:v>27.48</c:v>
                </c:pt>
                <c:pt idx="430">
                  <c:v>27.45</c:v>
                </c:pt>
                <c:pt idx="431">
                  <c:v>27.42</c:v>
                </c:pt>
                <c:pt idx="432">
                  <c:v>27.39</c:v>
                </c:pt>
                <c:pt idx="433">
                  <c:v>27.35</c:v>
                </c:pt>
                <c:pt idx="434">
                  <c:v>27.32</c:v>
                </c:pt>
                <c:pt idx="435">
                  <c:v>27.29</c:v>
                </c:pt>
                <c:pt idx="436">
                  <c:v>27.26</c:v>
                </c:pt>
                <c:pt idx="437">
                  <c:v>27.23</c:v>
                </c:pt>
                <c:pt idx="438">
                  <c:v>27.19</c:v>
                </c:pt>
                <c:pt idx="439">
                  <c:v>27.16</c:v>
                </c:pt>
                <c:pt idx="440">
                  <c:v>27.13</c:v>
                </c:pt>
                <c:pt idx="441">
                  <c:v>27.1</c:v>
                </c:pt>
                <c:pt idx="442">
                  <c:v>27.06</c:v>
                </c:pt>
                <c:pt idx="443">
                  <c:v>27.03</c:v>
                </c:pt>
                <c:pt idx="444">
                  <c:v>27</c:v>
                </c:pt>
                <c:pt idx="445">
                  <c:v>26.97</c:v>
                </c:pt>
                <c:pt idx="446">
                  <c:v>26.94</c:v>
                </c:pt>
                <c:pt idx="447">
                  <c:v>26.9</c:v>
                </c:pt>
                <c:pt idx="448">
                  <c:v>26.87</c:v>
                </c:pt>
                <c:pt idx="449">
                  <c:v>26.84</c:v>
                </c:pt>
                <c:pt idx="450">
                  <c:v>26.81</c:v>
                </c:pt>
                <c:pt idx="451">
                  <c:v>26.78</c:v>
                </c:pt>
                <c:pt idx="452">
                  <c:v>26.74</c:v>
                </c:pt>
                <c:pt idx="453">
                  <c:v>26.71</c:v>
                </c:pt>
                <c:pt idx="454">
                  <c:v>26.68</c:v>
                </c:pt>
                <c:pt idx="455">
                  <c:v>26.65</c:v>
                </c:pt>
                <c:pt idx="456">
                  <c:v>26.61</c:v>
                </c:pt>
                <c:pt idx="457">
                  <c:v>26.58</c:v>
                </c:pt>
                <c:pt idx="458">
                  <c:v>26.55</c:v>
                </c:pt>
                <c:pt idx="459">
                  <c:v>26.52</c:v>
                </c:pt>
                <c:pt idx="460">
                  <c:v>26.49</c:v>
                </c:pt>
                <c:pt idx="461">
                  <c:v>26.45</c:v>
                </c:pt>
                <c:pt idx="462">
                  <c:v>26.42</c:v>
                </c:pt>
                <c:pt idx="463">
                  <c:v>26.39</c:v>
                </c:pt>
                <c:pt idx="464">
                  <c:v>26.36</c:v>
                </c:pt>
                <c:pt idx="465">
                  <c:v>26.33</c:v>
                </c:pt>
                <c:pt idx="466">
                  <c:v>26.29</c:v>
                </c:pt>
                <c:pt idx="467">
                  <c:v>26.26</c:v>
                </c:pt>
                <c:pt idx="468">
                  <c:v>26.23</c:v>
                </c:pt>
                <c:pt idx="469">
                  <c:v>26.2</c:v>
                </c:pt>
                <c:pt idx="470">
                  <c:v>26.17</c:v>
                </c:pt>
                <c:pt idx="471">
                  <c:v>26.14</c:v>
                </c:pt>
                <c:pt idx="472">
                  <c:v>26.1</c:v>
                </c:pt>
                <c:pt idx="473">
                  <c:v>26.07</c:v>
                </c:pt>
                <c:pt idx="474">
                  <c:v>26.04</c:v>
                </c:pt>
                <c:pt idx="475">
                  <c:v>26.01</c:v>
                </c:pt>
                <c:pt idx="476">
                  <c:v>25.98</c:v>
                </c:pt>
                <c:pt idx="477">
                  <c:v>25.94</c:v>
                </c:pt>
                <c:pt idx="478">
                  <c:v>25.91</c:v>
                </c:pt>
                <c:pt idx="479">
                  <c:v>25.88</c:v>
                </c:pt>
                <c:pt idx="480">
                  <c:v>25.85</c:v>
                </c:pt>
                <c:pt idx="481">
                  <c:v>25.82</c:v>
                </c:pt>
                <c:pt idx="482">
                  <c:v>25.79</c:v>
                </c:pt>
                <c:pt idx="483">
                  <c:v>25.75</c:v>
                </c:pt>
                <c:pt idx="484">
                  <c:v>25.72</c:v>
                </c:pt>
                <c:pt idx="485">
                  <c:v>25.69</c:v>
                </c:pt>
                <c:pt idx="486">
                  <c:v>25.65</c:v>
                </c:pt>
                <c:pt idx="487">
                  <c:v>25.62</c:v>
                </c:pt>
                <c:pt idx="488">
                  <c:v>25.58</c:v>
                </c:pt>
                <c:pt idx="489">
                  <c:v>25.54</c:v>
                </c:pt>
                <c:pt idx="490">
                  <c:v>25.51</c:v>
                </c:pt>
                <c:pt idx="491">
                  <c:v>25.47</c:v>
                </c:pt>
                <c:pt idx="492">
                  <c:v>25.43</c:v>
                </c:pt>
                <c:pt idx="493">
                  <c:v>25.39</c:v>
                </c:pt>
                <c:pt idx="494">
                  <c:v>25.34</c:v>
                </c:pt>
                <c:pt idx="495">
                  <c:v>25.3</c:v>
                </c:pt>
                <c:pt idx="496">
                  <c:v>25.26</c:v>
                </c:pt>
                <c:pt idx="497">
                  <c:v>25.21</c:v>
                </c:pt>
                <c:pt idx="498">
                  <c:v>25.17</c:v>
                </c:pt>
                <c:pt idx="499">
                  <c:v>25.12</c:v>
                </c:pt>
                <c:pt idx="500">
                  <c:v>25.07</c:v>
                </c:pt>
                <c:pt idx="501">
                  <c:v>25.02</c:v>
                </c:pt>
                <c:pt idx="502">
                  <c:v>24.97</c:v>
                </c:pt>
                <c:pt idx="503">
                  <c:v>24.92</c:v>
                </c:pt>
                <c:pt idx="504">
                  <c:v>24.87</c:v>
                </c:pt>
                <c:pt idx="505">
                  <c:v>24.82</c:v>
                </c:pt>
                <c:pt idx="506">
                  <c:v>24.77</c:v>
                </c:pt>
                <c:pt idx="507">
                  <c:v>24.71</c:v>
                </c:pt>
                <c:pt idx="508">
                  <c:v>24.66</c:v>
                </c:pt>
                <c:pt idx="509">
                  <c:v>24.6</c:v>
                </c:pt>
                <c:pt idx="510">
                  <c:v>24.55</c:v>
                </c:pt>
                <c:pt idx="511">
                  <c:v>24.49</c:v>
                </c:pt>
                <c:pt idx="512">
                  <c:v>24.43</c:v>
                </c:pt>
                <c:pt idx="513">
                  <c:v>24.37</c:v>
                </c:pt>
                <c:pt idx="514">
                  <c:v>24.31</c:v>
                </c:pt>
                <c:pt idx="515">
                  <c:v>24.25</c:v>
                </c:pt>
                <c:pt idx="516">
                  <c:v>24.19</c:v>
                </c:pt>
                <c:pt idx="517">
                  <c:v>24.13</c:v>
                </c:pt>
                <c:pt idx="518">
                  <c:v>24.07</c:v>
                </c:pt>
                <c:pt idx="519">
                  <c:v>24.01</c:v>
                </c:pt>
                <c:pt idx="520">
                  <c:v>23.94</c:v>
                </c:pt>
                <c:pt idx="521">
                  <c:v>23.88</c:v>
                </c:pt>
                <c:pt idx="522">
                  <c:v>23.82</c:v>
                </c:pt>
                <c:pt idx="523">
                  <c:v>23.75</c:v>
                </c:pt>
                <c:pt idx="524">
                  <c:v>23.69</c:v>
                </c:pt>
                <c:pt idx="525">
                  <c:v>23.62</c:v>
                </c:pt>
                <c:pt idx="526">
                  <c:v>23.56</c:v>
                </c:pt>
                <c:pt idx="527">
                  <c:v>23.49</c:v>
                </c:pt>
                <c:pt idx="528">
                  <c:v>23.42</c:v>
                </c:pt>
                <c:pt idx="529">
                  <c:v>23.36</c:v>
                </c:pt>
                <c:pt idx="530">
                  <c:v>23.29</c:v>
                </c:pt>
                <c:pt idx="531">
                  <c:v>23.22</c:v>
                </c:pt>
                <c:pt idx="532">
                  <c:v>23.15</c:v>
                </c:pt>
                <c:pt idx="533">
                  <c:v>23.08</c:v>
                </c:pt>
                <c:pt idx="534">
                  <c:v>23.02</c:v>
                </c:pt>
                <c:pt idx="535">
                  <c:v>22.95</c:v>
                </c:pt>
                <c:pt idx="536">
                  <c:v>22.88</c:v>
                </c:pt>
                <c:pt idx="537">
                  <c:v>22.81</c:v>
                </c:pt>
                <c:pt idx="538">
                  <c:v>22.74</c:v>
                </c:pt>
                <c:pt idx="539">
                  <c:v>22.67</c:v>
                </c:pt>
                <c:pt idx="540">
                  <c:v>22.6</c:v>
                </c:pt>
                <c:pt idx="541">
                  <c:v>22.53</c:v>
                </c:pt>
                <c:pt idx="542">
                  <c:v>22.46</c:v>
                </c:pt>
                <c:pt idx="543">
                  <c:v>22.4</c:v>
                </c:pt>
                <c:pt idx="544">
                  <c:v>22.33</c:v>
                </c:pt>
                <c:pt idx="545">
                  <c:v>22.26</c:v>
                </c:pt>
                <c:pt idx="546">
                  <c:v>22.19</c:v>
                </c:pt>
                <c:pt idx="547">
                  <c:v>22.12</c:v>
                </c:pt>
                <c:pt idx="548">
                  <c:v>22.05</c:v>
                </c:pt>
                <c:pt idx="549">
                  <c:v>21.98</c:v>
                </c:pt>
                <c:pt idx="550">
                  <c:v>21.91</c:v>
                </c:pt>
                <c:pt idx="551">
                  <c:v>21.84</c:v>
                </c:pt>
                <c:pt idx="552">
                  <c:v>21.77</c:v>
                </c:pt>
                <c:pt idx="553">
                  <c:v>21.7</c:v>
                </c:pt>
                <c:pt idx="554">
                  <c:v>21.63</c:v>
                </c:pt>
                <c:pt idx="555">
                  <c:v>21.56</c:v>
                </c:pt>
                <c:pt idx="556">
                  <c:v>21.49</c:v>
                </c:pt>
                <c:pt idx="557">
                  <c:v>21.42</c:v>
                </c:pt>
                <c:pt idx="558">
                  <c:v>21.35</c:v>
                </c:pt>
                <c:pt idx="559">
                  <c:v>21.28</c:v>
                </c:pt>
                <c:pt idx="560">
                  <c:v>21.21</c:v>
                </c:pt>
                <c:pt idx="561">
                  <c:v>21.14</c:v>
                </c:pt>
                <c:pt idx="562">
                  <c:v>21.07</c:v>
                </c:pt>
                <c:pt idx="563">
                  <c:v>21</c:v>
                </c:pt>
                <c:pt idx="564">
                  <c:v>20.93</c:v>
                </c:pt>
                <c:pt idx="565">
                  <c:v>20.86</c:v>
                </c:pt>
                <c:pt idx="566">
                  <c:v>20.79</c:v>
                </c:pt>
                <c:pt idx="567">
                  <c:v>20.72</c:v>
                </c:pt>
                <c:pt idx="568">
                  <c:v>20.65</c:v>
                </c:pt>
                <c:pt idx="569">
                  <c:v>20.58</c:v>
                </c:pt>
                <c:pt idx="570">
                  <c:v>20.51</c:v>
                </c:pt>
                <c:pt idx="571">
                  <c:v>20.45</c:v>
                </c:pt>
                <c:pt idx="572">
                  <c:v>20.38</c:v>
                </c:pt>
                <c:pt idx="573">
                  <c:v>20.309999999999999</c:v>
                </c:pt>
                <c:pt idx="574">
                  <c:v>20.239999999999998</c:v>
                </c:pt>
                <c:pt idx="575">
                  <c:v>20.170000000000002</c:v>
                </c:pt>
                <c:pt idx="576">
                  <c:v>20.100000000000001</c:v>
                </c:pt>
                <c:pt idx="577">
                  <c:v>20.04</c:v>
                </c:pt>
                <c:pt idx="578">
                  <c:v>19.97</c:v>
                </c:pt>
                <c:pt idx="579">
                  <c:v>19.899999999999999</c:v>
                </c:pt>
                <c:pt idx="580">
                  <c:v>19.829999999999998</c:v>
                </c:pt>
                <c:pt idx="581">
                  <c:v>19.77</c:v>
                </c:pt>
                <c:pt idx="582">
                  <c:v>19.7</c:v>
                </c:pt>
                <c:pt idx="583">
                  <c:v>19.63</c:v>
                </c:pt>
                <c:pt idx="584">
                  <c:v>19.57</c:v>
                </c:pt>
                <c:pt idx="585">
                  <c:v>19.5</c:v>
                </c:pt>
                <c:pt idx="586">
                  <c:v>19.43</c:v>
                </c:pt>
                <c:pt idx="587">
                  <c:v>19.37</c:v>
                </c:pt>
                <c:pt idx="588">
                  <c:v>19.3</c:v>
                </c:pt>
                <c:pt idx="589">
                  <c:v>19.23</c:v>
                </c:pt>
                <c:pt idx="590">
                  <c:v>19.170000000000002</c:v>
                </c:pt>
                <c:pt idx="591">
                  <c:v>19.100000000000001</c:v>
                </c:pt>
                <c:pt idx="592">
                  <c:v>19.04</c:v>
                </c:pt>
                <c:pt idx="593">
                  <c:v>18.97</c:v>
                </c:pt>
                <c:pt idx="594">
                  <c:v>18.91</c:v>
                </c:pt>
                <c:pt idx="595">
                  <c:v>18.84</c:v>
                </c:pt>
                <c:pt idx="596">
                  <c:v>18.78</c:v>
                </c:pt>
                <c:pt idx="597">
                  <c:v>18.72</c:v>
                </c:pt>
                <c:pt idx="598">
                  <c:v>18.649999999999999</c:v>
                </c:pt>
                <c:pt idx="599">
                  <c:v>18.59</c:v>
                </c:pt>
                <c:pt idx="600">
                  <c:v>18.52</c:v>
                </c:pt>
                <c:pt idx="601">
                  <c:v>18.46</c:v>
                </c:pt>
                <c:pt idx="602">
                  <c:v>18.399999999999999</c:v>
                </c:pt>
                <c:pt idx="603">
                  <c:v>18.329999999999998</c:v>
                </c:pt>
                <c:pt idx="604">
                  <c:v>18.27</c:v>
                </c:pt>
                <c:pt idx="605">
                  <c:v>18.21</c:v>
                </c:pt>
                <c:pt idx="606">
                  <c:v>18.149999999999999</c:v>
                </c:pt>
                <c:pt idx="607">
                  <c:v>18.09</c:v>
                </c:pt>
                <c:pt idx="608">
                  <c:v>18.02</c:v>
                </c:pt>
                <c:pt idx="609">
                  <c:v>17.96</c:v>
                </c:pt>
                <c:pt idx="610">
                  <c:v>17.899999999999999</c:v>
                </c:pt>
                <c:pt idx="611">
                  <c:v>17.84</c:v>
                </c:pt>
                <c:pt idx="612">
                  <c:v>17.78</c:v>
                </c:pt>
                <c:pt idx="613">
                  <c:v>17.72</c:v>
                </c:pt>
                <c:pt idx="614">
                  <c:v>17.66</c:v>
                </c:pt>
                <c:pt idx="615">
                  <c:v>17.600000000000001</c:v>
                </c:pt>
                <c:pt idx="616">
                  <c:v>17.54</c:v>
                </c:pt>
                <c:pt idx="617">
                  <c:v>17.48</c:v>
                </c:pt>
                <c:pt idx="618">
                  <c:v>17.420000000000002</c:v>
                </c:pt>
                <c:pt idx="619">
                  <c:v>17.36</c:v>
                </c:pt>
                <c:pt idx="620">
                  <c:v>17.3</c:v>
                </c:pt>
                <c:pt idx="621">
                  <c:v>17.239999999999998</c:v>
                </c:pt>
                <c:pt idx="622">
                  <c:v>17.18</c:v>
                </c:pt>
                <c:pt idx="623">
                  <c:v>17.12</c:v>
                </c:pt>
                <c:pt idx="624">
                  <c:v>17.059999999999999</c:v>
                </c:pt>
                <c:pt idx="625">
                  <c:v>17.010000000000002</c:v>
                </c:pt>
                <c:pt idx="626">
                  <c:v>16.95</c:v>
                </c:pt>
                <c:pt idx="627">
                  <c:v>16.89</c:v>
                </c:pt>
                <c:pt idx="628">
                  <c:v>16.829999999999998</c:v>
                </c:pt>
                <c:pt idx="629">
                  <c:v>16.78</c:v>
                </c:pt>
                <c:pt idx="630">
                  <c:v>16.72</c:v>
                </c:pt>
                <c:pt idx="631">
                  <c:v>16.66</c:v>
                </c:pt>
                <c:pt idx="632">
                  <c:v>16.61</c:v>
                </c:pt>
                <c:pt idx="633">
                  <c:v>16.55</c:v>
                </c:pt>
                <c:pt idx="634">
                  <c:v>16.5</c:v>
                </c:pt>
                <c:pt idx="635">
                  <c:v>16.440000000000001</c:v>
                </c:pt>
                <c:pt idx="636">
                  <c:v>16.39</c:v>
                </c:pt>
                <c:pt idx="637">
                  <c:v>16.329999999999998</c:v>
                </c:pt>
                <c:pt idx="638">
                  <c:v>16.28</c:v>
                </c:pt>
                <c:pt idx="639">
                  <c:v>16.22</c:v>
                </c:pt>
                <c:pt idx="640">
                  <c:v>16.170000000000002</c:v>
                </c:pt>
                <c:pt idx="641">
                  <c:v>16.11</c:v>
                </c:pt>
                <c:pt idx="642">
                  <c:v>16.059999999999999</c:v>
                </c:pt>
                <c:pt idx="643">
                  <c:v>16</c:v>
                </c:pt>
                <c:pt idx="644">
                  <c:v>15.95</c:v>
                </c:pt>
                <c:pt idx="645">
                  <c:v>15.9</c:v>
                </c:pt>
                <c:pt idx="646">
                  <c:v>15.84</c:v>
                </c:pt>
                <c:pt idx="647">
                  <c:v>15.79</c:v>
                </c:pt>
                <c:pt idx="648">
                  <c:v>15.74</c:v>
                </c:pt>
                <c:pt idx="649">
                  <c:v>15.68</c:v>
                </c:pt>
                <c:pt idx="650">
                  <c:v>15.63</c:v>
                </c:pt>
                <c:pt idx="651">
                  <c:v>15.58</c:v>
                </c:pt>
                <c:pt idx="652">
                  <c:v>15.53</c:v>
                </c:pt>
                <c:pt idx="653">
                  <c:v>15.48</c:v>
                </c:pt>
                <c:pt idx="654">
                  <c:v>15.42</c:v>
                </c:pt>
                <c:pt idx="655">
                  <c:v>15.37</c:v>
                </c:pt>
                <c:pt idx="656">
                  <c:v>15.32</c:v>
                </c:pt>
                <c:pt idx="657">
                  <c:v>15.27</c:v>
                </c:pt>
                <c:pt idx="658">
                  <c:v>15.22</c:v>
                </c:pt>
                <c:pt idx="659">
                  <c:v>15.17</c:v>
                </c:pt>
                <c:pt idx="660">
                  <c:v>15.12</c:v>
                </c:pt>
                <c:pt idx="661">
                  <c:v>15.07</c:v>
                </c:pt>
                <c:pt idx="662">
                  <c:v>15.02</c:v>
                </c:pt>
                <c:pt idx="663">
                  <c:v>14.97</c:v>
                </c:pt>
                <c:pt idx="664">
                  <c:v>14.92</c:v>
                </c:pt>
                <c:pt idx="665">
                  <c:v>14.87</c:v>
                </c:pt>
                <c:pt idx="666">
                  <c:v>14.82</c:v>
                </c:pt>
                <c:pt idx="667">
                  <c:v>14.77</c:v>
                </c:pt>
                <c:pt idx="668">
                  <c:v>14.73</c:v>
                </c:pt>
                <c:pt idx="669">
                  <c:v>14.68</c:v>
                </c:pt>
                <c:pt idx="670">
                  <c:v>14.63</c:v>
                </c:pt>
                <c:pt idx="671">
                  <c:v>14.58</c:v>
                </c:pt>
                <c:pt idx="672">
                  <c:v>14.53</c:v>
                </c:pt>
                <c:pt idx="673">
                  <c:v>14.49</c:v>
                </c:pt>
                <c:pt idx="674">
                  <c:v>14.44</c:v>
                </c:pt>
                <c:pt idx="675">
                  <c:v>14.39</c:v>
                </c:pt>
                <c:pt idx="676">
                  <c:v>14.35</c:v>
                </c:pt>
                <c:pt idx="677">
                  <c:v>14.3</c:v>
                </c:pt>
                <c:pt idx="678">
                  <c:v>14.25</c:v>
                </c:pt>
                <c:pt idx="679">
                  <c:v>14.21</c:v>
                </c:pt>
                <c:pt idx="680">
                  <c:v>14.16</c:v>
                </c:pt>
                <c:pt idx="681">
                  <c:v>14.11</c:v>
                </c:pt>
                <c:pt idx="682">
                  <c:v>14.07</c:v>
                </c:pt>
                <c:pt idx="683">
                  <c:v>14.02</c:v>
                </c:pt>
                <c:pt idx="684">
                  <c:v>13.98</c:v>
                </c:pt>
                <c:pt idx="685">
                  <c:v>13.93</c:v>
                </c:pt>
                <c:pt idx="686">
                  <c:v>13.89</c:v>
                </c:pt>
                <c:pt idx="687">
                  <c:v>13.84</c:v>
                </c:pt>
                <c:pt idx="688">
                  <c:v>13.8</c:v>
                </c:pt>
                <c:pt idx="689">
                  <c:v>13.76</c:v>
                </c:pt>
                <c:pt idx="690">
                  <c:v>13.71</c:v>
                </c:pt>
                <c:pt idx="691">
                  <c:v>13.67</c:v>
                </c:pt>
                <c:pt idx="692">
                  <c:v>13.62</c:v>
                </c:pt>
                <c:pt idx="693">
                  <c:v>13.58</c:v>
                </c:pt>
                <c:pt idx="694">
                  <c:v>13.54</c:v>
                </c:pt>
                <c:pt idx="695">
                  <c:v>13.5</c:v>
                </c:pt>
                <c:pt idx="696">
                  <c:v>13.45</c:v>
                </c:pt>
                <c:pt idx="697">
                  <c:v>13.41</c:v>
                </c:pt>
                <c:pt idx="698">
                  <c:v>13.37</c:v>
                </c:pt>
                <c:pt idx="699">
                  <c:v>13.33</c:v>
                </c:pt>
                <c:pt idx="700">
                  <c:v>13.28</c:v>
                </c:pt>
                <c:pt idx="701">
                  <c:v>13.24</c:v>
                </c:pt>
                <c:pt idx="702">
                  <c:v>13.2</c:v>
                </c:pt>
                <c:pt idx="703">
                  <c:v>13.16</c:v>
                </c:pt>
                <c:pt idx="704">
                  <c:v>13.12</c:v>
                </c:pt>
                <c:pt idx="705">
                  <c:v>13.08</c:v>
                </c:pt>
                <c:pt idx="706">
                  <c:v>13.04</c:v>
                </c:pt>
                <c:pt idx="707">
                  <c:v>12.99</c:v>
                </c:pt>
                <c:pt idx="708">
                  <c:v>12.95</c:v>
                </c:pt>
                <c:pt idx="709">
                  <c:v>12.91</c:v>
                </c:pt>
                <c:pt idx="710">
                  <c:v>12.87</c:v>
                </c:pt>
                <c:pt idx="711">
                  <c:v>12.83</c:v>
                </c:pt>
                <c:pt idx="712">
                  <c:v>12.79</c:v>
                </c:pt>
                <c:pt idx="713">
                  <c:v>12.75</c:v>
                </c:pt>
                <c:pt idx="714">
                  <c:v>12.71</c:v>
                </c:pt>
                <c:pt idx="715">
                  <c:v>12.68</c:v>
                </c:pt>
                <c:pt idx="716">
                  <c:v>12.64</c:v>
                </c:pt>
                <c:pt idx="717">
                  <c:v>12.6</c:v>
                </c:pt>
                <c:pt idx="718">
                  <c:v>12.56</c:v>
                </c:pt>
                <c:pt idx="719">
                  <c:v>12.52</c:v>
                </c:pt>
                <c:pt idx="720">
                  <c:v>12.48</c:v>
                </c:pt>
                <c:pt idx="721">
                  <c:v>12.44</c:v>
                </c:pt>
                <c:pt idx="722">
                  <c:v>12.41</c:v>
                </c:pt>
                <c:pt idx="723">
                  <c:v>12.37</c:v>
                </c:pt>
                <c:pt idx="724">
                  <c:v>12.33</c:v>
                </c:pt>
                <c:pt idx="725">
                  <c:v>12.29</c:v>
                </c:pt>
                <c:pt idx="726">
                  <c:v>12.26</c:v>
                </c:pt>
                <c:pt idx="727">
                  <c:v>12.22</c:v>
                </c:pt>
                <c:pt idx="728">
                  <c:v>12.18</c:v>
                </c:pt>
                <c:pt idx="729">
                  <c:v>12.14</c:v>
                </c:pt>
                <c:pt idx="730">
                  <c:v>12.11</c:v>
                </c:pt>
                <c:pt idx="731">
                  <c:v>12.07</c:v>
                </c:pt>
                <c:pt idx="732">
                  <c:v>12.04</c:v>
                </c:pt>
                <c:pt idx="733">
                  <c:v>12</c:v>
                </c:pt>
                <c:pt idx="734">
                  <c:v>11.96</c:v>
                </c:pt>
                <c:pt idx="735">
                  <c:v>11.93</c:v>
                </c:pt>
                <c:pt idx="736">
                  <c:v>11.89</c:v>
                </c:pt>
                <c:pt idx="737">
                  <c:v>11.86</c:v>
                </c:pt>
                <c:pt idx="738">
                  <c:v>11.82</c:v>
                </c:pt>
                <c:pt idx="739">
                  <c:v>11.79</c:v>
                </c:pt>
                <c:pt idx="740">
                  <c:v>11.75</c:v>
                </c:pt>
                <c:pt idx="741">
                  <c:v>11.72</c:v>
                </c:pt>
                <c:pt idx="742">
                  <c:v>11.68</c:v>
                </c:pt>
                <c:pt idx="743">
                  <c:v>11.65</c:v>
                </c:pt>
                <c:pt idx="744">
                  <c:v>11.61</c:v>
                </c:pt>
                <c:pt idx="745">
                  <c:v>11.58</c:v>
                </c:pt>
                <c:pt idx="746">
                  <c:v>11.55</c:v>
                </c:pt>
                <c:pt idx="747">
                  <c:v>11.51</c:v>
                </c:pt>
                <c:pt idx="748">
                  <c:v>11.48</c:v>
                </c:pt>
                <c:pt idx="749">
                  <c:v>11.45</c:v>
                </c:pt>
                <c:pt idx="750">
                  <c:v>11.41</c:v>
                </c:pt>
                <c:pt idx="751">
                  <c:v>11.38</c:v>
                </c:pt>
                <c:pt idx="752">
                  <c:v>11.35</c:v>
                </c:pt>
                <c:pt idx="753">
                  <c:v>11.31</c:v>
                </c:pt>
                <c:pt idx="754">
                  <c:v>11.28</c:v>
                </c:pt>
                <c:pt idx="755">
                  <c:v>11.25</c:v>
                </c:pt>
                <c:pt idx="756">
                  <c:v>11.22</c:v>
                </c:pt>
                <c:pt idx="757">
                  <c:v>11.18</c:v>
                </c:pt>
                <c:pt idx="758">
                  <c:v>11.15</c:v>
                </c:pt>
                <c:pt idx="759">
                  <c:v>11.12</c:v>
                </c:pt>
                <c:pt idx="760">
                  <c:v>11.09</c:v>
                </c:pt>
                <c:pt idx="761">
                  <c:v>11.06</c:v>
                </c:pt>
                <c:pt idx="762">
                  <c:v>11.02</c:v>
                </c:pt>
                <c:pt idx="763">
                  <c:v>10.99</c:v>
                </c:pt>
                <c:pt idx="764">
                  <c:v>10.96</c:v>
                </c:pt>
                <c:pt idx="765">
                  <c:v>10.93</c:v>
                </c:pt>
                <c:pt idx="766">
                  <c:v>10.9</c:v>
                </c:pt>
                <c:pt idx="767">
                  <c:v>10.87</c:v>
                </c:pt>
                <c:pt idx="768">
                  <c:v>10.84</c:v>
                </c:pt>
                <c:pt idx="769">
                  <c:v>10.81</c:v>
                </c:pt>
                <c:pt idx="770">
                  <c:v>10.78</c:v>
                </c:pt>
                <c:pt idx="771">
                  <c:v>10.75</c:v>
                </c:pt>
                <c:pt idx="772">
                  <c:v>10.72</c:v>
                </c:pt>
                <c:pt idx="773">
                  <c:v>10.69</c:v>
                </c:pt>
                <c:pt idx="774">
                  <c:v>10.66</c:v>
                </c:pt>
                <c:pt idx="775">
                  <c:v>10.63</c:v>
                </c:pt>
                <c:pt idx="776">
                  <c:v>10.6</c:v>
                </c:pt>
                <c:pt idx="777">
                  <c:v>10.57</c:v>
                </c:pt>
                <c:pt idx="778">
                  <c:v>10.54</c:v>
                </c:pt>
                <c:pt idx="779">
                  <c:v>10.51</c:v>
                </c:pt>
                <c:pt idx="780">
                  <c:v>10.48</c:v>
                </c:pt>
                <c:pt idx="781">
                  <c:v>10.45</c:v>
                </c:pt>
                <c:pt idx="782">
                  <c:v>10.42</c:v>
                </c:pt>
                <c:pt idx="783">
                  <c:v>10.39</c:v>
                </c:pt>
                <c:pt idx="784">
                  <c:v>10.37</c:v>
                </c:pt>
                <c:pt idx="785">
                  <c:v>10.34</c:v>
                </c:pt>
                <c:pt idx="786">
                  <c:v>10.31</c:v>
                </c:pt>
                <c:pt idx="787">
                  <c:v>10.28</c:v>
                </c:pt>
                <c:pt idx="788">
                  <c:v>10.25</c:v>
                </c:pt>
                <c:pt idx="789">
                  <c:v>10.23</c:v>
                </c:pt>
                <c:pt idx="790">
                  <c:v>10.199999999999999</c:v>
                </c:pt>
                <c:pt idx="791">
                  <c:v>10.17</c:v>
                </c:pt>
                <c:pt idx="792">
                  <c:v>10.14</c:v>
                </c:pt>
                <c:pt idx="793">
                  <c:v>10.119999999999999</c:v>
                </c:pt>
                <c:pt idx="794">
                  <c:v>10.09</c:v>
                </c:pt>
                <c:pt idx="795">
                  <c:v>10.06</c:v>
                </c:pt>
                <c:pt idx="796">
                  <c:v>10.029999999999999</c:v>
                </c:pt>
                <c:pt idx="797">
                  <c:v>10.01</c:v>
                </c:pt>
                <c:pt idx="798">
                  <c:v>9.98</c:v>
                </c:pt>
                <c:pt idx="799">
                  <c:v>9.9600000000000009</c:v>
                </c:pt>
                <c:pt idx="800">
                  <c:v>9.93</c:v>
                </c:pt>
                <c:pt idx="801">
                  <c:v>9.9</c:v>
                </c:pt>
                <c:pt idx="802">
                  <c:v>9.8800000000000008</c:v>
                </c:pt>
                <c:pt idx="803">
                  <c:v>9.85</c:v>
                </c:pt>
                <c:pt idx="804">
                  <c:v>9.82</c:v>
                </c:pt>
                <c:pt idx="805">
                  <c:v>9.8000000000000007</c:v>
                </c:pt>
                <c:pt idx="806">
                  <c:v>9.77</c:v>
                </c:pt>
                <c:pt idx="807">
                  <c:v>9.75</c:v>
                </c:pt>
                <c:pt idx="808">
                  <c:v>9.7200000000000006</c:v>
                </c:pt>
                <c:pt idx="809">
                  <c:v>9.6999999999999993</c:v>
                </c:pt>
                <c:pt idx="810">
                  <c:v>9.67</c:v>
                </c:pt>
                <c:pt idx="811">
                  <c:v>9.65</c:v>
                </c:pt>
                <c:pt idx="812">
                  <c:v>9.6199999999999992</c:v>
                </c:pt>
                <c:pt idx="813">
                  <c:v>9.6</c:v>
                </c:pt>
                <c:pt idx="814">
                  <c:v>9.57</c:v>
                </c:pt>
                <c:pt idx="815">
                  <c:v>9.5500000000000007</c:v>
                </c:pt>
                <c:pt idx="816">
                  <c:v>9.52</c:v>
                </c:pt>
                <c:pt idx="817">
                  <c:v>9.5</c:v>
                </c:pt>
                <c:pt idx="818">
                  <c:v>9.48</c:v>
                </c:pt>
                <c:pt idx="819">
                  <c:v>9.4499999999999993</c:v>
                </c:pt>
                <c:pt idx="820">
                  <c:v>9.43</c:v>
                </c:pt>
                <c:pt idx="821">
                  <c:v>9.4</c:v>
                </c:pt>
                <c:pt idx="822">
                  <c:v>9.3800000000000008</c:v>
                </c:pt>
                <c:pt idx="823">
                  <c:v>9.36</c:v>
                </c:pt>
                <c:pt idx="824">
                  <c:v>9.33</c:v>
                </c:pt>
                <c:pt idx="825">
                  <c:v>9.31</c:v>
                </c:pt>
                <c:pt idx="826">
                  <c:v>9.2899999999999991</c:v>
                </c:pt>
                <c:pt idx="827">
                  <c:v>9.26</c:v>
                </c:pt>
                <c:pt idx="828">
                  <c:v>9.24</c:v>
                </c:pt>
                <c:pt idx="829">
                  <c:v>9.2200000000000006</c:v>
                </c:pt>
                <c:pt idx="830">
                  <c:v>9.1999999999999993</c:v>
                </c:pt>
                <c:pt idx="831">
                  <c:v>9.17</c:v>
                </c:pt>
                <c:pt idx="832">
                  <c:v>9.15</c:v>
                </c:pt>
                <c:pt idx="833">
                  <c:v>9.1300000000000008</c:v>
                </c:pt>
                <c:pt idx="834">
                  <c:v>9.11</c:v>
                </c:pt>
                <c:pt idx="835">
                  <c:v>9.08</c:v>
                </c:pt>
                <c:pt idx="836">
                  <c:v>9.06</c:v>
                </c:pt>
                <c:pt idx="837">
                  <c:v>9.0399999999999991</c:v>
                </c:pt>
                <c:pt idx="838">
                  <c:v>9.02</c:v>
                </c:pt>
                <c:pt idx="839">
                  <c:v>9</c:v>
                </c:pt>
                <c:pt idx="840">
                  <c:v>8.98</c:v>
                </c:pt>
                <c:pt idx="841">
                  <c:v>8.9499999999999993</c:v>
                </c:pt>
                <c:pt idx="842">
                  <c:v>8.93</c:v>
                </c:pt>
                <c:pt idx="843">
                  <c:v>8.91</c:v>
                </c:pt>
                <c:pt idx="844">
                  <c:v>8.89</c:v>
                </c:pt>
                <c:pt idx="845">
                  <c:v>8.8699999999999992</c:v>
                </c:pt>
                <c:pt idx="846">
                  <c:v>8.85</c:v>
                </c:pt>
                <c:pt idx="847">
                  <c:v>8.83</c:v>
                </c:pt>
                <c:pt idx="848">
                  <c:v>8.81</c:v>
                </c:pt>
                <c:pt idx="849">
                  <c:v>8.7899999999999991</c:v>
                </c:pt>
                <c:pt idx="850">
                  <c:v>8.77</c:v>
                </c:pt>
                <c:pt idx="851">
                  <c:v>8.75</c:v>
                </c:pt>
                <c:pt idx="852">
                  <c:v>8.73</c:v>
                </c:pt>
                <c:pt idx="853">
                  <c:v>8.7100000000000009</c:v>
                </c:pt>
                <c:pt idx="854">
                  <c:v>8.69</c:v>
                </c:pt>
                <c:pt idx="855">
                  <c:v>8.67</c:v>
                </c:pt>
                <c:pt idx="856">
                  <c:v>8.65</c:v>
                </c:pt>
                <c:pt idx="857">
                  <c:v>8.6300000000000008</c:v>
                </c:pt>
                <c:pt idx="858">
                  <c:v>8.61</c:v>
                </c:pt>
                <c:pt idx="859">
                  <c:v>8.59</c:v>
                </c:pt>
                <c:pt idx="860">
                  <c:v>8.57</c:v>
                </c:pt>
                <c:pt idx="861">
                  <c:v>8.5500000000000007</c:v>
                </c:pt>
                <c:pt idx="862">
                  <c:v>8.5299999999999994</c:v>
                </c:pt>
                <c:pt idx="863">
                  <c:v>8.51</c:v>
                </c:pt>
                <c:pt idx="864">
                  <c:v>8.49</c:v>
                </c:pt>
                <c:pt idx="865">
                  <c:v>8.4700000000000006</c:v>
                </c:pt>
                <c:pt idx="866">
                  <c:v>8.4499999999999993</c:v>
                </c:pt>
                <c:pt idx="867">
                  <c:v>8.44</c:v>
                </c:pt>
                <c:pt idx="868">
                  <c:v>8.42</c:v>
                </c:pt>
                <c:pt idx="869">
                  <c:v>8.4</c:v>
                </c:pt>
                <c:pt idx="870">
                  <c:v>8.3800000000000008</c:v>
                </c:pt>
                <c:pt idx="871">
                  <c:v>8.36</c:v>
                </c:pt>
                <c:pt idx="872">
                  <c:v>8.34</c:v>
                </c:pt>
                <c:pt idx="873">
                  <c:v>8.33</c:v>
                </c:pt>
                <c:pt idx="874">
                  <c:v>8.31</c:v>
                </c:pt>
                <c:pt idx="875">
                  <c:v>8.2899999999999991</c:v>
                </c:pt>
                <c:pt idx="876">
                  <c:v>8.27</c:v>
                </c:pt>
                <c:pt idx="877">
                  <c:v>8.26</c:v>
                </c:pt>
                <c:pt idx="878">
                  <c:v>8.24</c:v>
                </c:pt>
                <c:pt idx="879">
                  <c:v>8.2200000000000006</c:v>
                </c:pt>
                <c:pt idx="880">
                  <c:v>8.1999999999999993</c:v>
                </c:pt>
                <c:pt idx="881">
                  <c:v>8.19</c:v>
                </c:pt>
                <c:pt idx="882">
                  <c:v>8.17</c:v>
                </c:pt>
                <c:pt idx="883">
                  <c:v>8.15</c:v>
                </c:pt>
                <c:pt idx="884">
                  <c:v>8.14</c:v>
                </c:pt>
                <c:pt idx="885">
                  <c:v>8.1199999999999992</c:v>
                </c:pt>
                <c:pt idx="886">
                  <c:v>8.1</c:v>
                </c:pt>
                <c:pt idx="887">
                  <c:v>8.09</c:v>
                </c:pt>
                <c:pt idx="888">
                  <c:v>8.07</c:v>
                </c:pt>
                <c:pt idx="889">
                  <c:v>8.0500000000000007</c:v>
                </c:pt>
                <c:pt idx="890">
                  <c:v>8.0399999999999991</c:v>
                </c:pt>
                <c:pt idx="891">
                  <c:v>8.02</c:v>
                </c:pt>
                <c:pt idx="892">
                  <c:v>8</c:v>
                </c:pt>
                <c:pt idx="893">
                  <c:v>7.99</c:v>
                </c:pt>
                <c:pt idx="894">
                  <c:v>7.97</c:v>
                </c:pt>
                <c:pt idx="895">
                  <c:v>7.96</c:v>
                </c:pt>
                <c:pt idx="896">
                  <c:v>7.94</c:v>
                </c:pt>
                <c:pt idx="897">
                  <c:v>7.93</c:v>
                </c:pt>
                <c:pt idx="898">
                  <c:v>7.91</c:v>
                </c:pt>
                <c:pt idx="899">
                  <c:v>7.9</c:v>
                </c:pt>
                <c:pt idx="900">
                  <c:v>7.88</c:v>
                </c:pt>
                <c:pt idx="901">
                  <c:v>7.87</c:v>
                </c:pt>
                <c:pt idx="902">
                  <c:v>7.85</c:v>
                </c:pt>
                <c:pt idx="903">
                  <c:v>7.84</c:v>
                </c:pt>
                <c:pt idx="904">
                  <c:v>7.82</c:v>
                </c:pt>
                <c:pt idx="905">
                  <c:v>7.81</c:v>
                </c:pt>
                <c:pt idx="906">
                  <c:v>7.79</c:v>
                </c:pt>
                <c:pt idx="907">
                  <c:v>7.78</c:v>
                </c:pt>
                <c:pt idx="908">
                  <c:v>7.76</c:v>
                </c:pt>
                <c:pt idx="909">
                  <c:v>7.75</c:v>
                </c:pt>
                <c:pt idx="910">
                  <c:v>7.74</c:v>
                </c:pt>
                <c:pt idx="911">
                  <c:v>7.72</c:v>
                </c:pt>
                <c:pt idx="912">
                  <c:v>7.71</c:v>
                </c:pt>
                <c:pt idx="913">
                  <c:v>7.7</c:v>
                </c:pt>
                <c:pt idx="914">
                  <c:v>7.68</c:v>
                </c:pt>
                <c:pt idx="915">
                  <c:v>7.67</c:v>
                </c:pt>
                <c:pt idx="916">
                  <c:v>7.66</c:v>
                </c:pt>
                <c:pt idx="917">
                  <c:v>7.64</c:v>
                </c:pt>
                <c:pt idx="918">
                  <c:v>7.63</c:v>
                </c:pt>
                <c:pt idx="919">
                  <c:v>7.62</c:v>
                </c:pt>
                <c:pt idx="920">
                  <c:v>7.6</c:v>
                </c:pt>
                <c:pt idx="921">
                  <c:v>7.59</c:v>
                </c:pt>
                <c:pt idx="922">
                  <c:v>7.58</c:v>
                </c:pt>
                <c:pt idx="923">
                  <c:v>7.57</c:v>
                </c:pt>
                <c:pt idx="924">
                  <c:v>7.55</c:v>
                </c:pt>
                <c:pt idx="925">
                  <c:v>7.54</c:v>
                </c:pt>
                <c:pt idx="926">
                  <c:v>7.53</c:v>
                </c:pt>
                <c:pt idx="927">
                  <c:v>7.52</c:v>
                </c:pt>
                <c:pt idx="928">
                  <c:v>7.51</c:v>
                </c:pt>
                <c:pt idx="929">
                  <c:v>7.5</c:v>
                </c:pt>
                <c:pt idx="930">
                  <c:v>7.48</c:v>
                </c:pt>
                <c:pt idx="931">
                  <c:v>7.47</c:v>
                </c:pt>
                <c:pt idx="932">
                  <c:v>7.46</c:v>
                </c:pt>
                <c:pt idx="933">
                  <c:v>7.45</c:v>
                </c:pt>
                <c:pt idx="934">
                  <c:v>7.44</c:v>
                </c:pt>
                <c:pt idx="935">
                  <c:v>7.43</c:v>
                </c:pt>
                <c:pt idx="936">
                  <c:v>7.42</c:v>
                </c:pt>
                <c:pt idx="937">
                  <c:v>7.41</c:v>
                </c:pt>
                <c:pt idx="938">
                  <c:v>7.4</c:v>
                </c:pt>
                <c:pt idx="939">
                  <c:v>7.39</c:v>
                </c:pt>
                <c:pt idx="940">
                  <c:v>7.38</c:v>
                </c:pt>
                <c:pt idx="941">
                  <c:v>7.37</c:v>
                </c:pt>
                <c:pt idx="942">
                  <c:v>7.36</c:v>
                </c:pt>
                <c:pt idx="943">
                  <c:v>7.35</c:v>
                </c:pt>
                <c:pt idx="944">
                  <c:v>7.34</c:v>
                </c:pt>
                <c:pt idx="945">
                  <c:v>7.33</c:v>
                </c:pt>
                <c:pt idx="946">
                  <c:v>7.32</c:v>
                </c:pt>
                <c:pt idx="947">
                  <c:v>7.32</c:v>
                </c:pt>
                <c:pt idx="948">
                  <c:v>7.31</c:v>
                </c:pt>
                <c:pt idx="949">
                  <c:v>7.3</c:v>
                </c:pt>
                <c:pt idx="950">
                  <c:v>7.3</c:v>
                </c:pt>
                <c:pt idx="951">
                  <c:v>7.29</c:v>
                </c:pt>
                <c:pt idx="952">
                  <c:v>7.28</c:v>
                </c:pt>
                <c:pt idx="953">
                  <c:v>7.28</c:v>
                </c:pt>
                <c:pt idx="954">
                  <c:v>7.27</c:v>
                </c:pt>
                <c:pt idx="955">
                  <c:v>7.26</c:v>
                </c:pt>
                <c:pt idx="956">
                  <c:v>7.26</c:v>
                </c:pt>
                <c:pt idx="957">
                  <c:v>7.25</c:v>
                </c:pt>
                <c:pt idx="958">
                  <c:v>7.24</c:v>
                </c:pt>
                <c:pt idx="959">
                  <c:v>7.24</c:v>
                </c:pt>
                <c:pt idx="960">
                  <c:v>7.23</c:v>
                </c:pt>
                <c:pt idx="961">
                  <c:v>7.22</c:v>
                </c:pt>
                <c:pt idx="962">
                  <c:v>7.22</c:v>
                </c:pt>
                <c:pt idx="963">
                  <c:v>7.21</c:v>
                </c:pt>
                <c:pt idx="964">
                  <c:v>7.2</c:v>
                </c:pt>
                <c:pt idx="965">
                  <c:v>7.2</c:v>
                </c:pt>
                <c:pt idx="966">
                  <c:v>7.19</c:v>
                </c:pt>
                <c:pt idx="967">
                  <c:v>7.19</c:v>
                </c:pt>
                <c:pt idx="968">
                  <c:v>7.18</c:v>
                </c:pt>
                <c:pt idx="969">
                  <c:v>7.17</c:v>
                </c:pt>
                <c:pt idx="970">
                  <c:v>7.17</c:v>
                </c:pt>
                <c:pt idx="971">
                  <c:v>7.16</c:v>
                </c:pt>
                <c:pt idx="972">
                  <c:v>7.15</c:v>
                </c:pt>
                <c:pt idx="973">
                  <c:v>7.15</c:v>
                </c:pt>
                <c:pt idx="974">
                  <c:v>7.14</c:v>
                </c:pt>
                <c:pt idx="975">
                  <c:v>7.13</c:v>
                </c:pt>
                <c:pt idx="976">
                  <c:v>7.13</c:v>
                </c:pt>
                <c:pt idx="977">
                  <c:v>7.12</c:v>
                </c:pt>
                <c:pt idx="978">
                  <c:v>7.11</c:v>
                </c:pt>
                <c:pt idx="979">
                  <c:v>7.11</c:v>
                </c:pt>
                <c:pt idx="980">
                  <c:v>7.1</c:v>
                </c:pt>
                <c:pt idx="981">
                  <c:v>7.09</c:v>
                </c:pt>
                <c:pt idx="982">
                  <c:v>7.09</c:v>
                </c:pt>
                <c:pt idx="983">
                  <c:v>7.08</c:v>
                </c:pt>
                <c:pt idx="984">
                  <c:v>7.07</c:v>
                </c:pt>
                <c:pt idx="985">
                  <c:v>7.07</c:v>
                </c:pt>
                <c:pt idx="986">
                  <c:v>7.06</c:v>
                </c:pt>
                <c:pt idx="987">
                  <c:v>7.05</c:v>
                </c:pt>
                <c:pt idx="988">
                  <c:v>7.05</c:v>
                </c:pt>
                <c:pt idx="989">
                  <c:v>7.04</c:v>
                </c:pt>
                <c:pt idx="990">
                  <c:v>7.03</c:v>
                </c:pt>
                <c:pt idx="991">
                  <c:v>7.03</c:v>
                </c:pt>
                <c:pt idx="992">
                  <c:v>7.02</c:v>
                </c:pt>
                <c:pt idx="993">
                  <c:v>7.01</c:v>
                </c:pt>
                <c:pt idx="994">
                  <c:v>7.01</c:v>
                </c:pt>
                <c:pt idx="995">
                  <c:v>7</c:v>
                </c:pt>
                <c:pt idx="996">
                  <c:v>6.99</c:v>
                </c:pt>
                <c:pt idx="997">
                  <c:v>6.99</c:v>
                </c:pt>
                <c:pt idx="998">
                  <c:v>6.98</c:v>
                </c:pt>
                <c:pt idx="999">
                  <c:v>6.97</c:v>
                </c:pt>
                <c:pt idx="1000">
                  <c:v>6.97</c:v>
                </c:pt>
                <c:pt idx="1001">
                  <c:v>6.96</c:v>
                </c:pt>
                <c:pt idx="1002">
                  <c:v>6.95</c:v>
                </c:pt>
                <c:pt idx="1003">
                  <c:v>6.95</c:v>
                </c:pt>
                <c:pt idx="1004">
                  <c:v>6.94</c:v>
                </c:pt>
                <c:pt idx="1005">
                  <c:v>6.93</c:v>
                </c:pt>
                <c:pt idx="1006">
                  <c:v>6.93</c:v>
                </c:pt>
                <c:pt idx="1007">
                  <c:v>6.92</c:v>
                </c:pt>
                <c:pt idx="1008">
                  <c:v>6.91</c:v>
                </c:pt>
                <c:pt idx="1009">
                  <c:v>6.91</c:v>
                </c:pt>
                <c:pt idx="1010">
                  <c:v>6.9</c:v>
                </c:pt>
                <c:pt idx="1011">
                  <c:v>6.89</c:v>
                </c:pt>
                <c:pt idx="1012">
                  <c:v>6.89</c:v>
                </c:pt>
                <c:pt idx="1013">
                  <c:v>6.88</c:v>
                </c:pt>
                <c:pt idx="1014">
                  <c:v>6.87</c:v>
                </c:pt>
                <c:pt idx="1015">
                  <c:v>6.87</c:v>
                </c:pt>
                <c:pt idx="1016">
                  <c:v>6.86</c:v>
                </c:pt>
                <c:pt idx="1017">
                  <c:v>6.85</c:v>
                </c:pt>
                <c:pt idx="1018">
                  <c:v>6.85</c:v>
                </c:pt>
                <c:pt idx="1019">
                  <c:v>6.84</c:v>
                </c:pt>
                <c:pt idx="1020">
                  <c:v>6.83</c:v>
                </c:pt>
                <c:pt idx="1021">
                  <c:v>6.83</c:v>
                </c:pt>
                <c:pt idx="1022">
                  <c:v>6.82</c:v>
                </c:pt>
                <c:pt idx="1023">
                  <c:v>6.81</c:v>
                </c:pt>
                <c:pt idx="1024">
                  <c:v>6.81</c:v>
                </c:pt>
                <c:pt idx="1025">
                  <c:v>6.8</c:v>
                </c:pt>
                <c:pt idx="1026">
                  <c:v>6.79</c:v>
                </c:pt>
                <c:pt idx="1027">
                  <c:v>6.79</c:v>
                </c:pt>
                <c:pt idx="1028">
                  <c:v>6.78</c:v>
                </c:pt>
                <c:pt idx="1029">
                  <c:v>6.77</c:v>
                </c:pt>
                <c:pt idx="1030">
                  <c:v>6.77</c:v>
                </c:pt>
                <c:pt idx="1031">
                  <c:v>6.76</c:v>
                </c:pt>
                <c:pt idx="1032">
                  <c:v>6.75</c:v>
                </c:pt>
                <c:pt idx="1033">
                  <c:v>6.75</c:v>
                </c:pt>
                <c:pt idx="1034">
                  <c:v>6.74</c:v>
                </c:pt>
                <c:pt idx="1035">
                  <c:v>6.73</c:v>
                </c:pt>
                <c:pt idx="1036">
                  <c:v>6.73</c:v>
                </c:pt>
                <c:pt idx="1037">
                  <c:v>6.72</c:v>
                </c:pt>
                <c:pt idx="1038">
                  <c:v>6.71</c:v>
                </c:pt>
                <c:pt idx="1039">
                  <c:v>6.71</c:v>
                </c:pt>
                <c:pt idx="1040">
                  <c:v>6.7</c:v>
                </c:pt>
                <c:pt idx="1041">
                  <c:v>6.69</c:v>
                </c:pt>
                <c:pt idx="1042">
                  <c:v>6.69</c:v>
                </c:pt>
                <c:pt idx="1043">
                  <c:v>6.68</c:v>
                </c:pt>
                <c:pt idx="1044">
                  <c:v>6.67</c:v>
                </c:pt>
                <c:pt idx="1045">
                  <c:v>6.67</c:v>
                </c:pt>
                <c:pt idx="1046">
                  <c:v>6.66</c:v>
                </c:pt>
                <c:pt idx="1047">
                  <c:v>6.65</c:v>
                </c:pt>
                <c:pt idx="1048">
                  <c:v>6.65</c:v>
                </c:pt>
                <c:pt idx="1049">
                  <c:v>6.64</c:v>
                </c:pt>
                <c:pt idx="1050">
                  <c:v>6.63</c:v>
                </c:pt>
                <c:pt idx="1051">
                  <c:v>6.63</c:v>
                </c:pt>
                <c:pt idx="1052">
                  <c:v>6.62</c:v>
                </c:pt>
                <c:pt idx="1053">
                  <c:v>6.61</c:v>
                </c:pt>
                <c:pt idx="1054">
                  <c:v>6.61</c:v>
                </c:pt>
                <c:pt idx="1055">
                  <c:v>6.6</c:v>
                </c:pt>
                <c:pt idx="1056">
                  <c:v>6.59</c:v>
                </c:pt>
                <c:pt idx="1057">
                  <c:v>6.59</c:v>
                </c:pt>
                <c:pt idx="1058">
                  <c:v>6.58</c:v>
                </c:pt>
                <c:pt idx="1059">
                  <c:v>6.57</c:v>
                </c:pt>
                <c:pt idx="1060">
                  <c:v>6.57</c:v>
                </c:pt>
                <c:pt idx="1061">
                  <c:v>6.56</c:v>
                </c:pt>
                <c:pt idx="1062">
                  <c:v>6.55</c:v>
                </c:pt>
                <c:pt idx="1063">
                  <c:v>6.55</c:v>
                </c:pt>
                <c:pt idx="1064">
                  <c:v>6.54</c:v>
                </c:pt>
                <c:pt idx="1065">
                  <c:v>6.53</c:v>
                </c:pt>
                <c:pt idx="1066">
                  <c:v>6.53</c:v>
                </c:pt>
                <c:pt idx="1067">
                  <c:v>6.52</c:v>
                </c:pt>
                <c:pt idx="1068">
                  <c:v>6.51</c:v>
                </c:pt>
                <c:pt idx="1069">
                  <c:v>6.51</c:v>
                </c:pt>
                <c:pt idx="1070">
                  <c:v>6.5</c:v>
                </c:pt>
                <c:pt idx="1071">
                  <c:v>6.49</c:v>
                </c:pt>
                <c:pt idx="1072">
                  <c:v>6.49</c:v>
                </c:pt>
                <c:pt idx="1073">
                  <c:v>6.48</c:v>
                </c:pt>
                <c:pt idx="1074">
                  <c:v>6.47</c:v>
                </c:pt>
                <c:pt idx="1075">
                  <c:v>6.47</c:v>
                </c:pt>
                <c:pt idx="1076">
                  <c:v>6.46</c:v>
                </c:pt>
                <c:pt idx="1077">
                  <c:v>6.45</c:v>
                </c:pt>
                <c:pt idx="1078">
                  <c:v>6.44</c:v>
                </c:pt>
                <c:pt idx="1079">
                  <c:v>6.44</c:v>
                </c:pt>
                <c:pt idx="1080">
                  <c:v>6.43</c:v>
                </c:pt>
                <c:pt idx="1081">
                  <c:v>6.42</c:v>
                </c:pt>
                <c:pt idx="1082">
                  <c:v>6.42</c:v>
                </c:pt>
                <c:pt idx="1083">
                  <c:v>6.41</c:v>
                </c:pt>
                <c:pt idx="1084">
                  <c:v>6.4</c:v>
                </c:pt>
                <c:pt idx="1085">
                  <c:v>6.4</c:v>
                </c:pt>
                <c:pt idx="1086">
                  <c:v>6.39</c:v>
                </c:pt>
                <c:pt idx="1087">
                  <c:v>6.38</c:v>
                </c:pt>
                <c:pt idx="1088">
                  <c:v>6.38</c:v>
                </c:pt>
                <c:pt idx="1089">
                  <c:v>6.37</c:v>
                </c:pt>
                <c:pt idx="1090">
                  <c:v>6.36</c:v>
                </c:pt>
                <c:pt idx="1091">
                  <c:v>6.36</c:v>
                </c:pt>
                <c:pt idx="1092">
                  <c:v>6.35</c:v>
                </c:pt>
                <c:pt idx="1093">
                  <c:v>6.34</c:v>
                </c:pt>
                <c:pt idx="1094">
                  <c:v>6.34</c:v>
                </c:pt>
                <c:pt idx="1095">
                  <c:v>6.33</c:v>
                </c:pt>
                <c:pt idx="1096">
                  <c:v>6.32</c:v>
                </c:pt>
                <c:pt idx="1097">
                  <c:v>6.32</c:v>
                </c:pt>
                <c:pt idx="1098">
                  <c:v>6.31</c:v>
                </c:pt>
                <c:pt idx="1099">
                  <c:v>6.3</c:v>
                </c:pt>
                <c:pt idx="1100">
                  <c:v>6.29</c:v>
                </c:pt>
                <c:pt idx="1101">
                  <c:v>6.29</c:v>
                </c:pt>
                <c:pt idx="1102">
                  <c:v>6.28</c:v>
                </c:pt>
                <c:pt idx="1103">
                  <c:v>6.27</c:v>
                </c:pt>
                <c:pt idx="1104">
                  <c:v>6.27</c:v>
                </c:pt>
                <c:pt idx="1105">
                  <c:v>6.26</c:v>
                </c:pt>
                <c:pt idx="1106">
                  <c:v>6.25</c:v>
                </c:pt>
                <c:pt idx="1107">
                  <c:v>6.25</c:v>
                </c:pt>
                <c:pt idx="1108">
                  <c:v>6.24</c:v>
                </c:pt>
                <c:pt idx="1109">
                  <c:v>6.23</c:v>
                </c:pt>
                <c:pt idx="1110">
                  <c:v>6.23</c:v>
                </c:pt>
                <c:pt idx="1111">
                  <c:v>6.22</c:v>
                </c:pt>
                <c:pt idx="1112">
                  <c:v>6.21</c:v>
                </c:pt>
                <c:pt idx="1113">
                  <c:v>6.21</c:v>
                </c:pt>
                <c:pt idx="1114">
                  <c:v>6.2</c:v>
                </c:pt>
                <c:pt idx="1115">
                  <c:v>6.19</c:v>
                </c:pt>
                <c:pt idx="1116">
                  <c:v>6.19</c:v>
                </c:pt>
                <c:pt idx="1117">
                  <c:v>6.18</c:v>
                </c:pt>
                <c:pt idx="1118">
                  <c:v>6.17</c:v>
                </c:pt>
                <c:pt idx="1119">
                  <c:v>6.16</c:v>
                </c:pt>
                <c:pt idx="1120">
                  <c:v>6.16</c:v>
                </c:pt>
                <c:pt idx="1121">
                  <c:v>6.15</c:v>
                </c:pt>
                <c:pt idx="1122">
                  <c:v>6.14</c:v>
                </c:pt>
                <c:pt idx="1123">
                  <c:v>6.14</c:v>
                </c:pt>
                <c:pt idx="1124">
                  <c:v>6.13</c:v>
                </c:pt>
                <c:pt idx="1125">
                  <c:v>6.12</c:v>
                </c:pt>
                <c:pt idx="1126">
                  <c:v>6.12</c:v>
                </c:pt>
                <c:pt idx="1127">
                  <c:v>6.11</c:v>
                </c:pt>
                <c:pt idx="1128">
                  <c:v>6.1</c:v>
                </c:pt>
                <c:pt idx="1129">
                  <c:v>6.1</c:v>
                </c:pt>
                <c:pt idx="1130">
                  <c:v>6.09</c:v>
                </c:pt>
                <c:pt idx="1131">
                  <c:v>6.08</c:v>
                </c:pt>
                <c:pt idx="1132">
                  <c:v>6.07</c:v>
                </c:pt>
                <c:pt idx="1133">
                  <c:v>6.07</c:v>
                </c:pt>
                <c:pt idx="1134">
                  <c:v>6.06</c:v>
                </c:pt>
                <c:pt idx="1135">
                  <c:v>6.05</c:v>
                </c:pt>
                <c:pt idx="1136">
                  <c:v>6.05</c:v>
                </c:pt>
                <c:pt idx="1137">
                  <c:v>6.04</c:v>
                </c:pt>
                <c:pt idx="1138">
                  <c:v>6.03</c:v>
                </c:pt>
                <c:pt idx="1139">
                  <c:v>6.03</c:v>
                </c:pt>
                <c:pt idx="1140">
                  <c:v>6.02</c:v>
                </c:pt>
                <c:pt idx="1141">
                  <c:v>6.01</c:v>
                </c:pt>
                <c:pt idx="1142">
                  <c:v>6.01</c:v>
                </c:pt>
                <c:pt idx="1143">
                  <c:v>6</c:v>
                </c:pt>
                <c:pt idx="1144">
                  <c:v>5.99</c:v>
                </c:pt>
                <c:pt idx="1145">
                  <c:v>5.98</c:v>
                </c:pt>
                <c:pt idx="1146">
                  <c:v>5.98</c:v>
                </c:pt>
                <c:pt idx="1147">
                  <c:v>5.97</c:v>
                </c:pt>
                <c:pt idx="1148">
                  <c:v>5.96</c:v>
                </c:pt>
                <c:pt idx="1149">
                  <c:v>5.96</c:v>
                </c:pt>
                <c:pt idx="1150">
                  <c:v>5.95</c:v>
                </c:pt>
                <c:pt idx="1151">
                  <c:v>5.94</c:v>
                </c:pt>
                <c:pt idx="1152">
                  <c:v>5.94</c:v>
                </c:pt>
                <c:pt idx="1153">
                  <c:v>5.93</c:v>
                </c:pt>
                <c:pt idx="1154">
                  <c:v>5.92</c:v>
                </c:pt>
                <c:pt idx="1155">
                  <c:v>5.92</c:v>
                </c:pt>
                <c:pt idx="1156">
                  <c:v>5.91</c:v>
                </c:pt>
                <c:pt idx="1157">
                  <c:v>5.9</c:v>
                </c:pt>
                <c:pt idx="1158">
                  <c:v>5.89</c:v>
                </c:pt>
                <c:pt idx="1159">
                  <c:v>5.89</c:v>
                </c:pt>
                <c:pt idx="1160">
                  <c:v>5.88</c:v>
                </c:pt>
                <c:pt idx="1161">
                  <c:v>5.87</c:v>
                </c:pt>
                <c:pt idx="1162">
                  <c:v>5.87</c:v>
                </c:pt>
                <c:pt idx="1163">
                  <c:v>5.86</c:v>
                </c:pt>
                <c:pt idx="1164">
                  <c:v>5.85</c:v>
                </c:pt>
                <c:pt idx="1165">
                  <c:v>5.85</c:v>
                </c:pt>
                <c:pt idx="1166">
                  <c:v>5.84</c:v>
                </c:pt>
                <c:pt idx="1167">
                  <c:v>5.83</c:v>
                </c:pt>
                <c:pt idx="1168">
                  <c:v>5.82</c:v>
                </c:pt>
                <c:pt idx="1169">
                  <c:v>5.82</c:v>
                </c:pt>
                <c:pt idx="1170">
                  <c:v>5.81</c:v>
                </c:pt>
                <c:pt idx="1171">
                  <c:v>5.8</c:v>
                </c:pt>
                <c:pt idx="1172">
                  <c:v>5.8</c:v>
                </c:pt>
                <c:pt idx="1173">
                  <c:v>5.79</c:v>
                </c:pt>
                <c:pt idx="1174">
                  <c:v>5.78</c:v>
                </c:pt>
                <c:pt idx="1175">
                  <c:v>5.78</c:v>
                </c:pt>
                <c:pt idx="1176">
                  <c:v>5.77</c:v>
                </c:pt>
                <c:pt idx="1177">
                  <c:v>5.76</c:v>
                </c:pt>
                <c:pt idx="1178">
                  <c:v>5.75</c:v>
                </c:pt>
                <c:pt idx="1179">
                  <c:v>5.75</c:v>
                </c:pt>
                <c:pt idx="1180">
                  <c:v>5.74</c:v>
                </c:pt>
                <c:pt idx="1181">
                  <c:v>5.73</c:v>
                </c:pt>
                <c:pt idx="1182">
                  <c:v>5.73</c:v>
                </c:pt>
                <c:pt idx="1183">
                  <c:v>5.72</c:v>
                </c:pt>
                <c:pt idx="1184">
                  <c:v>5.71</c:v>
                </c:pt>
                <c:pt idx="1185">
                  <c:v>5.7</c:v>
                </c:pt>
                <c:pt idx="1186">
                  <c:v>5.7</c:v>
                </c:pt>
                <c:pt idx="1187">
                  <c:v>5.69</c:v>
                </c:pt>
                <c:pt idx="1188">
                  <c:v>5.68</c:v>
                </c:pt>
                <c:pt idx="1189">
                  <c:v>5.68</c:v>
                </c:pt>
                <c:pt idx="1190">
                  <c:v>5.67</c:v>
                </c:pt>
                <c:pt idx="1191">
                  <c:v>5.66</c:v>
                </c:pt>
                <c:pt idx="1192">
                  <c:v>5.66</c:v>
                </c:pt>
                <c:pt idx="1193">
                  <c:v>5.65</c:v>
                </c:pt>
                <c:pt idx="1194">
                  <c:v>5.64</c:v>
                </c:pt>
                <c:pt idx="1195">
                  <c:v>5.63</c:v>
                </c:pt>
                <c:pt idx="1196">
                  <c:v>5.63</c:v>
                </c:pt>
                <c:pt idx="1197">
                  <c:v>5.62</c:v>
                </c:pt>
                <c:pt idx="1198">
                  <c:v>5.61</c:v>
                </c:pt>
                <c:pt idx="1199">
                  <c:v>5.61</c:v>
                </c:pt>
                <c:pt idx="1200">
                  <c:v>5.6</c:v>
                </c:pt>
                <c:pt idx="1201">
                  <c:v>5.59</c:v>
                </c:pt>
                <c:pt idx="1202">
                  <c:v>5.58</c:v>
                </c:pt>
                <c:pt idx="1203">
                  <c:v>5.58</c:v>
                </c:pt>
                <c:pt idx="1204">
                  <c:v>5.57</c:v>
                </c:pt>
                <c:pt idx="1205">
                  <c:v>5.56</c:v>
                </c:pt>
                <c:pt idx="1206">
                  <c:v>5.56</c:v>
                </c:pt>
                <c:pt idx="1207">
                  <c:v>5.55</c:v>
                </c:pt>
                <c:pt idx="1208">
                  <c:v>5.54</c:v>
                </c:pt>
                <c:pt idx="1209">
                  <c:v>5.53</c:v>
                </c:pt>
                <c:pt idx="1210">
                  <c:v>5.53</c:v>
                </c:pt>
                <c:pt idx="1211">
                  <c:v>5.52</c:v>
                </c:pt>
                <c:pt idx="1212">
                  <c:v>5.51</c:v>
                </c:pt>
                <c:pt idx="1213">
                  <c:v>5.51</c:v>
                </c:pt>
                <c:pt idx="1214">
                  <c:v>5.5</c:v>
                </c:pt>
                <c:pt idx="1215">
                  <c:v>5.49</c:v>
                </c:pt>
                <c:pt idx="1216">
                  <c:v>5.48</c:v>
                </c:pt>
                <c:pt idx="1217">
                  <c:v>5.48</c:v>
                </c:pt>
                <c:pt idx="1218">
                  <c:v>5.47</c:v>
                </c:pt>
                <c:pt idx="1219">
                  <c:v>5.46</c:v>
                </c:pt>
                <c:pt idx="1220">
                  <c:v>5.45</c:v>
                </c:pt>
                <c:pt idx="1221">
                  <c:v>5.45</c:v>
                </c:pt>
                <c:pt idx="1222">
                  <c:v>5.44</c:v>
                </c:pt>
                <c:pt idx="1223">
                  <c:v>5.43</c:v>
                </c:pt>
                <c:pt idx="1224">
                  <c:v>5.43</c:v>
                </c:pt>
                <c:pt idx="1225">
                  <c:v>5.42</c:v>
                </c:pt>
                <c:pt idx="1226">
                  <c:v>5.41</c:v>
                </c:pt>
                <c:pt idx="1227">
                  <c:v>5.4</c:v>
                </c:pt>
                <c:pt idx="1228">
                  <c:v>5.4</c:v>
                </c:pt>
                <c:pt idx="1229">
                  <c:v>5.39</c:v>
                </c:pt>
                <c:pt idx="1230">
                  <c:v>5.38</c:v>
                </c:pt>
                <c:pt idx="1231">
                  <c:v>5.38</c:v>
                </c:pt>
                <c:pt idx="1232">
                  <c:v>5.37</c:v>
                </c:pt>
                <c:pt idx="1233">
                  <c:v>5.36</c:v>
                </c:pt>
                <c:pt idx="1234">
                  <c:v>5.35</c:v>
                </c:pt>
                <c:pt idx="1235">
                  <c:v>5.35</c:v>
                </c:pt>
                <c:pt idx="1236">
                  <c:v>5.34</c:v>
                </c:pt>
                <c:pt idx="1237">
                  <c:v>5.33</c:v>
                </c:pt>
                <c:pt idx="1238">
                  <c:v>5.32</c:v>
                </c:pt>
                <c:pt idx="1239">
                  <c:v>5.32</c:v>
                </c:pt>
                <c:pt idx="1240">
                  <c:v>5.31</c:v>
                </c:pt>
                <c:pt idx="1241">
                  <c:v>5.3</c:v>
                </c:pt>
                <c:pt idx="1242">
                  <c:v>5.29</c:v>
                </c:pt>
                <c:pt idx="1243">
                  <c:v>5.29</c:v>
                </c:pt>
                <c:pt idx="1244">
                  <c:v>5.28</c:v>
                </c:pt>
                <c:pt idx="1245">
                  <c:v>5.27</c:v>
                </c:pt>
                <c:pt idx="1246">
                  <c:v>5.27</c:v>
                </c:pt>
                <c:pt idx="1247">
                  <c:v>5.26</c:v>
                </c:pt>
                <c:pt idx="1248">
                  <c:v>5.25</c:v>
                </c:pt>
                <c:pt idx="1249">
                  <c:v>5.24</c:v>
                </c:pt>
                <c:pt idx="1250">
                  <c:v>5.24</c:v>
                </c:pt>
                <c:pt idx="1251">
                  <c:v>5.23</c:v>
                </c:pt>
                <c:pt idx="1252">
                  <c:v>5.22</c:v>
                </c:pt>
                <c:pt idx="1253">
                  <c:v>5.21</c:v>
                </c:pt>
                <c:pt idx="1254">
                  <c:v>5.21</c:v>
                </c:pt>
                <c:pt idx="1255">
                  <c:v>5.2</c:v>
                </c:pt>
                <c:pt idx="1256">
                  <c:v>5.19</c:v>
                </c:pt>
                <c:pt idx="1257">
                  <c:v>5.18</c:v>
                </c:pt>
                <c:pt idx="1258">
                  <c:v>5.18</c:v>
                </c:pt>
                <c:pt idx="1259">
                  <c:v>5.17</c:v>
                </c:pt>
                <c:pt idx="1260">
                  <c:v>5.16</c:v>
                </c:pt>
                <c:pt idx="1261">
                  <c:v>5.15</c:v>
                </c:pt>
                <c:pt idx="1262">
                  <c:v>5.14</c:v>
                </c:pt>
                <c:pt idx="1263">
                  <c:v>5.14</c:v>
                </c:pt>
                <c:pt idx="1264">
                  <c:v>5.13</c:v>
                </c:pt>
                <c:pt idx="1265">
                  <c:v>5.12</c:v>
                </c:pt>
                <c:pt idx="1266">
                  <c:v>5.1100000000000003</c:v>
                </c:pt>
                <c:pt idx="1267">
                  <c:v>5.0999999999999996</c:v>
                </c:pt>
                <c:pt idx="1268">
                  <c:v>5.0999999999999996</c:v>
                </c:pt>
                <c:pt idx="1269">
                  <c:v>5.09</c:v>
                </c:pt>
                <c:pt idx="1270">
                  <c:v>5.08</c:v>
                </c:pt>
                <c:pt idx="1271">
                  <c:v>5.07</c:v>
                </c:pt>
                <c:pt idx="1272">
                  <c:v>5.0599999999999996</c:v>
                </c:pt>
                <c:pt idx="1273">
                  <c:v>5.0599999999999996</c:v>
                </c:pt>
                <c:pt idx="1274">
                  <c:v>5.05</c:v>
                </c:pt>
                <c:pt idx="1275">
                  <c:v>5.04</c:v>
                </c:pt>
                <c:pt idx="1276">
                  <c:v>5.03</c:v>
                </c:pt>
                <c:pt idx="1277">
                  <c:v>5.0199999999999996</c:v>
                </c:pt>
                <c:pt idx="1278">
                  <c:v>5.0199999999999996</c:v>
                </c:pt>
                <c:pt idx="1279">
                  <c:v>5.01</c:v>
                </c:pt>
                <c:pt idx="1280">
                  <c:v>5</c:v>
                </c:pt>
                <c:pt idx="1281">
                  <c:v>4.99</c:v>
                </c:pt>
                <c:pt idx="1282">
                  <c:v>4.99</c:v>
                </c:pt>
                <c:pt idx="1283">
                  <c:v>4.9800000000000004</c:v>
                </c:pt>
                <c:pt idx="1284">
                  <c:v>4.97</c:v>
                </c:pt>
                <c:pt idx="1285">
                  <c:v>4.96</c:v>
                </c:pt>
                <c:pt idx="1286">
                  <c:v>4.95</c:v>
                </c:pt>
                <c:pt idx="1287">
                  <c:v>4.95</c:v>
                </c:pt>
                <c:pt idx="1288">
                  <c:v>4.9400000000000004</c:v>
                </c:pt>
                <c:pt idx="1289">
                  <c:v>4.93</c:v>
                </c:pt>
                <c:pt idx="1290">
                  <c:v>4.92</c:v>
                </c:pt>
                <c:pt idx="1291">
                  <c:v>4.92</c:v>
                </c:pt>
                <c:pt idx="1292">
                  <c:v>4.91</c:v>
                </c:pt>
                <c:pt idx="1293">
                  <c:v>4.9000000000000004</c:v>
                </c:pt>
                <c:pt idx="1294">
                  <c:v>4.8899999999999997</c:v>
                </c:pt>
                <c:pt idx="1295">
                  <c:v>4.88</c:v>
                </c:pt>
                <c:pt idx="1296">
                  <c:v>4.88</c:v>
                </c:pt>
                <c:pt idx="1297">
                  <c:v>4.87</c:v>
                </c:pt>
                <c:pt idx="1298">
                  <c:v>4.8600000000000003</c:v>
                </c:pt>
                <c:pt idx="1299">
                  <c:v>4.8499999999999996</c:v>
                </c:pt>
                <c:pt idx="1300">
                  <c:v>4.8499999999999996</c:v>
                </c:pt>
                <c:pt idx="1301">
                  <c:v>4.84</c:v>
                </c:pt>
                <c:pt idx="1302">
                  <c:v>4.83</c:v>
                </c:pt>
                <c:pt idx="1303">
                  <c:v>4.82</c:v>
                </c:pt>
                <c:pt idx="1304">
                  <c:v>4.82</c:v>
                </c:pt>
                <c:pt idx="1305">
                  <c:v>4.8099999999999996</c:v>
                </c:pt>
                <c:pt idx="1306">
                  <c:v>4.8</c:v>
                </c:pt>
                <c:pt idx="1307">
                  <c:v>4.79</c:v>
                </c:pt>
                <c:pt idx="1308">
                  <c:v>4.79</c:v>
                </c:pt>
                <c:pt idx="1309">
                  <c:v>4.78</c:v>
                </c:pt>
                <c:pt idx="1310">
                  <c:v>4.7699999999999996</c:v>
                </c:pt>
                <c:pt idx="1311">
                  <c:v>4.76</c:v>
                </c:pt>
                <c:pt idx="1312">
                  <c:v>4.76</c:v>
                </c:pt>
                <c:pt idx="1313">
                  <c:v>4.75</c:v>
                </c:pt>
                <c:pt idx="1314">
                  <c:v>4.74</c:v>
                </c:pt>
                <c:pt idx="1315">
                  <c:v>4.7300000000000004</c:v>
                </c:pt>
                <c:pt idx="1316">
                  <c:v>4.7300000000000004</c:v>
                </c:pt>
                <c:pt idx="1317">
                  <c:v>4.72</c:v>
                </c:pt>
                <c:pt idx="1318">
                  <c:v>4.71</c:v>
                </c:pt>
                <c:pt idx="1319">
                  <c:v>4.7</c:v>
                </c:pt>
                <c:pt idx="1320">
                  <c:v>4.7</c:v>
                </c:pt>
                <c:pt idx="1321">
                  <c:v>4.6900000000000004</c:v>
                </c:pt>
                <c:pt idx="1322">
                  <c:v>4.68</c:v>
                </c:pt>
                <c:pt idx="1323">
                  <c:v>4.67</c:v>
                </c:pt>
                <c:pt idx="1324">
                  <c:v>4.67</c:v>
                </c:pt>
                <c:pt idx="1325">
                  <c:v>4.66</c:v>
                </c:pt>
                <c:pt idx="1326">
                  <c:v>4.6500000000000004</c:v>
                </c:pt>
                <c:pt idx="1327">
                  <c:v>4.6399999999999997</c:v>
                </c:pt>
                <c:pt idx="1328">
                  <c:v>4.6399999999999997</c:v>
                </c:pt>
                <c:pt idx="1329">
                  <c:v>4.63</c:v>
                </c:pt>
                <c:pt idx="1330">
                  <c:v>4.62</c:v>
                </c:pt>
                <c:pt idx="1331">
                  <c:v>4.6100000000000003</c:v>
                </c:pt>
                <c:pt idx="1332">
                  <c:v>4.6100000000000003</c:v>
                </c:pt>
                <c:pt idx="1333">
                  <c:v>4.5999999999999996</c:v>
                </c:pt>
                <c:pt idx="1334">
                  <c:v>4.59</c:v>
                </c:pt>
                <c:pt idx="1335">
                  <c:v>4.59</c:v>
                </c:pt>
                <c:pt idx="1336">
                  <c:v>4.58</c:v>
                </c:pt>
                <c:pt idx="1337">
                  <c:v>4.57</c:v>
                </c:pt>
                <c:pt idx="1338">
                  <c:v>4.5599999999999996</c:v>
                </c:pt>
                <c:pt idx="1339">
                  <c:v>4.5599999999999996</c:v>
                </c:pt>
                <c:pt idx="1340">
                  <c:v>4.55</c:v>
                </c:pt>
                <c:pt idx="1341">
                  <c:v>4.54</c:v>
                </c:pt>
                <c:pt idx="1342">
                  <c:v>4.53</c:v>
                </c:pt>
                <c:pt idx="1343">
                  <c:v>4.53</c:v>
                </c:pt>
                <c:pt idx="1344">
                  <c:v>4.5199999999999996</c:v>
                </c:pt>
                <c:pt idx="1345">
                  <c:v>4.51</c:v>
                </c:pt>
                <c:pt idx="1346">
                  <c:v>4.51</c:v>
                </c:pt>
                <c:pt idx="1347">
                  <c:v>4.5</c:v>
                </c:pt>
                <c:pt idx="1348">
                  <c:v>4.49</c:v>
                </c:pt>
                <c:pt idx="1349">
                  <c:v>4.4800000000000004</c:v>
                </c:pt>
                <c:pt idx="1350">
                  <c:v>4.4800000000000004</c:v>
                </c:pt>
                <c:pt idx="1351">
                  <c:v>4.47</c:v>
                </c:pt>
                <c:pt idx="1352">
                  <c:v>4.46</c:v>
                </c:pt>
                <c:pt idx="1353">
                  <c:v>4.46</c:v>
                </c:pt>
                <c:pt idx="1354">
                  <c:v>4.45</c:v>
                </c:pt>
                <c:pt idx="1355">
                  <c:v>4.4400000000000004</c:v>
                </c:pt>
                <c:pt idx="1356">
                  <c:v>4.43</c:v>
                </c:pt>
                <c:pt idx="1357">
                  <c:v>4.43</c:v>
                </c:pt>
                <c:pt idx="1358">
                  <c:v>4.42</c:v>
                </c:pt>
                <c:pt idx="1359">
                  <c:v>4.41</c:v>
                </c:pt>
                <c:pt idx="1360">
                  <c:v>4.4000000000000004</c:v>
                </c:pt>
                <c:pt idx="1361">
                  <c:v>4.4000000000000004</c:v>
                </c:pt>
                <c:pt idx="1362">
                  <c:v>4.3899999999999997</c:v>
                </c:pt>
                <c:pt idx="1363">
                  <c:v>4.38</c:v>
                </c:pt>
                <c:pt idx="1364">
                  <c:v>4.37</c:v>
                </c:pt>
                <c:pt idx="1365">
                  <c:v>4.3600000000000003</c:v>
                </c:pt>
                <c:pt idx="1366">
                  <c:v>4.3600000000000003</c:v>
                </c:pt>
                <c:pt idx="1367">
                  <c:v>4.3499999999999996</c:v>
                </c:pt>
                <c:pt idx="1368">
                  <c:v>4.34</c:v>
                </c:pt>
                <c:pt idx="1369">
                  <c:v>4.33</c:v>
                </c:pt>
                <c:pt idx="1370">
                  <c:v>4.32</c:v>
                </c:pt>
                <c:pt idx="1371">
                  <c:v>4.3099999999999996</c:v>
                </c:pt>
                <c:pt idx="1372">
                  <c:v>4.3</c:v>
                </c:pt>
                <c:pt idx="1373">
                  <c:v>4.29</c:v>
                </c:pt>
                <c:pt idx="1374">
                  <c:v>4.28</c:v>
                </c:pt>
                <c:pt idx="1375">
                  <c:v>4.28</c:v>
                </c:pt>
                <c:pt idx="1376">
                  <c:v>4.2699999999999996</c:v>
                </c:pt>
                <c:pt idx="1377">
                  <c:v>4.26</c:v>
                </c:pt>
                <c:pt idx="1378">
                  <c:v>4.25</c:v>
                </c:pt>
                <c:pt idx="1379">
                  <c:v>4.24</c:v>
                </c:pt>
                <c:pt idx="1380">
                  <c:v>4.2300000000000004</c:v>
                </c:pt>
                <c:pt idx="1381">
                  <c:v>4.22</c:v>
                </c:pt>
                <c:pt idx="1382">
                  <c:v>4.21</c:v>
                </c:pt>
                <c:pt idx="1383">
                  <c:v>4.1900000000000004</c:v>
                </c:pt>
                <c:pt idx="1384">
                  <c:v>4.18</c:v>
                </c:pt>
                <c:pt idx="1385">
                  <c:v>4.17</c:v>
                </c:pt>
                <c:pt idx="1386">
                  <c:v>4.16</c:v>
                </c:pt>
                <c:pt idx="1387">
                  <c:v>4.1500000000000004</c:v>
                </c:pt>
                <c:pt idx="1388">
                  <c:v>4.1399999999999997</c:v>
                </c:pt>
                <c:pt idx="1389">
                  <c:v>4.12</c:v>
                </c:pt>
                <c:pt idx="1390">
                  <c:v>4.1100000000000003</c:v>
                </c:pt>
                <c:pt idx="1391">
                  <c:v>4.0999999999999996</c:v>
                </c:pt>
                <c:pt idx="1392">
                  <c:v>4.09</c:v>
                </c:pt>
                <c:pt idx="1393">
                  <c:v>4.07</c:v>
                </c:pt>
                <c:pt idx="1394">
                  <c:v>4.0599999999999996</c:v>
                </c:pt>
                <c:pt idx="1395">
                  <c:v>4.05</c:v>
                </c:pt>
                <c:pt idx="1396">
                  <c:v>4.04</c:v>
                </c:pt>
                <c:pt idx="1397">
                  <c:v>4.0199999999999996</c:v>
                </c:pt>
                <c:pt idx="1398">
                  <c:v>4.01</c:v>
                </c:pt>
                <c:pt idx="1399">
                  <c:v>4</c:v>
                </c:pt>
                <c:pt idx="1400">
                  <c:v>3.99</c:v>
                </c:pt>
                <c:pt idx="1401">
                  <c:v>3.97</c:v>
                </c:pt>
                <c:pt idx="1402">
                  <c:v>3.96</c:v>
                </c:pt>
                <c:pt idx="1403">
                  <c:v>3.95</c:v>
                </c:pt>
                <c:pt idx="1404">
                  <c:v>3.94</c:v>
                </c:pt>
                <c:pt idx="1405">
                  <c:v>3.92</c:v>
                </c:pt>
                <c:pt idx="1406">
                  <c:v>3.91</c:v>
                </c:pt>
                <c:pt idx="1407">
                  <c:v>3.9</c:v>
                </c:pt>
                <c:pt idx="1408">
                  <c:v>3.89</c:v>
                </c:pt>
                <c:pt idx="1409">
                  <c:v>3.87</c:v>
                </c:pt>
                <c:pt idx="1410">
                  <c:v>3.86</c:v>
                </c:pt>
                <c:pt idx="1411">
                  <c:v>3.85</c:v>
                </c:pt>
                <c:pt idx="1412">
                  <c:v>3.84</c:v>
                </c:pt>
                <c:pt idx="1413">
                  <c:v>3.82</c:v>
                </c:pt>
                <c:pt idx="1414">
                  <c:v>3.81</c:v>
                </c:pt>
                <c:pt idx="1415">
                  <c:v>3.8</c:v>
                </c:pt>
                <c:pt idx="1416">
                  <c:v>3.79</c:v>
                </c:pt>
                <c:pt idx="1417">
                  <c:v>3.77</c:v>
                </c:pt>
                <c:pt idx="1418">
                  <c:v>3.76</c:v>
                </c:pt>
                <c:pt idx="1419">
                  <c:v>3.75</c:v>
                </c:pt>
                <c:pt idx="1420">
                  <c:v>3.74</c:v>
                </c:pt>
                <c:pt idx="1421">
                  <c:v>3.72</c:v>
                </c:pt>
                <c:pt idx="1422">
                  <c:v>3.71</c:v>
                </c:pt>
                <c:pt idx="1423">
                  <c:v>3.7</c:v>
                </c:pt>
                <c:pt idx="1424">
                  <c:v>3.69</c:v>
                </c:pt>
                <c:pt idx="1425">
                  <c:v>3.67</c:v>
                </c:pt>
                <c:pt idx="1426">
                  <c:v>3.66</c:v>
                </c:pt>
                <c:pt idx="1427">
                  <c:v>3.65</c:v>
                </c:pt>
                <c:pt idx="1428">
                  <c:v>3.64</c:v>
                </c:pt>
                <c:pt idx="1429">
                  <c:v>3.62</c:v>
                </c:pt>
                <c:pt idx="1430">
                  <c:v>3.61</c:v>
                </c:pt>
                <c:pt idx="1431">
                  <c:v>3.6</c:v>
                </c:pt>
                <c:pt idx="1432">
                  <c:v>3.59</c:v>
                </c:pt>
                <c:pt idx="1433">
                  <c:v>3.57</c:v>
                </c:pt>
                <c:pt idx="1434">
                  <c:v>3.56</c:v>
                </c:pt>
                <c:pt idx="1435">
                  <c:v>3.55</c:v>
                </c:pt>
                <c:pt idx="1436">
                  <c:v>3.53</c:v>
                </c:pt>
                <c:pt idx="1437">
                  <c:v>3.52</c:v>
                </c:pt>
                <c:pt idx="1438">
                  <c:v>3.51</c:v>
                </c:pt>
                <c:pt idx="1439">
                  <c:v>3.5</c:v>
                </c:pt>
                <c:pt idx="1440">
                  <c:v>3.48</c:v>
                </c:pt>
                <c:pt idx="1441">
                  <c:v>3.47</c:v>
                </c:pt>
                <c:pt idx="1442">
                  <c:v>3.46</c:v>
                </c:pt>
                <c:pt idx="1443">
                  <c:v>3.44</c:v>
                </c:pt>
                <c:pt idx="1444">
                  <c:v>3.43</c:v>
                </c:pt>
                <c:pt idx="1445">
                  <c:v>3.42</c:v>
                </c:pt>
                <c:pt idx="1446">
                  <c:v>3.41</c:v>
                </c:pt>
                <c:pt idx="1447">
                  <c:v>3.39</c:v>
                </c:pt>
                <c:pt idx="1448">
                  <c:v>3.38</c:v>
                </c:pt>
                <c:pt idx="1449">
                  <c:v>3.37</c:v>
                </c:pt>
                <c:pt idx="1450">
                  <c:v>3.35</c:v>
                </c:pt>
                <c:pt idx="1451">
                  <c:v>3.34</c:v>
                </c:pt>
                <c:pt idx="1452">
                  <c:v>3.33</c:v>
                </c:pt>
                <c:pt idx="1453">
                  <c:v>3.32</c:v>
                </c:pt>
                <c:pt idx="1454">
                  <c:v>3.3</c:v>
                </c:pt>
                <c:pt idx="1455">
                  <c:v>3.29</c:v>
                </c:pt>
                <c:pt idx="1456">
                  <c:v>3.28</c:v>
                </c:pt>
                <c:pt idx="1457">
                  <c:v>3.26</c:v>
                </c:pt>
                <c:pt idx="1458">
                  <c:v>3.25</c:v>
                </c:pt>
                <c:pt idx="1459">
                  <c:v>3.24</c:v>
                </c:pt>
                <c:pt idx="1460">
                  <c:v>3.23</c:v>
                </c:pt>
                <c:pt idx="1461">
                  <c:v>3.21</c:v>
                </c:pt>
                <c:pt idx="1462">
                  <c:v>3.2</c:v>
                </c:pt>
                <c:pt idx="1463">
                  <c:v>3.19</c:v>
                </c:pt>
                <c:pt idx="1464">
                  <c:v>3.17</c:v>
                </c:pt>
                <c:pt idx="1465">
                  <c:v>3.16</c:v>
                </c:pt>
                <c:pt idx="1466">
                  <c:v>3.15</c:v>
                </c:pt>
                <c:pt idx="1467">
                  <c:v>3.13</c:v>
                </c:pt>
                <c:pt idx="1468">
                  <c:v>3.11</c:v>
                </c:pt>
                <c:pt idx="1469">
                  <c:v>3.09</c:v>
                </c:pt>
                <c:pt idx="1470">
                  <c:v>3.07</c:v>
                </c:pt>
                <c:pt idx="1471">
                  <c:v>3.06</c:v>
                </c:pt>
                <c:pt idx="1472">
                  <c:v>3.04</c:v>
                </c:pt>
                <c:pt idx="1473">
                  <c:v>3.02</c:v>
                </c:pt>
                <c:pt idx="1474">
                  <c:v>3</c:v>
                </c:pt>
                <c:pt idx="1475">
                  <c:v>2.98</c:v>
                </c:pt>
                <c:pt idx="1476">
                  <c:v>2.96</c:v>
                </c:pt>
                <c:pt idx="1477">
                  <c:v>2.95</c:v>
                </c:pt>
                <c:pt idx="1478">
                  <c:v>2.93</c:v>
                </c:pt>
                <c:pt idx="1479">
                  <c:v>2.91</c:v>
                </c:pt>
                <c:pt idx="1480">
                  <c:v>2.89</c:v>
                </c:pt>
                <c:pt idx="1481">
                  <c:v>2.88</c:v>
                </c:pt>
                <c:pt idx="1482">
                  <c:v>2.86</c:v>
                </c:pt>
                <c:pt idx="1483">
                  <c:v>2.84</c:v>
                </c:pt>
                <c:pt idx="1484">
                  <c:v>2.82</c:v>
                </c:pt>
                <c:pt idx="1485">
                  <c:v>2.81</c:v>
                </c:pt>
                <c:pt idx="1486">
                  <c:v>2.79</c:v>
                </c:pt>
                <c:pt idx="1487">
                  <c:v>2.77</c:v>
                </c:pt>
                <c:pt idx="1488">
                  <c:v>2.76</c:v>
                </c:pt>
                <c:pt idx="1489">
                  <c:v>2.74</c:v>
                </c:pt>
                <c:pt idx="1490">
                  <c:v>2.73</c:v>
                </c:pt>
                <c:pt idx="1491">
                  <c:v>2.71</c:v>
                </c:pt>
                <c:pt idx="1492">
                  <c:v>2.69</c:v>
                </c:pt>
                <c:pt idx="1493">
                  <c:v>2.68</c:v>
                </c:pt>
                <c:pt idx="1494">
                  <c:v>2.66</c:v>
                </c:pt>
                <c:pt idx="1495">
                  <c:v>2.65</c:v>
                </c:pt>
                <c:pt idx="1496">
                  <c:v>2.63</c:v>
                </c:pt>
                <c:pt idx="1497">
                  <c:v>2.62</c:v>
                </c:pt>
                <c:pt idx="1498">
                  <c:v>2.6</c:v>
                </c:pt>
                <c:pt idx="1499">
                  <c:v>2.59</c:v>
                </c:pt>
                <c:pt idx="1500">
                  <c:v>2.57</c:v>
                </c:pt>
                <c:pt idx="1501">
                  <c:v>2.56</c:v>
                </c:pt>
                <c:pt idx="1502">
                  <c:v>2.54</c:v>
                </c:pt>
                <c:pt idx="1503">
                  <c:v>2.5299999999999998</c:v>
                </c:pt>
                <c:pt idx="1504">
                  <c:v>2.5099999999999998</c:v>
                </c:pt>
                <c:pt idx="1505">
                  <c:v>2.5</c:v>
                </c:pt>
                <c:pt idx="1506">
                  <c:v>2.48</c:v>
                </c:pt>
                <c:pt idx="1507">
                  <c:v>2.4700000000000002</c:v>
                </c:pt>
                <c:pt idx="1508">
                  <c:v>2.46</c:v>
                </c:pt>
                <c:pt idx="1509">
                  <c:v>2.44</c:v>
                </c:pt>
                <c:pt idx="1510">
                  <c:v>2.4300000000000002</c:v>
                </c:pt>
                <c:pt idx="1511">
                  <c:v>2.42</c:v>
                </c:pt>
                <c:pt idx="1512">
                  <c:v>2.4</c:v>
                </c:pt>
                <c:pt idx="1513">
                  <c:v>2.39</c:v>
                </c:pt>
                <c:pt idx="1514">
                  <c:v>2.38</c:v>
                </c:pt>
                <c:pt idx="1515">
                  <c:v>2.36</c:v>
                </c:pt>
                <c:pt idx="1516">
                  <c:v>2.35</c:v>
                </c:pt>
                <c:pt idx="1517">
                  <c:v>2.34</c:v>
                </c:pt>
                <c:pt idx="1518">
                  <c:v>2.3199999999999998</c:v>
                </c:pt>
                <c:pt idx="1519">
                  <c:v>2.31</c:v>
                </c:pt>
                <c:pt idx="1520">
                  <c:v>2.2999999999999998</c:v>
                </c:pt>
                <c:pt idx="1521">
                  <c:v>2.2799999999999998</c:v>
                </c:pt>
                <c:pt idx="1522">
                  <c:v>2.27</c:v>
                </c:pt>
                <c:pt idx="1523">
                  <c:v>2.2599999999999998</c:v>
                </c:pt>
                <c:pt idx="1524">
                  <c:v>2.25</c:v>
                </c:pt>
                <c:pt idx="1525">
                  <c:v>2.23</c:v>
                </c:pt>
                <c:pt idx="1526">
                  <c:v>2.2200000000000002</c:v>
                </c:pt>
                <c:pt idx="1527">
                  <c:v>2.21</c:v>
                </c:pt>
                <c:pt idx="1528">
                  <c:v>2.2000000000000002</c:v>
                </c:pt>
                <c:pt idx="1529">
                  <c:v>2.19</c:v>
                </c:pt>
                <c:pt idx="1530">
                  <c:v>2.17</c:v>
                </c:pt>
                <c:pt idx="1531">
                  <c:v>2.16</c:v>
                </c:pt>
                <c:pt idx="1532">
                  <c:v>2.15</c:v>
                </c:pt>
                <c:pt idx="1533">
                  <c:v>2.14</c:v>
                </c:pt>
                <c:pt idx="1534">
                  <c:v>2.13</c:v>
                </c:pt>
                <c:pt idx="1535">
                  <c:v>2.12</c:v>
                </c:pt>
                <c:pt idx="1536">
                  <c:v>2.11</c:v>
                </c:pt>
                <c:pt idx="1537">
                  <c:v>2.09</c:v>
                </c:pt>
                <c:pt idx="1538">
                  <c:v>2.08</c:v>
                </c:pt>
                <c:pt idx="1539">
                  <c:v>2.0699999999999998</c:v>
                </c:pt>
                <c:pt idx="1540">
                  <c:v>2.06</c:v>
                </c:pt>
                <c:pt idx="1541">
                  <c:v>2.0499999999999998</c:v>
                </c:pt>
                <c:pt idx="1542">
                  <c:v>2.04</c:v>
                </c:pt>
                <c:pt idx="1543">
                  <c:v>2.0299999999999998</c:v>
                </c:pt>
                <c:pt idx="1544">
                  <c:v>2.02</c:v>
                </c:pt>
                <c:pt idx="1545">
                  <c:v>2.0099999999999998</c:v>
                </c:pt>
                <c:pt idx="1546">
                  <c:v>2</c:v>
                </c:pt>
                <c:pt idx="1547">
                  <c:v>1.99</c:v>
                </c:pt>
                <c:pt idx="1548">
                  <c:v>1.98</c:v>
                </c:pt>
                <c:pt idx="1549">
                  <c:v>1.97</c:v>
                </c:pt>
                <c:pt idx="1550">
                  <c:v>1.96</c:v>
                </c:pt>
                <c:pt idx="1551">
                  <c:v>1.95</c:v>
                </c:pt>
                <c:pt idx="1552">
                  <c:v>1.94</c:v>
                </c:pt>
                <c:pt idx="1553">
                  <c:v>1.93</c:v>
                </c:pt>
                <c:pt idx="1554">
                  <c:v>1.92</c:v>
                </c:pt>
                <c:pt idx="1555">
                  <c:v>1.91</c:v>
                </c:pt>
                <c:pt idx="1556">
                  <c:v>1.9</c:v>
                </c:pt>
                <c:pt idx="1557">
                  <c:v>1.89</c:v>
                </c:pt>
                <c:pt idx="1558">
                  <c:v>1.88</c:v>
                </c:pt>
                <c:pt idx="1559">
                  <c:v>1.87</c:v>
                </c:pt>
                <c:pt idx="1560">
                  <c:v>1.86</c:v>
                </c:pt>
                <c:pt idx="1561">
                  <c:v>1.85</c:v>
                </c:pt>
                <c:pt idx="1562">
                  <c:v>1.84</c:v>
                </c:pt>
                <c:pt idx="1563">
                  <c:v>1.83</c:v>
                </c:pt>
                <c:pt idx="1564">
                  <c:v>1.82</c:v>
                </c:pt>
                <c:pt idx="1565">
                  <c:v>1.81</c:v>
                </c:pt>
                <c:pt idx="1566">
                  <c:v>1.8</c:v>
                </c:pt>
                <c:pt idx="1567">
                  <c:v>1.8</c:v>
                </c:pt>
                <c:pt idx="1568">
                  <c:v>1.79</c:v>
                </c:pt>
                <c:pt idx="1569">
                  <c:v>1.78</c:v>
                </c:pt>
                <c:pt idx="1570">
                  <c:v>1.77</c:v>
                </c:pt>
                <c:pt idx="1571">
                  <c:v>1.76</c:v>
                </c:pt>
                <c:pt idx="1572">
                  <c:v>1.75</c:v>
                </c:pt>
                <c:pt idx="1573">
                  <c:v>1.74</c:v>
                </c:pt>
                <c:pt idx="1574">
                  <c:v>1.73</c:v>
                </c:pt>
                <c:pt idx="1575">
                  <c:v>1.73</c:v>
                </c:pt>
                <c:pt idx="1576">
                  <c:v>1.72</c:v>
                </c:pt>
                <c:pt idx="1577">
                  <c:v>1.71</c:v>
                </c:pt>
                <c:pt idx="1578">
                  <c:v>1.7</c:v>
                </c:pt>
                <c:pt idx="1579">
                  <c:v>1.69</c:v>
                </c:pt>
                <c:pt idx="1580">
                  <c:v>1.68</c:v>
                </c:pt>
                <c:pt idx="1581">
                  <c:v>1.68</c:v>
                </c:pt>
                <c:pt idx="1582">
                  <c:v>1.67</c:v>
                </c:pt>
                <c:pt idx="1583">
                  <c:v>1.66</c:v>
                </c:pt>
                <c:pt idx="1584">
                  <c:v>1.65</c:v>
                </c:pt>
                <c:pt idx="1585">
                  <c:v>1.64</c:v>
                </c:pt>
                <c:pt idx="1586">
                  <c:v>1.63</c:v>
                </c:pt>
                <c:pt idx="1587">
                  <c:v>1.63</c:v>
                </c:pt>
                <c:pt idx="1588">
                  <c:v>1.62</c:v>
                </c:pt>
                <c:pt idx="1589">
                  <c:v>1.61</c:v>
                </c:pt>
                <c:pt idx="1590">
                  <c:v>1.6</c:v>
                </c:pt>
                <c:pt idx="1591">
                  <c:v>1.6</c:v>
                </c:pt>
                <c:pt idx="1592">
                  <c:v>1.59</c:v>
                </c:pt>
                <c:pt idx="1593">
                  <c:v>1.58</c:v>
                </c:pt>
                <c:pt idx="1594">
                  <c:v>1.57</c:v>
                </c:pt>
                <c:pt idx="1595">
                  <c:v>1.57</c:v>
                </c:pt>
                <c:pt idx="1596">
                  <c:v>1.56</c:v>
                </c:pt>
                <c:pt idx="1597">
                  <c:v>1.55</c:v>
                </c:pt>
                <c:pt idx="1598">
                  <c:v>1.54</c:v>
                </c:pt>
                <c:pt idx="1599">
                  <c:v>1.54</c:v>
                </c:pt>
                <c:pt idx="1600">
                  <c:v>1.53</c:v>
                </c:pt>
                <c:pt idx="1601">
                  <c:v>1.52</c:v>
                </c:pt>
                <c:pt idx="1602">
                  <c:v>1.52</c:v>
                </c:pt>
                <c:pt idx="1603">
                  <c:v>1.51</c:v>
                </c:pt>
                <c:pt idx="1604">
                  <c:v>1.5</c:v>
                </c:pt>
                <c:pt idx="1605">
                  <c:v>1.49</c:v>
                </c:pt>
                <c:pt idx="1606">
                  <c:v>1.49</c:v>
                </c:pt>
                <c:pt idx="1607">
                  <c:v>1.48</c:v>
                </c:pt>
                <c:pt idx="1608">
                  <c:v>1.47</c:v>
                </c:pt>
                <c:pt idx="1609">
                  <c:v>1.47</c:v>
                </c:pt>
                <c:pt idx="1610">
                  <c:v>1.46</c:v>
                </c:pt>
                <c:pt idx="1611">
                  <c:v>1.45</c:v>
                </c:pt>
                <c:pt idx="1612">
                  <c:v>1.45</c:v>
                </c:pt>
                <c:pt idx="1613">
                  <c:v>1.44</c:v>
                </c:pt>
                <c:pt idx="1614">
                  <c:v>1.43</c:v>
                </c:pt>
                <c:pt idx="1615">
                  <c:v>1.43</c:v>
                </c:pt>
                <c:pt idx="1616">
                  <c:v>1.42</c:v>
                </c:pt>
                <c:pt idx="1617">
                  <c:v>1.41</c:v>
                </c:pt>
                <c:pt idx="1618">
                  <c:v>1.41</c:v>
                </c:pt>
                <c:pt idx="1619">
                  <c:v>1.4</c:v>
                </c:pt>
                <c:pt idx="1620">
                  <c:v>1.39</c:v>
                </c:pt>
                <c:pt idx="1621">
                  <c:v>1.39</c:v>
                </c:pt>
                <c:pt idx="1622">
                  <c:v>1.38</c:v>
                </c:pt>
                <c:pt idx="1623">
                  <c:v>1.38</c:v>
                </c:pt>
                <c:pt idx="1624">
                  <c:v>1.37</c:v>
                </c:pt>
                <c:pt idx="1625">
                  <c:v>1.36</c:v>
                </c:pt>
                <c:pt idx="1626">
                  <c:v>1.36</c:v>
                </c:pt>
                <c:pt idx="1627">
                  <c:v>1.35</c:v>
                </c:pt>
                <c:pt idx="1628">
                  <c:v>1.35</c:v>
                </c:pt>
                <c:pt idx="1629">
                  <c:v>1.34</c:v>
                </c:pt>
                <c:pt idx="1630">
                  <c:v>1.33</c:v>
                </c:pt>
                <c:pt idx="1631">
                  <c:v>1.33</c:v>
                </c:pt>
                <c:pt idx="1632">
                  <c:v>1.32</c:v>
                </c:pt>
                <c:pt idx="1633">
                  <c:v>1.32</c:v>
                </c:pt>
                <c:pt idx="1634">
                  <c:v>1.31</c:v>
                </c:pt>
                <c:pt idx="1635">
                  <c:v>1.3</c:v>
                </c:pt>
                <c:pt idx="1636">
                  <c:v>1.3</c:v>
                </c:pt>
                <c:pt idx="1637">
                  <c:v>1.29</c:v>
                </c:pt>
                <c:pt idx="1638">
                  <c:v>1.29</c:v>
                </c:pt>
                <c:pt idx="1639">
                  <c:v>1.28</c:v>
                </c:pt>
                <c:pt idx="1640">
                  <c:v>1.28</c:v>
                </c:pt>
                <c:pt idx="1641">
                  <c:v>1.27</c:v>
                </c:pt>
                <c:pt idx="1642">
                  <c:v>1.27</c:v>
                </c:pt>
                <c:pt idx="1643">
                  <c:v>1.26</c:v>
                </c:pt>
                <c:pt idx="1644">
                  <c:v>1.25</c:v>
                </c:pt>
                <c:pt idx="1645">
                  <c:v>1.25</c:v>
                </c:pt>
                <c:pt idx="1646">
                  <c:v>1.24</c:v>
                </c:pt>
                <c:pt idx="1647">
                  <c:v>1.24</c:v>
                </c:pt>
                <c:pt idx="1648">
                  <c:v>1.23</c:v>
                </c:pt>
                <c:pt idx="1649">
                  <c:v>1.23</c:v>
                </c:pt>
                <c:pt idx="1650">
                  <c:v>1.22</c:v>
                </c:pt>
                <c:pt idx="1651">
                  <c:v>1.22</c:v>
                </c:pt>
                <c:pt idx="1652">
                  <c:v>1.21</c:v>
                </c:pt>
                <c:pt idx="1653">
                  <c:v>1.21</c:v>
                </c:pt>
                <c:pt idx="1654">
                  <c:v>1.2</c:v>
                </c:pt>
                <c:pt idx="1655">
                  <c:v>1.2</c:v>
                </c:pt>
                <c:pt idx="1656">
                  <c:v>1.19</c:v>
                </c:pt>
                <c:pt idx="1657">
                  <c:v>1.19</c:v>
                </c:pt>
                <c:pt idx="1658">
                  <c:v>1.18</c:v>
                </c:pt>
                <c:pt idx="1659">
                  <c:v>1.18</c:v>
                </c:pt>
                <c:pt idx="1660">
                  <c:v>1.17</c:v>
                </c:pt>
                <c:pt idx="1661">
                  <c:v>1.17</c:v>
                </c:pt>
                <c:pt idx="1662">
                  <c:v>1.1599999999999999</c:v>
                </c:pt>
                <c:pt idx="1663">
                  <c:v>1.1599999999999999</c:v>
                </c:pt>
                <c:pt idx="1664">
                  <c:v>1.1499999999999999</c:v>
                </c:pt>
                <c:pt idx="1665">
                  <c:v>1.1499999999999999</c:v>
                </c:pt>
                <c:pt idx="1666">
                  <c:v>1.1399999999999999</c:v>
                </c:pt>
                <c:pt idx="1667">
                  <c:v>1.1399999999999999</c:v>
                </c:pt>
                <c:pt idx="1668">
                  <c:v>1.1399999999999999</c:v>
                </c:pt>
                <c:pt idx="1669">
                  <c:v>1.1299999999999999</c:v>
                </c:pt>
                <c:pt idx="1670">
                  <c:v>1.1299999999999999</c:v>
                </c:pt>
                <c:pt idx="1671">
                  <c:v>1.1200000000000001</c:v>
                </c:pt>
                <c:pt idx="1672">
                  <c:v>1.1200000000000001</c:v>
                </c:pt>
                <c:pt idx="1673">
                  <c:v>1.1100000000000001</c:v>
                </c:pt>
                <c:pt idx="1674">
                  <c:v>1.1100000000000001</c:v>
                </c:pt>
                <c:pt idx="1675">
                  <c:v>1.1000000000000001</c:v>
                </c:pt>
                <c:pt idx="1676">
                  <c:v>1.1000000000000001</c:v>
                </c:pt>
                <c:pt idx="1677">
                  <c:v>1.0900000000000001</c:v>
                </c:pt>
                <c:pt idx="1678">
                  <c:v>1.0900000000000001</c:v>
                </c:pt>
                <c:pt idx="1679">
                  <c:v>1.0900000000000001</c:v>
                </c:pt>
                <c:pt idx="1680">
                  <c:v>1.08</c:v>
                </c:pt>
                <c:pt idx="1681">
                  <c:v>1.08</c:v>
                </c:pt>
                <c:pt idx="1682">
                  <c:v>1.07</c:v>
                </c:pt>
                <c:pt idx="1683">
                  <c:v>1.07</c:v>
                </c:pt>
                <c:pt idx="1684">
                  <c:v>1.06</c:v>
                </c:pt>
                <c:pt idx="1685">
                  <c:v>1.06</c:v>
                </c:pt>
                <c:pt idx="1686">
                  <c:v>1.06</c:v>
                </c:pt>
                <c:pt idx="1687">
                  <c:v>1.05</c:v>
                </c:pt>
                <c:pt idx="1688">
                  <c:v>1.05</c:v>
                </c:pt>
                <c:pt idx="1689">
                  <c:v>1.04</c:v>
                </c:pt>
                <c:pt idx="1690">
                  <c:v>1.04</c:v>
                </c:pt>
                <c:pt idx="1691">
                  <c:v>1.04</c:v>
                </c:pt>
                <c:pt idx="1692">
                  <c:v>1.03</c:v>
                </c:pt>
                <c:pt idx="1693">
                  <c:v>1.03</c:v>
                </c:pt>
                <c:pt idx="1694">
                  <c:v>1.02</c:v>
                </c:pt>
                <c:pt idx="1695">
                  <c:v>1.02</c:v>
                </c:pt>
                <c:pt idx="1696">
                  <c:v>1.02</c:v>
                </c:pt>
                <c:pt idx="1697">
                  <c:v>1.01</c:v>
                </c:pt>
                <c:pt idx="1698">
                  <c:v>1.01</c:v>
                </c:pt>
                <c:pt idx="1699">
                  <c:v>1</c:v>
                </c:pt>
                <c:pt idx="1700">
                  <c:v>1</c:v>
                </c:pt>
                <c:pt idx="1701">
                  <c:v>1</c:v>
                </c:pt>
                <c:pt idx="1702">
                  <c:v>0.99</c:v>
                </c:pt>
                <c:pt idx="1703">
                  <c:v>0.99</c:v>
                </c:pt>
                <c:pt idx="1704">
                  <c:v>0.99</c:v>
                </c:pt>
                <c:pt idx="1705">
                  <c:v>0.98</c:v>
                </c:pt>
                <c:pt idx="1706">
                  <c:v>0.98</c:v>
                </c:pt>
                <c:pt idx="1707">
                  <c:v>0.97</c:v>
                </c:pt>
                <c:pt idx="1708">
                  <c:v>0.97</c:v>
                </c:pt>
                <c:pt idx="1709">
                  <c:v>0.97</c:v>
                </c:pt>
                <c:pt idx="1710">
                  <c:v>0.96</c:v>
                </c:pt>
                <c:pt idx="1711">
                  <c:v>0.96</c:v>
                </c:pt>
                <c:pt idx="1712">
                  <c:v>0.96</c:v>
                </c:pt>
                <c:pt idx="1713">
                  <c:v>0.95</c:v>
                </c:pt>
                <c:pt idx="1714">
                  <c:v>0.95</c:v>
                </c:pt>
                <c:pt idx="1715">
                  <c:v>0.95</c:v>
                </c:pt>
                <c:pt idx="1716">
                  <c:v>0.94</c:v>
                </c:pt>
                <c:pt idx="1717">
                  <c:v>0.94</c:v>
                </c:pt>
                <c:pt idx="1718">
                  <c:v>0.94</c:v>
                </c:pt>
                <c:pt idx="1719">
                  <c:v>0.93</c:v>
                </c:pt>
                <c:pt idx="1720">
                  <c:v>0.93</c:v>
                </c:pt>
                <c:pt idx="1721">
                  <c:v>0.93</c:v>
                </c:pt>
                <c:pt idx="1722">
                  <c:v>0.92</c:v>
                </c:pt>
                <c:pt idx="1723">
                  <c:v>0.92</c:v>
                </c:pt>
                <c:pt idx="1724">
                  <c:v>0.92</c:v>
                </c:pt>
                <c:pt idx="1725">
                  <c:v>0.91</c:v>
                </c:pt>
                <c:pt idx="1726">
                  <c:v>0.91</c:v>
                </c:pt>
                <c:pt idx="1727">
                  <c:v>0.91</c:v>
                </c:pt>
                <c:pt idx="1728">
                  <c:v>0.9</c:v>
                </c:pt>
                <c:pt idx="1729">
                  <c:v>0.9</c:v>
                </c:pt>
                <c:pt idx="1730">
                  <c:v>0.9</c:v>
                </c:pt>
                <c:pt idx="1731">
                  <c:v>0.89</c:v>
                </c:pt>
                <c:pt idx="1732">
                  <c:v>0.89</c:v>
                </c:pt>
                <c:pt idx="1733">
                  <c:v>0.89</c:v>
                </c:pt>
                <c:pt idx="1734">
                  <c:v>0.88</c:v>
                </c:pt>
                <c:pt idx="1735">
                  <c:v>0.88</c:v>
                </c:pt>
                <c:pt idx="1736">
                  <c:v>0.88</c:v>
                </c:pt>
                <c:pt idx="1737">
                  <c:v>0.87</c:v>
                </c:pt>
                <c:pt idx="1738">
                  <c:v>0.87</c:v>
                </c:pt>
                <c:pt idx="1739">
                  <c:v>0.87</c:v>
                </c:pt>
                <c:pt idx="1740">
                  <c:v>0.87</c:v>
                </c:pt>
                <c:pt idx="1741">
                  <c:v>0.86</c:v>
                </c:pt>
                <c:pt idx="1742">
                  <c:v>0.86</c:v>
                </c:pt>
                <c:pt idx="1743">
                  <c:v>0.86</c:v>
                </c:pt>
                <c:pt idx="1744">
                  <c:v>0.85</c:v>
                </c:pt>
                <c:pt idx="1745">
                  <c:v>0.85</c:v>
                </c:pt>
                <c:pt idx="1746">
                  <c:v>0.85</c:v>
                </c:pt>
                <c:pt idx="1747">
                  <c:v>0.84</c:v>
                </c:pt>
                <c:pt idx="1748">
                  <c:v>0.84</c:v>
                </c:pt>
                <c:pt idx="1749">
                  <c:v>0.84</c:v>
                </c:pt>
                <c:pt idx="1750">
                  <c:v>0.84</c:v>
                </c:pt>
                <c:pt idx="1751">
                  <c:v>0.83</c:v>
                </c:pt>
                <c:pt idx="1752">
                  <c:v>0.83</c:v>
                </c:pt>
                <c:pt idx="1753">
                  <c:v>0.83</c:v>
                </c:pt>
                <c:pt idx="1754">
                  <c:v>0.82</c:v>
                </c:pt>
                <c:pt idx="1755">
                  <c:v>0.82</c:v>
                </c:pt>
                <c:pt idx="1756">
                  <c:v>0.82</c:v>
                </c:pt>
                <c:pt idx="1757">
                  <c:v>0.82</c:v>
                </c:pt>
                <c:pt idx="1758">
                  <c:v>0.81</c:v>
                </c:pt>
                <c:pt idx="1759">
                  <c:v>0.81</c:v>
                </c:pt>
                <c:pt idx="1760">
                  <c:v>0.81</c:v>
                </c:pt>
                <c:pt idx="1761">
                  <c:v>0.81</c:v>
                </c:pt>
                <c:pt idx="1762">
                  <c:v>0.8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78C1-48CF-8469-32EA3BFDA3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5704832"/>
        <c:axId val="185706752"/>
      </c:scatterChart>
      <c:valAx>
        <c:axId val="185704832"/>
        <c:scaling>
          <c:orientation val="minMax"/>
          <c:max val="0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(Hr)</a:t>
                </a:r>
              </a:p>
            </c:rich>
          </c:tx>
          <c:layout>
            <c:manualLayout>
              <c:xMode val="edge"/>
              <c:yMode val="edge"/>
              <c:x val="0.43547436764310277"/>
              <c:y val="0.895424870592069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h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706752"/>
        <c:crosses val="autoZero"/>
        <c:crossBetween val="midCat"/>
      </c:valAx>
      <c:valAx>
        <c:axId val="18570675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Q (cfs)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7048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8189085739282591"/>
          <c:y val="5.1197112134782521E-2"/>
          <c:w val="0.56402449693788281"/>
          <c:h val="0.289938320209973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2700" cap="flat" cmpd="sng" algn="ctr">
      <a:solidFill>
        <a:schemeClr val="bg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864390285376823"/>
          <c:y val="5.3317591309668261E-2"/>
          <c:w val="0.83121083508165605"/>
          <c:h val="0.78363250448555843"/>
        </c:manualLayout>
      </c:layout>
      <c:scatterChart>
        <c:scatterStyle val="smoothMarker"/>
        <c:varyColors val="0"/>
        <c:ser>
          <c:idx val="0"/>
          <c:order val="0"/>
          <c:tx>
            <c:v>10-yr, Pre-Developed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'10-yr'!$B$5:$B$724</c:f>
              <c:numCache>
                <c:formatCode>h:mm:ss</c:formatCode>
                <c:ptCount val="720"/>
                <c:pt idx="0">
                  <c:v>6.9444444444444447E-4</c:v>
                </c:pt>
                <c:pt idx="1">
                  <c:v>1.3888888888888889E-3</c:v>
                </c:pt>
                <c:pt idx="2">
                  <c:v>2.0833333333333333E-3</c:v>
                </c:pt>
                <c:pt idx="3">
                  <c:v>2.7777777777777779E-3</c:v>
                </c:pt>
                <c:pt idx="4">
                  <c:v>3.472222222222222E-3</c:v>
                </c:pt>
                <c:pt idx="5">
                  <c:v>4.1666666666666666E-3</c:v>
                </c:pt>
                <c:pt idx="6">
                  <c:v>4.8611111111111112E-3</c:v>
                </c:pt>
                <c:pt idx="7">
                  <c:v>5.5555555555555558E-3</c:v>
                </c:pt>
                <c:pt idx="8">
                  <c:v>6.2499999999999995E-3</c:v>
                </c:pt>
                <c:pt idx="9">
                  <c:v>6.9444444444444441E-3</c:v>
                </c:pt>
                <c:pt idx="10">
                  <c:v>7.6388888888888886E-3</c:v>
                </c:pt>
                <c:pt idx="11">
                  <c:v>8.3333333333333332E-3</c:v>
                </c:pt>
                <c:pt idx="12">
                  <c:v>9.0277777777777787E-3</c:v>
                </c:pt>
                <c:pt idx="13">
                  <c:v>9.7222222222222224E-3</c:v>
                </c:pt>
                <c:pt idx="14">
                  <c:v>1.0416666666666666E-2</c:v>
                </c:pt>
                <c:pt idx="15">
                  <c:v>1.1111111111111112E-2</c:v>
                </c:pt>
                <c:pt idx="16">
                  <c:v>1.1805555555555555E-2</c:v>
                </c:pt>
                <c:pt idx="17">
                  <c:v>1.2499999999999999E-2</c:v>
                </c:pt>
                <c:pt idx="18">
                  <c:v>1.3194444444444444E-2</c:v>
                </c:pt>
                <c:pt idx="19">
                  <c:v>1.3888888888888888E-2</c:v>
                </c:pt>
                <c:pt idx="20">
                  <c:v>1.4583333333333332E-2</c:v>
                </c:pt>
                <c:pt idx="21">
                  <c:v>1.5277777777777777E-2</c:v>
                </c:pt>
                <c:pt idx="22">
                  <c:v>1.5972222222222224E-2</c:v>
                </c:pt>
                <c:pt idx="23">
                  <c:v>1.6666666666666666E-2</c:v>
                </c:pt>
                <c:pt idx="24">
                  <c:v>1.7361111111111112E-2</c:v>
                </c:pt>
                <c:pt idx="25">
                  <c:v>1.8055555555555557E-2</c:v>
                </c:pt>
                <c:pt idx="26">
                  <c:v>1.8749999999999999E-2</c:v>
                </c:pt>
                <c:pt idx="27">
                  <c:v>1.9444444444444445E-2</c:v>
                </c:pt>
                <c:pt idx="28">
                  <c:v>2.013888888888889E-2</c:v>
                </c:pt>
                <c:pt idx="29">
                  <c:v>2.0833333333333332E-2</c:v>
                </c:pt>
                <c:pt idx="30">
                  <c:v>2.1527777777777781E-2</c:v>
                </c:pt>
                <c:pt idx="31">
                  <c:v>2.2222222222222223E-2</c:v>
                </c:pt>
                <c:pt idx="32">
                  <c:v>2.2916666666666669E-2</c:v>
                </c:pt>
                <c:pt idx="33">
                  <c:v>2.361111111111111E-2</c:v>
                </c:pt>
                <c:pt idx="34">
                  <c:v>2.4305555555555556E-2</c:v>
                </c:pt>
                <c:pt idx="35">
                  <c:v>2.4999999999999998E-2</c:v>
                </c:pt>
                <c:pt idx="36">
                  <c:v>2.5694444444444447E-2</c:v>
                </c:pt>
                <c:pt idx="37">
                  <c:v>2.6388888888888889E-2</c:v>
                </c:pt>
                <c:pt idx="38">
                  <c:v>2.7083333333333334E-2</c:v>
                </c:pt>
                <c:pt idx="39">
                  <c:v>2.7777777777777776E-2</c:v>
                </c:pt>
                <c:pt idx="40">
                  <c:v>2.8472222222222222E-2</c:v>
                </c:pt>
                <c:pt idx="41">
                  <c:v>2.9166666666666664E-2</c:v>
                </c:pt>
                <c:pt idx="42">
                  <c:v>2.9861111111111113E-2</c:v>
                </c:pt>
                <c:pt idx="43">
                  <c:v>3.0555555555555555E-2</c:v>
                </c:pt>
                <c:pt idx="44">
                  <c:v>3.125E-2</c:v>
                </c:pt>
                <c:pt idx="45">
                  <c:v>3.1944444444444449E-2</c:v>
                </c:pt>
                <c:pt idx="46">
                  <c:v>3.2638888888888891E-2</c:v>
                </c:pt>
                <c:pt idx="47">
                  <c:v>3.3333333333333333E-2</c:v>
                </c:pt>
                <c:pt idx="48">
                  <c:v>3.4027777777777775E-2</c:v>
                </c:pt>
                <c:pt idx="49">
                  <c:v>3.4722222222222224E-2</c:v>
                </c:pt>
                <c:pt idx="50">
                  <c:v>3.5416666666666666E-2</c:v>
                </c:pt>
                <c:pt idx="51">
                  <c:v>3.6111111111111115E-2</c:v>
                </c:pt>
                <c:pt idx="52">
                  <c:v>3.6805555555555557E-2</c:v>
                </c:pt>
                <c:pt idx="53">
                  <c:v>3.7499999999999999E-2</c:v>
                </c:pt>
                <c:pt idx="54">
                  <c:v>3.8194444444444441E-2</c:v>
                </c:pt>
                <c:pt idx="55">
                  <c:v>3.888888888888889E-2</c:v>
                </c:pt>
                <c:pt idx="56">
                  <c:v>3.9583333333333331E-2</c:v>
                </c:pt>
                <c:pt idx="57">
                  <c:v>4.027777777777778E-2</c:v>
                </c:pt>
                <c:pt idx="58">
                  <c:v>4.0972222222222222E-2</c:v>
                </c:pt>
                <c:pt idx="59">
                  <c:v>4.1666666666666664E-2</c:v>
                </c:pt>
                <c:pt idx="60">
                  <c:v>4.2361111111111106E-2</c:v>
                </c:pt>
                <c:pt idx="61">
                  <c:v>4.3055555555555562E-2</c:v>
                </c:pt>
                <c:pt idx="62">
                  <c:v>4.3750000000000004E-2</c:v>
                </c:pt>
                <c:pt idx="63">
                  <c:v>4.4444444444444446E-2</c:v>
                </c:pt>
                <c:pt idx="64">
                  <c:v>4.5138888888888888E-2</c:v>
                </c:pt>
                <c:pt idx="65">
                  <c:v>4.5833333333333337E-2</c:v>
                </c:pt>
                <c:pt idx="66">
                  <c:v>4.6527777777777779E-2</c:v>
                </c:pt>
                <c:pt idx="67">
                  <c:v>4.7222222222222221E-2</c:v>
                </c:pt>
                <c:pt idx="68">
                  <c:v>4.7916666666666663E-2</c:v>
                </c:pt>
                <c:pt idx="69">
                  <c:v>4.8611111111111112E-2</c:v>
                </c:pt>
                <c:pt idx="70">
                  <c:v>4.9305555555555554E-2</c:v>
                </c:pt>
                <c:pt idx="71">
                  <c:v>4.9999999999999996E-2</c:v>
                </c:pt>
                <c:pt idx="72">
                  <c:v>5.0694444444444452E-2</c:v>
                </c:pt>
                <c:pt idx="73">
                  <c:v>5.1388888888888894E-2</c:v>
                </c:pt>
                <c:pt idx="74">
                  <c:v>5.2083333333333336E-2</c:v>
                </c:pt>
                <c:pt idx="75">
                  <c:v>5.2777777777777778E-2</c:v>
                </c:pt>
                <c:pt idx="76">
                  <c:v>5.347222222222222E-2</c:v>
                </c:pt>
                <c:pt idx="77">
                  <c:v>5.4166666666666669E-2</c:v>
                </c:pt>
                <c:pt idx="78">
                  <c:v>5.486111111111111E-2</c:v>
                </c:pt>
                <c:pt idx="79">
                  <c:v>5.5555555555555552E-2</c:v>
                </c:pt>
                <c:pt idx="80">
                  <c:v>5.6250000000000001E-2</c:v>
                </c:pt>
                <c:pt idx="81">
                  <c:v>5.6944444444444443E-2</c:v>
                </c:pt>
                <c:pt idx="82">
                  <c:v>5.7638888888888885E-2</c:v>
                </c:pt>
                <c:pt idx="83">
                  <c:v>5.8333333333333327E-2</c:v>
                </c:pt>
                <c:pt idx="84">
                  <c:v>5.9027777777777783E-2</c:v>
                </c:pt>
                <c:pt idx="85">
                  <c:v>5.9722222222222225E-2</c:v>
                </c:pt>
                <c:pt idx="86">
                  <c:v>6.0416666666666667E-2</c:v>
                </c:pt>
                <c:pt idx="87">
                  <c:v>6.1111111111111116E-2</c:v>
                </c:pt>
                <c:pt idx="88">
                  <c:v>6.1805555555555558E-2</c:v>
                </c:pt>
                <c:pt idx="89">
                  <c:v>6.25E-2</c:v>
                </c:pt>
                <c:pt idx="90">
                  <c:v>6.3194444444444442E-2</c:v>
                </c:pt>
                <c:pt idx="91">
                  <c:v>6.3888888888888884E-2</c:v>
                </c:pt>
                <c:pt idx="92">
                  <c:v>6.458333333333334E-2</c:v>
                </c:pt>
                <c:pt idx="93">
                  <c:v>6.5277777777777782E-2</c:v>
                </c:pt>
                <c:pt idx="94">
                  <c:v>6.5972222222222224E-2</c:v>
                </c:pt>
                <c:pt idx="95">
                  <c:v>6.6666666666666666E-2</c:v>
                </c:pt>
                <c:pt idx="96">
                  <c:v>6.7361111111111108E-2</c:v>
                </c:pt>
                <c:pt idx="97">
                  <c:v>6.805555555555555E-2</c:v>
                </c:pt>
                <c:pt idx="98">
                  <c:v>6.8749999999999992E-2</c:v>
                </c:pt>
                <c:pt idx="99">
                  <c:v>6.9444444444444434E-2</c:v>
                </c:pt>
                <c:pt idx="100">
                  <c:v>7.013888888888889E-2</c:v>
                </c:pt>
                <c:pt idx="101">
                  <c:v>7.0833333333333331E-2</c:v>
                </c:pt>
                <c:pt idx="102">
                  <c:v>7.1527777777777787E-2</c:v>
                </c:pt>
                <c:pt idx="103">
                  <c:v>7.2222222222222229E-2</c:v>
                </c:pt>
                <c:pt idx="104">
                  <c:v>7.2916666666666671E-2</c:v>
                </c:pt>
                <c:pt idx="105">
                  <c:v>7.3611111111111113E-2</c:v>
                </c:pt>
                <c:pt idx="106">
                  <c:v>7.4305555555555555E-2</c:v>
                </c:pt>
                <c:pt idx="107">
                  <c:v>7.4999999999999997E-2</c:v>
                </c:pt>
                <c:pt idx="108">
                  <c:v>7.5694444444444439E-2</c:v>
                </c:pt>
                <c:pt idx="109">
                  <c:v>7.6388888888888895E-2</c:v>
                </c:pt>
                <c:pt idx="110">
                  <c:v>7.7083333333333337E-2</c:v>
                </c:pt>
                <c:pt idx="111">
                  <c:v>7.7777777777777779E-2</c:v>
                </c:pt>
                <c:pt idx="112">
                  <c:v>7.8472222222222221E-2</c:v>
                </c:pt>
                <c:pt idx="113">
                  <c:v>7.9166666666666663E-2</c:v>
                </c:pt>
                <c:pt idx="114">
                  <c:v>7.9861111111111105E-2</c:v>
                </c:pt>
                <c:pt idx="115">
                  <c:v>8.0555555555555561E-2</c:v>
                </c:pt>
                <c:pt idx="116">
                  <c:v>8.1250000000000003E-2</c:v>
                </c:pt>
                <c:pt idx="117">
                  <c:v>8.1944444444444445E-2</c:v>
                </c:pt>
                <c:pt idx="118">
                  <c:v>8.2638888888888887E-2</c:v>
                </c:pt>
                <c:pt idx="119">
                  <c:v>8.3333333333333329E-2</c:v>
                </c:pt>
                <c:pt idx="120">
                  <c:v>8.4027777777777771E-2</c:v>
                </c:pt>
                <c:pt idx="121">
                  <c:v>8.4722222222222213E-2</c:v>
                </c:pt>
                <c:pt idx="122">
                  <c:v>8.5416666666666655E-2</c:v>
                </c:pt>
                <c:pt idx="123">
                  <c:v>8.6111111111111124E-2</c:v>
                </c:pt>
                <c:pt idx="124">
                  <c:v>8.6805555555555566E-2</c:v>
                </c:pt>
                <c:pt idx="125">
                  <c:v>8.7500000000000008E-2</c:v>
                </c:pt>
                <c:pt idx="126">
                  <c:v>8.819444444444445E-2</c:v>
                </c:pt>
                <c:pt idx="127">
                  <c:v>8.8888888888888892E-2</c:v>
                </c:pt>
                <c:pt idx="128">
                  <c:v>8.9583333333333334E-2</c:v>
                </c:pt>
                <c:pt idx="129">
                  <c:v>9.0277777777777776E-2</c:v>
                </c:pt>
                <c:pt idx="130">
                  <c:v>9.0972222222222218E-2</c:v>
                </c:pt>
                <c:pt idx="131">
                  <c:v>9.1666666666666674E-2</c:v>
                </c:pt>
                <c:pt idx="132">
                  <c:v>9.2361111111111116E-2</c:v>
                </c:pt>
                <c:pt idx="133">
                  <c:v>9.3055555555555558E-2</c:v>
                </c:pt>
                <c:pt idx="134">
                  <c:v>9.375E-2</c:v>
                </c:pt>
                <c:pt idx="135">
                  <c:v>9.4444444444444442E-2</c:v>
                </c:pt>
                <c:pt idx="136">
                  <c:v>9.5138888888888884E-2</c:v>
                </c:pt>
                <c:pt idx="137">
                  <c:v>9.5833333333333326E-2</c:v>
                </c:pt>
                <c:pt idx="138">
                  <c:v>9.6527777777777768E-2</c:v>
                </c:pt>
                <c:pt idx="139">
                  <c:v>9.7222222222222224E-2</c:v>
                </c:pt>
                <c:pt idx="140">
                  <c:v>9.7916666666666666E-2</c:v>
                </c:pt>
                <c:pt idx="141">
                  <c:v>9.8611111111111108E-2</c:v>
                </c:pt>
                <c:pt idx="142">
                  <c:v>9.930555555555555E-2</c:v>
                </c:pt>
                <c:pt idx="143">
                  <c:v>9.9999999999999992E-2</c:v>
                </c:pt>
                <c:pt idx="144">
                  <c:v>0.10069444444444443</c:v>
                </c:pt>
                <c:pt idx="145">
                  <c:v>0.1013888888888889</c:v>
                </c:pt>
                <c:pt idx="146">
                  <c:v>0.10208333333333335</c:v>
                </c:pt>
                <c:pt idx="147">
                  <c:v>0.10277777777777779</c:v>
                </c:pt>
                <c:pt idx="148">
                  <c:v>0.10347222222222223</c:v>
                </c:pt>
                <c:pt idx="149">
                  <c:v>0.10416666666666667</c:v>
                </c:pt>
                <c:pt idx="150">
                  <c:v>0.10486111111111111</c:v>
                </c:pt>
                <c:pt idx="151">
                  <c:v>0.10555555555555556</c:v>
                </c:pt>
                <c:pt idx="152">
                  <c:v>0.10625</c:v>
                </c:pt>
                <c:pt idx="153">
                  <c:v>0.10694444444444444</c:v>
                </c:pt>
                <c:pt idx="154">
                  <c:v>0.1076388888888889</c:v>
                </c:pt>
                <c:pt idx="155">
                  <c:v>0.10833333333333334</c:v>
                </c:pt>
                <c:pt idx="156">
                  <c:v>0.10902777777777778</c:v>
                </c:pt>
                <c:pt idx="157">
                  <c:v>0.10972222222222222</c:v>
                </c:pt>
                <c:pt idx="158">
                  <c:v>0.11041666666666666</c:v>
                </c:pt>
                <c:pt idx="159">
                  <c:v>0.1111111111111111</c:v>
                </c:pt>
                <c:pt idx="160">
                  <c:v>0.11180555555555556</c:v>
                </c:pt>
                <c:pt idx="161">
                  <c:v>0.1125</c:v>
                </c:pt>
                <c:pt idx="162">
                  <c:v>0.11319444444444444</c:v>
                </c:pt>
                <c:pt idx="163">
                  <c:v>0.11388888888888889</c:v>
                </c:pt>
                <c:pt idx="164">
                  <c:v>0.11458333333333333</c:v>
                </c:pt>
                <c:pt idx="165">
                  <c:v>0.11527777777777777</c:v>
                </c:pt>
                <c:pt idx="166">
                  <c:v>0.11597222222222221</c:v>
                </c:pt>
                <c:pt idx="167">
                  <c:v>0.11666666666666665</c:v>
                </c:pt>
                <c:pt idx="168">
                  <c:v>0.1173611111111111</c:v>
                </c:pt>
                <c:pt idx="169">
                  <c:v>0.11805555555555557</c:v>
                </c:pt>
                <c:pt idx="170">
                  <c:v>0.11875000000000001</c:v>
                </c:pt>
                <c:pt idx="171">
                  <c:v>0.11944444444444445</c:v>
                </c:pt>
                <c:pt idx="172">
                  <c:v>0.12013888888888889</c:v>
                </c:pt>
                <c:pt idx="173">
                  <c:v>0.12083333333333333</c:v>
                </c:pt>
                <c:pt idx="174">
                  <c:v>0.12152777777777778</c:v>
                </c:pt>
                <c:pt idx="175">
                  <c:v>0.12222222222222223</c:v>
                </c:pt>
                <c:pt idx="176">
                  <c:v>0.12291666666666667</c:v>
                </c:pt>
                <c:pt idx="177">
                  <c:v>0.12361111111111112</c:v>
                </c:pt>
                <c:pt idx="178">
                  <c:v>0.12430555555555556</c:v>
                </c:pt>
                <c:pt idx="179">
                  <c:v>0.125</c:v>
                </c:pt>
                <c:pt idx="180">
                  <c:v>0.12569444444444444</c:v>
                </c:pt>
                <c:pt idx="181">
                  <c:v>0.12638888888888888</c:v>
                </c:pt>
                <c:pt idx="182">
                  <c:v>0.12708333333333333</c:v>
                </c:pt>
                <c:pt idx="183">
                  <c:v>0.1277777777777778</c:v>
                </c:pt>
                <c:pt idx="184">
                  <c:v>0.12847222222222224</c:v>
                </c:pt>
                <c:pt idx="185">
                  <c:v>0.12916666666666668</c:v>
                </c:pt>
                <c:pt idx="186">
                  <c:v>0.12986111111111112</c:v>
                </c:pt>
                <c:pt idx="187">
                  <c:v>0.13055555555555556</c:v>
                </c:pt>
                <c:pt idx="188">
                  <c:v>0.13125000000000001</c:v>
                </c:pt>
                <c:pt idx="189">
                  <c:v>0.13194444444444445</c:v>
                </c:pt>
                <c:pt idx="190">
                  <c:v>0.13263888888888889</c:v>
                </c:pt>
                <c:pt idx="191">
                  <c:v>0.13333333333333333</c:v>
                </c:pt>
                <c:pt idx="192">
                  <c:v>0.13402777777777777</c:v>
                </c:pt>
                <c:pt idx="193">
                  <c:v>0.13472222222222222</c:v>
                </c:pt>
                <c:pt idx="194">
                  <c:v>0.13541666666666666</c:v>
                </c:pt>
                <c:pt idx="195">
                  <c:v>0.1361111111111111</c:v>
                </c:pt>
                <c:pt idx="196">
                  <c:v>0.13680555555555554</c:v>
                </c:pt>
                <c:pt idx="197">
                  <c:v>0.13749999999999998</c:v>
                </c:pt>
                <c:pt idx="198">
                  <c:v>0.13819444444444443</c:v>
                </c:pt>
                <c:pt idx="199">
                  <c:v>0.1388888888888889</c:v>
                </c:pt>
                <c:pt idx="200">
                  <c:v>0.13958333333333334</c:v>
                </c:pt>
                <c:pt idx="201">
                  <c:v>0.14027777777777778</c:v>
                </c:pt>
                <c:pt idx="202">
                  <c:v>0.14097222222222222</c:v>
                </c:pt>
                <c:pt idx="203">
                  <c:v>0.14166666666666666</c:v>
                </c:pt>
                <c:pt idx="204">
                  <c:v>0.1423611111111111</c:v>
                </c:pt>
                <c:pt idx="205">
                  <c:v>0.14305555555555557</c:v>
                </c:pt>
                <c:pt idx="206">
                  <c:v>0.14375000000000002</c:v>
                </c:pt>
                <c:pt idx="207">
                  <c:v>0.14444444444444446</c:v>
                </c:pt>
                <c:pt idx="208">
                  <c:v>0.1451388888888889</c:v>
                </c:pt>
                <c:pt idx="209">
                  <c:v>0.14583333333333334</c:v>
                </c:pt>
                <c:pt idx="210">
                  <c:v>0.14652777777777778</c:v>
                </c:pt>
                <c:pt idx="211">
                  <c:v>0.14722222222222223</c:v>
                </c:pt>
                <c:pt idx="212">
                  <c:v>0.14791666666666667</c:v>
                </c:pt>
                <c:pt idx="213">
                  <c:v>0.14861111111111111</c:v>
                </c:pt>
                <c:pt idx="214">
                  <c:v>0.14930555555555555</c:v>
                </c:pt>
                <c:pt idx="215">
                  <c:v>0.15</c:v>
                </c:pt>
                <c:pt idx="216">
                  <c:v>0.15069444444444444</c:v>
                </c:pt>
                <c:pt idx="217">
                  <c:v>0.15138888888888888</c:v>
                </c:pt>
                <c:pt idx="218">
                  <c:v>0.15208333333333332</c:v>
                </c:pt>
                <c:pt idx="219">
                  <c:v>0.15277777777777776</c:v>
                </c:pt>
                <c:pt idx="220">
                  <c:v>0.15347222222222223</c:v>
                </c:pt>
                <c:pt idx="221">
                  <c:v>0.15416666666666667</c:v>
                </c:pt>
                <c:pt idx="222">
                  <c:v>0.15486111111111112</c:v>
                </c:pt>
                <c:pt idx="223">
                  <c:v>0.15555555555555556</c:v>
                </c:pt>
                <c:pt idx="224">
                  <c:v>0.15625</c:v>
                </c:pt>
                <c:pt idx="225">
                  <c:v>0.15694444444444444</c:v>
                </c:pt>
                <c:pt idx="226">
                  <c:v>0.15763888888888888</c:v>
                </c:pt>
                <c:pt idx="227">
                  <c:v>0.15833333333333333</c:v>
                </c:pt>
                <c:pt idx="228">
                  <c:v>0.15902777777777777</c:v>
                </c:pt>
                <c:pt idx="229">
                  <c:v>0.15972222222222224</c:v>
                </c:pt>
                <c:pt idx="230">
                  <c:v>0.16041666666666668</c:v>
                </c:pt>
                <c:pt idx="231">
                  <c:v>0.16111111111111112</c:v>
                </c:pt>
                <c:pt idx="232">
                  <c:v>0.16180555555555556</c:v>
                </c:pt>
                <c:pt idx="233">
                  <c:v>0.16250000000000001</c:v>
                </c:pt>
                <c:pt idx="234">
                  <c:v>0.16319444444444445</c:v>
                </c:pt>
                <c:pt idx="235">
                  <c:v>0.16388888888888889</c:v>
                </c:pt>
                <c:pt idx="236">
                  <c:v>0.16458333333333333</c:v>
                </c:pt>
                <c:pt idx="237">
                  <c:v>0.16527777777777777</c:v>
                </c:pt>
                <c:pt idx="238">
                  <c:v>0.16597222222222222</c:v>
                </c:pt>
                <c:pt idx="239">
                  <c:v>0.16666666666666666</c:v>
                </c:pt>
                <c:pt idx="240">
                  <c:v>0.1673611111111111</c:v>
                </c:pt>
                <c:pt idx="241">
                  <c:v>0.16805555555555554</c:v>
                </c:pt>
                <c:pt idx="242">
                  <c:v>0.16874999999999998</c:v>
                </c:pt>
                <c:pt idx="243">
                  <c:v>0.16944444444444443</c:v>
                </c:pt>
                <c:pt idx="244">
                  <c:v>0.17013888888888887</c:v>
                </c:pt>
                <c:pt idx="245">
                  <c:v>0.17083333333333331</c:v>
                </c:pt>
                <c:pt idx="246">
                  <c:v>0.17152777777777775</c:v>
                </c:pt>
                <c:pt idx="247">
                  <c:v>0.17222222222222225</c:v>
                </c:pt>
                <c:pt idx="248">
                  <c:v>0.17291666666666669</c:v>
                </c:pt>
                <c:pt idx="249">
                  <c:v>0.17361111111111113</c:v>
                </c:pt>
                <c:pt idx="250">
                  <c:v>0.17430555555555557</c:v>
                </c:pt>
                <c:pt idx="251">
                  <c:v>0.17500000000000002</c:v>
                </c:pt>
                <c:pt idx="252">
                  <c:v>0.17569444444444446</c:v>
                </c:pt>
                <c:pt idx="253">
                  <c:v>0.1763888888888889</c:v>
                </c:pt>
                <c:pt idx="254">
                  <c:v>0.17708333333333334</c:v>
                </c:pt>
                <c:pt idx="255">
                  <c:v>0.17777777777777778</c:v>
                </c:pt>
                <c:pt idx="256">
                  <c:v>0.17847222222222223</c:v>
                </c:pt>
                <c:pt idx="257">
                  <c:v>0.17916666666666667</c:v>
                </c:pt>
                <c:pt idx="258">
                  <c:v>0.17986111111111111</c:v>
                </c:pt>
                <c:pt idx="259">
                  <c:v>0.18055555555555555</c:v>
                </c:pt>
                <c:pt idx="260">
                  <c:v>0.18124999999999999</c:v>
                </c:pt>
                <c:pt idx="261">
                  <c:v>0.18194444444444444</c:v>
                </c:pt>
                <c:pt idx="262">
                  <c:v>0.18263888888888891</c:v>
                </c:pt>
                <c:pt idx="263">
                  <c:v>0.18333333333333335</c:v>
                </c:pt>
                <c:pt idx="264">
                  <c:v>0.18402777777777779</c:v>
                </c:pt>
                <c:pt idx="265">
                  <c:v>0.18472222222222223</c:v>
                </c:pt>
                <c:pt idx="266">
                  <c:v>0.18541666666666667</c:v>
                </c:pt>
                <c:pt idx="267">
                  <c:v>0.18611111111111112</c:v>
                </c:pt>
                <c:pt idx="268">
                  <c:v>0.18680555555555556</c:v>
                </c:pt>
                <c:pt idx="269">
                  <c:v>0.1875</c:v>
                </c:pt>
                <c:pt idx="270">
                  <c:v>0.18819444444444444</c:v>
                </c:pt>
                <c:pt idx="271">
                  <c:v>0.18888888888888888</c:v>
                </c:pt>
                <c:pt idx="272">
                  <c:v>0.18958333333333333</c:v>
                </c:pt>
                <c:pt idx="273">
                  <c:v>0.19027777777777777</c:v>
                </c:pt>
                <c:pt idx="274">
                  <c:v>0.19097222222222221</c:v>
                </c:pt>
                <c:pt idx="275">
                  <c:v>0.19166666666666665</c:v>
                </c:pt>
                <c:pt idx="276">
                  <c:v>0.19236111111111112</c:v>
                </c:pt>
                <c:pt idx="277">
                  <c:v>0.19305555555555554</c:v>
                </c:pt>
                <c:pt idx="278">
                  <c:v>0.19375000000000001</c:v>
                </c:pt>
                <c:pt idx="279">
                  <c:v>0.19444444444444445</c:v>
                </c:pt>
                <c:pt idx="280">
                  <c:v>0.19513888888888889</c:v>
                </c:pt>
                <c:pt idx="281">
                  <c:v>0.19583333333333333</c:v>
                </c:pt>
                <c:pt idx="282">
                  <c:v>0.19652777777777777</c:v>
                </c:pt>
                <c:pt idx="283">
                  <c:v>0.19722222222222222</c:v>
                </c:pt>
                <c:pt idx="284">
                  <c:v>0.19791666666666666</c:v>
                </c:pt>
                <c:pt idx="285">
                  <c:v>0.1986111111111111</c:v>
                </c:pt>
                <c:pt idx="286">
                  <c:v>0.19930555555555554</c:v>
                </c:pt>
                <c:pt idx="287">
                  <c:v>0.19999999999999998</c:v>
                </c:pt>
                <c:pt idx="288">
                  <c:v>0.20069444444444443</c:v>
                </c:pt>
                <c:pt idx="289">
                  <c:v>0.20138888888888887</c:v>
                </c:pt>
                <c:pt idx="290">
                  <c:v>0.20208333333333331</c:v>
                </c:pt>
                <c:pt idx="291">
                  <c:v>0.20277777777777781</c:v>
                </c:pt>
                <c:pt idx="292">
                  <c:v>0.20347222222222219</c:v>
                </c:pt>
                <c:pt idx="293">
                  <c:v>0.20416666666666669</c:v>
                </c:pt>
                <c:pt idx="294">
                  <c:v>0.20486111111111113</c:v>
                </c:pt>
                <c:pt idx="295">
                  <c:v>0.20555555555555557</c:v>
                </c:pt>
                <c:pt idx="296">
                  <c:v>0.20625000000000002</c:v>
                </c:pt>
                <c:pt idx="297">
                  <c:v>0.20694444444444446</c:v>
                </c:pt>
                <c:pt idx="298">
                  <c:v>0.2076388888888889</c:v>
                </c:pt>
                <c:pt idx="299">
                  <c:v>0.20833333333333334</c:v>
                </c:pt>
                <c:pt idx="300">
                  <c:v>0.20902777777777778</c:v>
                </c:pt>
                <c:pt idx="301">
                  <c:v>0.20972222222222223</c:v>
                </c:pt>
                <c:pt idx="302">
                  <c:v>0.21041666666666667</c:v>
                </c:pt>
                <c:pt idx="303">
                  <c:v>0.21111111111111111</c:v>
                </c:pt>
                <c:pt idx="304">
                  <c:v>0.21180555555555555</c:v>
                </c:pt>
                <c:pt idx="305">
                  <c:v>0.21249999999999999</c:v>
                </c:pt>
                <c:pt idx="306">
                  <c:v>0.21319444444444444</c:v>
                </c:pt>
                <c:pt idx="307">
                  <c:v>0.21388888888888891</c:v>
                </c:pt>
                <c:pt idx="308">
                  <c:v>0.21458333333333335</c:v>
                </c:pt>
                <c:pt idx="309">
                  <c:v>0.21527777777777779</c:v>
                </c:pt>
                <c:pt idx="310">
                  <c:v>0.21597222222222223</c:v>
                </c:pt>
                <c:pt idx="311">
                  <c:v>0.21666666666666667</c:v>
                </c:pt>
                <c:pt idx="312">
                  <c:v>0.21736111111111112</c:v>
                </c:pt>
                <c:pt idx="313">
                  <c:v>0.21805555555555556</c:v>
                </c:pt>
                <c:pt idx="314">
                  <c:v>0.21875</c:v>
                </c:pt>
                <c:pt idx="315">
                  <c:v>0.21944444444444444</c:v>
                </c:pt>
                <c:pt idx="316">
                  <c:v>0.22013888888888888</c:v>
                </c:pt>
                <c:pt idx="317">
                  <c:v>0.22083333333333333</c:v>
                </c:pt>
                <c:pt idx="318">
                  <c:v>0.22152777777777777</c:v>
                </c:pt>
                <c:pt idx="319">
                  <c:v>0.22222222222222221</c:v>
                </c:pt>
                <c:pt idx="320">
                  <c:v>0.22291666666666665</c:v>
                </c:pt>
                <c:pt idx="321">
                  <c:v>0.22361111111111109</c:v>
                </c:pt>
                <c:pt idx="322">
                  <c:v>0.22430555555555556</c:v>
                </c:pt>
                <c:pt idx="323">
                  <c:v>0.22500000000000001</c:v>
                </c:pt>
                <c:pt idx="324">
                  <c:v>0.22569444444444445</c:v>
                </c:pt>
                <c:pt idx="325">
                  <c:v>0.22638888888888889</c:v>
                </c:pt>
                <c:pt idx="326">
                  <c:v>0.22708333333333333</c:v>
                </c:pt>
                <c:pt idx="327">
                  <c:v>0.22777777777777777</c:v>
                </c:pt>
                <c:pt idx="328">
                  <c:v>0.22847222222222222</c:v>
                </c:pt>
                <c:pt idx="329">
                  <c:v>0.22916666666666666</c:v>
                </c:pt>
                <c:pt idx="330">
                  <c:v>0.2298611111111111</c:v>
                </c:pt>
                <c:pt idx="331">
                  <c:v>0.23055555555555554</c:v>
                </c:pt>
                <c:pt idx="332">
                  <c:v>0.23124999999999998</c:v>
                </c:pt>
                <c:pt idx="333">
                  <c:v>0.23194444444444443</c:v>
                </c:pt>
                <c:pt idx="334">
                  <c:v>0.23263888888888887</c:v>
                </c:pt>
                <c:pt idx="335">
                  <c:v>0.23333333333333331</c:v>
                </c:pt>
                <c:pt idx="336">
                  <c:v>0.23402777777777781</c:v>
                </c:pt>
                <c:pt idx="337">
                  <c:v>0.23472222222222219</c:v>
                </c:pt>
                <c:pt idx="338">
                  <c:v>0.23541666666666669</c:v>
                </c:pt>
                <c:pt idx="339">
                  <c:v>0.23611111111111113</c:v>
                </c:pt>
                <c:pt idx="340">
                  <c:v>0.23680555555555557</c:v>
                </c:pt>
                <c:pt idx="341">
                  <c:v>0.23750000000000002</c:v>
                </c:pt>
                <c:pt idx="342">
                  <c:v>0.23819444444444446</c:v>
                </c:pt>
                <c:pt idx="343">
                  <c:v>0.2388888888888889</c:v>
                </c:pt>
                <c:pt idx="344">
                  <c:v>0.23958333333333334</c:v>
                </c:pt>
                <c:pt idx="345">
                  <c:v>0.24027777777777778</c:v>
                </c:pt>
                <c:pt idx="346">
                  <c:v>0.24097222222222223</c:v>
                </c:pt>
                <c:pt idx="347">
                  <c:v>0.24166666666666667</c:v>
                </c:pt>
                <c:pt idx="348">
                  <c:v>0.24236111111111111</c:v>
                </c:pt>
                <c:pt idx="349">
                  <c:v>0.24305555555555555</c:v>
                </c:pt>
                <c:pt idx="350">
                  <c:v>0.24374999999999999</c:v>
                </c:pt>
                <c:pt idx="351">
                  <c:v>0.24444444444444446</c:v>
                </c:pt>
                <c:pt idx="352">
                  <c:v>0.24513888888888888</c:v>
                </c:pt>
                <c:pt idx="353">
                  <c:v>0.24583333333333335</c:v>
                </c:pt>
                <c:pt idx="354">
                  <c:v>0.24652777777777779</c:v>
                </c:pt>
                <c:pt idx="355">
                  <c:v>0.24722222222222223</c:v>
                </c:pt>
                <c:pt idx="356">
                  <c:v>0.24791666666666667</c:v>
                </c:pt>
                <c:pt idx="357">
                  <c:v>0.24861111111111112</c:v>
                </c:pt>
                <c:pt idx="358">
                  <c:v>0.24930555555555556</c:v>
                </c:pt>
                <c:pt idx="359">
                  <c:v>0.25</c:v>
                </c:pt>
                <c:pt idx="360">
                  <c:v>0.25069444444444444</c:v>
                </c:pt>
                <c:pt idx="361">
                  <c:v>0.25138888888888888</c:v>
                </c:pt>
                <c:pt idx="362">
                  <c:v>0.25208333333333333</c:v>
                </c:pt>
                <c:pt idx="363">
                  <c:v>0.25277777777777777</c:v>
                </c:pt>
                <c:pt idx="364">
                  <c:v>0.25347222222222221</c:v>
                </c:pt>
                <c:pt idx="365">
                  <c:v>0.25416666666666665</c:v>
                </c:pt>
                <c:pt idx="366">
                  <c:v>0.25486111111111109</c:v>
                </c:pt>
                <c:pt idx="367">
                  <c:v>0.25555555555555559</c:v>
                </c:pt>
                <c:pt idx="368">
                  <c:v>0.25625000000000003</c:v>
                </c:pt>
                <c:pt idx="369">
                  <c:v>0.25694444444444448</c:v>
                </c:pt>
                <c:pt idx="370">
                  <c:v>0.25763888888888892</c:v>
                </c:pt>
                <c:pt idx="371">
                  <c:v>0.25833333333333336</c:v>
                </c:pt>
                <c:pt idx="372">
                  <c:v>0.2590277777777778</c:v>
                </c:pt>
                <c:pt idx="373">
                  <c:v>0.25972222222222224</c:v>
                </c:pt>
                <c:pt idx="374">
                  <c:v>0.26041666666666669</c:v>
                </c:pt>
                <c:pt idx="375">
                  <c:v>0.26111111111111113</c:v>
                </c:pt>
                <c:pt idx="376">
                  <c:v>0.26180555555555557</c:v>
                </c:pt>
                <c:pt idx="377">
                  <c:v>0.26250000000000001</c:v>
                </c:pt>
                <c:pt idx="378">
                  <c:v>0.26319444444444445</c:v>
                </c:pt>
                <c:pt idx="379">
                  <c:v>0.2638888888888889</c:v>
                </c:pt>
                <c:pt idx="380">
                  <c:v>0.26458333333333334</c:v>
                </c:pt>
                <c:pt idx="381">
                  <c:v>0.26527777777777778</c:v>
                </c:pt>
                <c:pt idx="382">
                  <c:v>0.26597222222222222</c:v>
                </c:pt>
                <c:pt idx="383">
                  <c:v>0.26666666666666666</c:v>
                </c:pt>
                <c:pt idx="384">
                  <c:v>0.2673611111111111</c:v>
                </c:pt>
                <c:pt idx="385">
                  <c:v>0.26805555555555555</c:v>
                </c:pt>
                <c:pt idx="386">
                  <c:v>0.26874999999999999</c:v>
                </c:pt>
                <c:pt idx="387">
                  <c:v>0.26944444444444443</c:v>
                </c:pt>
                <c:pt idx="388">
                  <c:v>0.27013888888888887</c:v>
                </c:pt>
                <c:pt idx="389">
                  <c:v>0.27083333333333331</c:v>
                </c:pt>
                <c:pt idx="390">
                  <c:v>0.27152777777777776</c:v>
                </c:pt>
                <c:pt idx="391">
                  <c:v>0.2722222222222222</c:v>
                </c:pt>
                <c:pt idx="392">
                  <c:v>0.27291666666666664</c:v>
                </c:pt>
                <c:pt idx="393">
                  <c:v>0.27361111111111108</c:v>
                </c:pt>
                <c:pt idx="394">
                  <c:v>0.27430555555555552</c:v>
                </c:pt>
                <c:pt idx="395">
                  <c:v>0.27499999999999997</c:v>
                </c:pt>
                <c:pt idx="396">
                  <c:v>0.27569444444444446</c:v>
                </c:pt>
                <c:pt idx="397">
                  <c:v>0.27638888888888885</c:v>
                </c:pt>
                <c:pt idx="398">
                  <c:v>0.27708333333333335</c:v>
                </c:pt>
                <c:pt idx="399">
                  <c:v>0.27777777777777779</c:v>
                </c:pt>
                <c:pt idx="400">
                  <c:v>0.27847222222222223</c:v>
                </c:pt>
                <c:pt idx="401">
                  <c:v>0.27916666666666667</c:v>
                </c:pt>
                <c:pt idx="402">
                  <c:v>0.27986111111111112</c:v>
                </c:pt>
                <c:pt idx="403">
                  <c:v>0.28055555555555556</c:v>
                </c:pt>
                <c:pt idx="404">
                  <c:v>0.28125</c:v>
                </c:pt>
                <c:pt idx="405">
                  <c:v>0.28194444444444444</c:v>
                </c:pt>
                <c:pt idx="406">
                  <c:v>0.28263888888888888</c:v>
                </c:pt>
                <c:pt idx="407">
                  <c:v>0.28333333333333333</c:v>
                </c:pt>
                <c:pt idx="408">
                  <c:v>0.28402777777777777</c:v>
                </c:pt>
                <c:pt idx="409">
                  <c:v>0.28472222222222221</c:v>
                </c:pt>
                <c:pt idx="410">
                  <c:v>0.28541666666666665</c:v>
                </c:pt>
                <c:pt idx="411">
                  <c:v>0.28611111111111115</c:v>
                </c:pt>
                <c:pt idx="412">
                  <c:v>0.28680555555555554</c:v>
                </c:pt>
                <c:pt idx="413">
                  <c:v>0.28750000000000003</c:v>
                </c:pt>
                <c:pt idx="414">
                  <c:v>0.28819444444444448</c:v>
                </c:pt>
                <c:pt idx="415">
                  <c:v>0.28888888888888892</c:v>
                </c:pt>
                <c:pt idx="416">
                  <c:v>0.28958333333333336</c:v>
                </c:pt>
                <c:pt idx="417">
                  <c:v>0.2902777777777778</c:v>
                </c:pt>
                <c:pt idx="418">
                  <c:v>0.29097222222222224</c:v>
                </c:pt>
                <c:pt idx="419">
                  <c:v>0.29166666666666669</c:v>
                </c:pt>
                <c:pt idx="420">
                  <c:v>0.29236111111111113</c:v>
                </c:pt>
                <c:pt idx="421">
                  <c:v>0.29305555555555557</c:v>
                </c:pt>
                <c:pt idx="422">
                  <c:v>0.29375000000000001</c:v>
                </c:pt>
                <c:pt idx="423">
                  <c:v>0.29444444444444445</c:v>
                </c:pt>
                <c:pt idx="424">
                  <c:v>0.2951388888888889</c:v>
                </c:pt>
                <c:pt idx="425">
                  <c:v>0.29583333333333334</c:v>
                </c:pt>
                <c:pt idx="426">
                  <c:v>0.29652777777777778</c:v>
                </c:pt>
                <c:pt idx="427">
                  <c:v>0.29722222222222222</c:v>
                </c:pt>
                <c:pt idx="428">
                  <c:v>0.29791666666666666</c:v>
                </c:pt>
                <c:pt idx="429">
                  <c:v>0.2986111111111111</c:v>
                </c:pt>
                <c:pt idx="430">
                  <c:v>0.29930555555555555</c:v>
                </c:pt>
                <c:pt idx="431">
                  <c:v>0.3</c:v>
                </c:pt>
                <c:pt idx="432">
                  <c:v>0.30069444444444443</c:v>
                </c:pt>
                <c:pt idx="433">
                  <c:v>0.30138888888888887</c:v>
                </c:pt>
                <c:pt idx="434">
                  <c:v>0.30208333333333331</c:v>
                </c:pt>
                <c:pt idx="435">
                  <c:v>0.30277777777777776</c:v>
                </c:pt>
                <c:pt idx="436">
                  <c:v>0.3034722222222222</c:v>
                </c:pt>
                <c:pt idx="437">
                  <c:v>0.30416666666666664</c:v>
                </c:pt>
                <c:pt idx="438">
                  <c:v>0.30486111111111108</c:v>
                </c:pt>
                <c:pt idx="439">
                  <c:v>0.30555555555555552</c:v>
                </c:pt>
                <c:pt idx="440">
                  <c:v>0.30624999999999997</c:v>
                </c:pt>
                <c:pt idx="441">
                  <c:v>0.30694444444444441</c:v>
                </c:pt>
                <c:pt idx="442">
                  <c:v>0.30763888888888891</c:v>
                </c:pt>
                <c:pt idx="443">
                  <c:v>0.30833333333333335</c:v>
                </c:pt>
                <c:pt idx="444">
                  <c:v>0.30902777777777779</c:v>
                </c:pt>
                <c:pt idx="445">
                  <c:v>0.30972222222222223</c:v>
                </c:pt>
                <c:pt idx="446">
                  <c:v>0.31041666666666667</c:v>
                </c:pt>
                <c:pt idx="447">
                  <c:v>0.31111111111111112</c:v>
                </c:pt>
                <c:pt idx="448">
                  <c:v>0.31180555555555556</c:v>
                </c:pt>
                <c:pt idx="449">
                  <c:v>0.3125</c:v>
                </c:pt>
                <c:pt idx="450">
                  <c:v>0.31319444444444444</c:v>
                </c:pt>
                <c:pt idx="451">
                  <c:v>0.31388888888888888</c:v>
                </c:pt>
                <c:pt idx="452">
                  <c:v>0.31458333333333333</c:v>
                </c:pt>
                <c:pt idx="453">
                  <c:v>0.31527777777777777</c:v>
                </c:pt>
                <c:pt idx="454">
                  <c:v>0.31597222222222221</c:v>
                </c:pt>
                <c:pt idx="455">
                  <c:v>0.31666666666666665</c:v>
                </c:pt>
                <c:pt idx="456">
                  <c:v>0.31736111111111115</c:v>
                </c:pt>
                <c:pt idx="457">
                  <c:v>0.31805555555555554</c:v>
                </c:pt>
                <c:pt idx="458">
                  <c:v>0.31875000000000003</c:v>
                </c:pt>
                <c:pt idx="459">
                  <c:v>0.31944444444444448</c:v>
                </c:pt>
                <c:pt idx="460">
                  <c:v>0.32013888888888892</c:v>
                </c:pt>
                <c:pt idx="461">
                  <c:v>0.32083333333333336</c:v>
                </c:pt>
                <c:pt idx="462">
                  <c:v>0.3215277777777778</c:v>
                </c:pt>
                <c:pt idx="463">
                  <c:v>0.32222222222222224</c:v>
                </c:pt>
                <c:pt idx="464">
                  <c:v>0.32291666666666669</c:v>
                </c:pt>
                <c:pt idx="465">
                  <c:v>0.32361111111111113</c:v>
                </c:pt>
                <c:pt idx="466">
                  <c:v>0.32430555555555557</c:v>
                </c:pt>
                <c:pt idx="467">
                  <c:v>0.32500000000000001</c:v>
                </c:pt>
                <c:pt idx="468">
                  <c:v>0.32569444444444445</c:v>
                </c:pt>
                <c:pt idx="469">
                  <c:v>0.3263888888888889</c:v>
                </c:pt>
                <c:pt idx="470">
                  <c:v>0.32708333333333334</c:v>
                </c:pt>
                <c:pt idx="471">
                  <c:v>0.32777777777777778</c:v>
                </c:pt>
                <c:pt idx="472">
                  <c:v>0.32847222222222222</c:v>
                </c:pt>
                <c:pt idx="473">
                  <c:v>0.32916666666666666</c:v>
                </c:pt>
                <c:pt idx="474">
                  <c:v>0.3298611111111111</c:v>
                </c:pt>
                <c:pt idx="475">
                  <c:v>0.33055555555555555</c:v>
                </c:pt>
                <c:pt idx="476">
                  <c:v>0.33124999999999999</c:v>
                </c:pt>
                <c:pt idx="477">
                  <c:v>0.33194444444444443</c:v>
                </c:pt>
                <c:pt idx="478">
                  <c:v>0.33263888888888887</c:v>
                </c:pt>
                <c:pt idx="479">
                  <c:v>0.33333333333333331</c:v>
                </c:pt>
                <c:pt idx="480">
                  <c:v>0.33402777777777781</c:v>
                </c:pt>
                <c:pt idx="481">
                  <c:v>0.3347222222222222</c:v>
                </c:pt>
                <c:pt idx="482">
                  <c:v>0.3354166666666667</c:v>
                </c:pt>
                <c:pt idx="483">
                  <c:v>0.33611111111111108</c:v>
                </c:pt>
                <c:pt idx="484">
                  <c:v>0.33680555555555558</c:v>
                </c:pt>
                <c:pt idx="485">
                  <c:v>0.33749999999999997</c:v>
                </c:pt>
                <c:pt idx="486">
                  <c:v>0.33819444444444446</c:v>
                </c:pt>
                <c:pt idx="487">
                  <c:v>0.33888888888888885</c:v>
                </c:pt>
                <c:pt idx="488">
                  <c:v>0.33958333333333335</c:v>
                </c:pt>
                <c:pt idx="489">
                  <c:v>0.34027777777777773</c:v>
                </c:pt>
                <c:pt idx="490">
                  <c:v>0.34097222222222223</c:v>
                </c:pt>
                <c:pt idx="491">
                  <c:v>0.34166666666666662</c:v>
                </c:pt>
                <c:pt idx="492">
                  <c:v>0.34236111111111112</c:v>
                </c:pt>
                <c:pt idx="493">
                  <c:v>0.3430555555555555</c:v>
                </c:pt>
                <c:pt idx="494">
                  <c:v>0.34375</c:v>
                </c:pt>
                <c:pt idx="495">
                  <c:v>0.3444444444444445</c:v>
                </c:pt>
                <c:pt idx="496">
                  <c:v>0.34513888888888888</c:v>
                </c:pt>
                <c:pt idx="497">
                  <c:v>0.34583333333333338</c:v>
                </c:pt>
                <c:pt idx="498">
                  <c:v>0.34652777777777777</c:v>
                </c:pt>
                <c:pt idx="499">
                  <c:v>0.34722222222222227</c:v>
                </c:pt>
                <c:pt idx="500">
                  <c:v>0.34791666666666665</c:v>
                </c:pt>
                <c:pt idx="501">
                  <c:v>0.34861111111111115</c:v>
                </c:pt>
                <c:pt idx="502">
                  <c:v>0.34930555555555554</c:v>
                </c:pt>
                <c:pt idx="503">
                  <c:v>0.35000000000000003</c:v>
                </c:pt>
                <c:pt idx="504">
                  <c:v>0.35069444444444442</c:v>
                </c:pt>
                <c:pt idx="505">
                  <c:v>0.35138888888888892</c:v>
                </c:pt>
                <c:pt idx="506">
                  <c:v>0.3520833333333333</c:v>
                </c:pt>
                <c:pt idx="507">
                  <c:v>0.3527777777777778</c:v>
                </c:pt>
                <c:pt idx="508">
                  <c:v>0.35347222222222219</c:v>
                </c:pt>
                <c:pt idx="509">
                  <c:v>0.35416666666666669</c:v>
                </c:pt>
                <c:pt idx="510">
                  <c:v>0.35486111111111113</c:v>
                </c:pt>
                <c:pt idx="511">
                  <c:v>0.35555555555555557</c:v>
                </c:pt>
                <c:pt idx="512">
                  <c:v>0.35625000000000001</c:v>
                </c:pt>
                <c:pt idx="513">
                  <c:v>0.35694444444444445</c:v>
                </c:pt>
                <c:pt idx="514">
                  <c:v>0.3576388888888889</c:v>
                </c:pt>
                <c:pt idx="515">
                  <c:v>0.35833333333333334</c:v>
                </c:pt>
                <c:pt idx="516">
                  <c:v>0.35902777777777778</c:v>
                </c:pt>
                <c:pt idx="517">
                  <c:v>0.35972222222222222</c:v>
                </c:pt>
                <c:pt idx="518">
                  <c:v>0.36041666666666666</c:v>
                </c:pt>
                <c:pt idx="519">
                  <c:v>0.3611111111111111</c:v>
                </c:pt>
                <c:pt idx="520">
                  <c:v>0.36180555555555555</c:v>
                </c:pt>
                <c:pt idx="521">
                  <c:v>0.36249999999999999</c:v>
                </c:pt>
                <c:pt idx="522">
                  <c:v>0.36319444444444443</c:v>
                </c:pt>
                <c:pt idx="523">
                  <c:v>0.36388888888888887</c:v>
                </c:pt>
                <c:pt idx="524">
                  <c:v>0.36458333333333331</c:v>
                </c:pt>
                <c:pt idx="525">
                  <c:v>0.36527777777777781</c:v>
                </c:pt>
                <c:pt idx="526">
                  <c:v>0.3659722222222222</c:v>
                </c:pt>
                <c:pt idx="527">
                  <c:v>0.3666666666666667</c:v>
                </c:pt>
                <c:pt idx="528">
                  <c:v>0.36736111111111108</c:v>
                </c:pt>
                <c:pt idx="529">
                  <c:v>0.36805555555555558</c:v>
                </c:pt>
                <c:pt idx="530">
                  <c:v>0.36874999999999997</c:v>
                </c:pt>
                <c:pt idx="531">
                  <c:v>0.36944444444444446</c:v>
                </c:pt>
                <c:pt idx="532">
                  <c:v>0.37013888888888885</c:v>
                </c:pt>
                <c:pt idx="533">
                  <c:v>0.37083333333333335</c:v>
                </c:pt>
                <c:pt idx="534">
                  <c:v>0.37152777777777773</c:v>
                </c:pt>
                <c:pt idx="535">
                  <c:v>0.37222222222222223</c:v>
                </c:pt>
                <c:pt idx="536">
                  <c:v>0.37291666666666662</c:v>
                </c:pt>
                <c:pt idx="537">
                  <c:v>0.37361111111111112</c:v>
                </c:pt>
                <c:pt idx="538">
                  <c:v>0.3743055555555555</c:v>
                </c:pt>
                <c:pt idx="539">
                  <c:v>0.375</c:v>
                </c:pt>
                <c:pt idx="540">
                  <c:v>0.3756944444444445</c:v>
                </c:pt>
                <c:pt idx="541">
                  <c:v>0.37638888888888888</c:v>
                </c:pt>
                <c:pt idx="542">
                  <c:v>0.37708333333333338</c:v>
                </c:pt>
                <c:pt idx="543">
                  <c:v>0.37777777777777777</c:v>
                </c:pt>
                <c:pt idx="544">
                  <c:v>0.37847222222222227</c:v>
                </c:pt>
                <c:pt idx="545">
                  <c:v>0.37916666666666665</c:v>
                </c:pt>
                <c:pt idx="546">
                  <c:v>0.37986111111111115</c:v>
                </c:pt>
                <c:pt idx="547">
                  <c:v>0.38055555555555554</c:v>
                </c:pt>
                <c:pt idx="548">
                  <c:v>0.38125000000000003</c:v>
                </c:pt>
                <c:pt idx="549">
                  <c:v>0.38194444444444442</c:v>
                </c:pt>
                <c:pt idx="550">
                  <c:v>0.38263888888888892</c:v>
                </c:pt>
                <c:pt idx="551">
                  <c:v>0.3833333333333333</c:v>
                </c:pt>
                <c:pt idx="552">
                  <c:v>0.3840277777777778</c:v>
                </c:pt>
                <c:pt idx="553">
                  <c:v>0.38472222222222219</c:v>
                </c:pt>
                <c:pt idx="554">
                  <c:v>0.38541666666666669</c:v>
                </c:pt>
                <c:pt idx="555">
                  <c:v>0.38611111111111113</c:v>
                </c:pt>
                <c:pt idx="556">
                  <c:v>0.38680555555555557</c:v>
                </c:pt>
                <c:pt idx="557">
                  <c:v>0.38750000000000001</c:v>
                </c:pt>
                <c:pt idx="558">
                  <c:v>0.38819444444444445</c:v>
                </c:pt>
                <c:pt idx="559">
                  <c:v>0.3888888888888889</c:v>
                </c:pt>
                <c:pt idx="560">
                  <c:v>0.38958333333333334</c:v>
                </c:pt>
                <c:pt idx="561">
                  <c:v>0.39027777777777778</c:v>
                </c:pt>
                <c:pt idx="562">
                  <c:v>0.39097222222222222</c:v>
                </c:pt>
                <c:pt idx="563">
                  <c:v>0.39166666666666666</c:v>
                </c:pt>
                <c:pt idx="564">
                  <c:v>0.3923611111111111</c:v>
                </c:pt>
                <c:pt idx="565">
                  <c:v>0.39305555555555555</c:v>
                </c:pt>
                <c:pt idx="566">
                  <c:v>0.39374999999999999</c:v>
                </c:pt>
                <c:pt idx="567">
                  <c:v>0.39444444444444443</c:v>
                </c:pt>
                <c:pt idx="568">
                  <c:v>0.39513888888888887</c:v>
                </c:pt>
                <c:pt idx="569">
                  <c:v>0.39583333333333331</c:v>
                </c:pt>
                <c:pt idx="570">
                  <c:v>0.39652777777777781</c:v>
                </c:pt>
                <c:pt idx="571">
                  <c:v>0.3972222222222222</c:v>
                </c:pt>
                <c:pt idx="572">
                  <c:v>0.3979166666666667</c:v>
                </c:pt>
                <c:pt idx="573">
                  <c:v>0.39861111111111108</c:v>
                </c:pt>
                <c:pt idx="574">
                  <c:v>0.39930555555555558</c:v>
                </c:pt>
                <c:pt idx="575">
                  <c:v>0.39999999999999997</c:v>
                </c:pt>
                <c:pt idx="576">
                  <c:v>0.40069444444444446</c:v>
                </c:pt>
                <c:pt idx="577">
                  <c:v>0.40138888888888885</c:v>
                </c:pt>
                <c:pt idx="578">
                  <c:v>0.40208333333333335</c:v>
                </c:pt>
                <c:pt idx="579">
                  <c:v>0.40277777777777773</c:v>
                </c:pt>
                <c:pt idx="580">
                  <c:v>0.40347222222222223</c:v>
                </c:pt>
                <c:pt idx="581">
                  <c:v>0.40416666666666662</c:v>
                </c:pt>
                <c:pt idx="582">
                  <c:v>0.40486111111111112</c:v>
                </c:pt>
                <c:pt idx="583">
                  <c:v>0.4055555555555555</c:v>
                </c:pt>
                <c:pt idx="584">
                  <c:v>0.40625</c:v>
                </c:pt>
                <c:pt idx="585">
                  <c:v>0.4069444444444445</c:v>
                </c:pt>
                <c:pt idx="586">
                  <c:v>0.40763888888888888</c:v>
                </c:pt>
                <c:pt idx="587">
                  <c:v>0.40833333333333338</c:v>
                </c:pt>
                <c:pt idx="588">
                  <c:v>0.40902777777777777</c:v>
                </c:pt>
                <c:pt idx="589">
                  <c:v>0.40972222222222227</c:v>
                </c:pt>
                <c:pt idx="590">
                  <c:v>0.41041666666666665</c:v>
                </c:pt>
                <c:pt idx="591">
                  <c:v>0.41111111111111115</c:v>
                </c:pt>
                <c:pt idx="592">
                  <c:v>0.41180555555555554</c:v>
                </c:pt>
                <c:pt idx="593">
                  <c:v>0.41250000000000003</c:v>
                </c:pt>
                <c:pt idx="594">
                  <c:v>0.41319444444444442</c:v>
                </c:pt>
                <c:pt idx="595">
                  <c:v>0.41388888888888892</c:v>
                </c:pt>
                <c:pt idx="596">
                  <c:v>0.4145833333333333</c:v>
                </c:pt>
                <c:pt idx="597">
                  <c:v>0.4152777777777778</c:v>
                </c:pt>
                <c:pt idx="598">
                  <c:v>0.41597222222222219</c:v>
                </c:pt>
                <c:pt idx="599">
                  <c:v>0.41666666666666669</c:v>
                </c:pt>
                <c:pt idx="600">
                  <c:v>0.41736111111111113</c:v>
                </c:pt>
                <c:pt idx="601">
                  <c:v>0.41805555555555557</c:v>
                </c:pt>
                <c:pt idx="602">
                  <c:v>0.41875000000000001</c:v>
                </c:pt>
                <c:pt idx="603">
                  <c:v>0.41944444444444445</c:v>
                </c:pt>
                <c:pt idx="604">
                  <c:v>0.4201388888888889</c:v>
                </c:pt>
                <c:pt idx="605">
                  <c:v>0.42083333333333334</c:v>
                </c:pt>
                <c:pt idx="606">
                  <c:v>0.42152777777777778</c:v>
                </c:pt>
                <c:pt idx="607">
                  <c:v>0.42222222222222222</c:v>
                </c:pt>
                <c:pt idx="608">
                  <c:v>0.42291666666666666</c:v>
                </c:pt>
                <c:pt idx="609">
                  <c:v>0.4236111111111111</c:v>
                </c:pt>
                <c:pt idx="610">
                  <c:v>0.42430555555555555</c:v>
                </c:pt>
                <c:pt idx="611">
                  <c:v>0.42499999999999999</c:v>
                </c:pt>
                <c:pt idx="612">
                  <c:v>0.42569444444444443</c:v>
                </c:pt>
                <c:pt idx="613">
                  <c:v>0.42638888888888887</c:v>
                </c:pt>
                <c:pt idx="614">
                  <c:v>0.42708333333333331</c:v>
                </c:pt>
                <c:pt idx="615">
                  <c:v>0.42777777777777781</c:v>
                </c:pt>
                <c:pt idx="616">
                  <c:v>0.4284722222222222</c:v>
                </c:pt>
                <c:pt idx="617">
                  <c:v>0.4291666666666667</c:v>
                </c:pt>
                <c:pt idx="618">
                  <c:v>0.42986111111111108</c:v>
                </c:pt>
                <c:pt idx="619">
                  <c:v>0.43055555555555558</c:v>
                </c:pt>
                <c:pt idx="620">
                  <c:v>0.43124999999999997</c:v>
                </c:pt>
                <c:pt idx="621">
                  <c:v>0.43194444444444446</c:v>
                </c:pt>
                <c:pt idx="622">
                  <c:v>0.43263888888888885</c:v>
                </c:pt>
                <c:pt idx="623">
                  <c:v>0.43333333333333335</c:v>
                </c:pt>
                <c:pt idx="624">
                  <c:v>0.43402777777777773</c:v>
                </c:pt>
                <c:pt idx="625">
                  <c:v>0.43472222222222223</c:v>
                </c:pt>
                <c:pt idx="626">
                  <c:v>0.43541666666666662</c:v>
                </c:pt>
                <c:pt idx="627">
                  <c:v>0.43611111111111112</c:v>
                </c:pt>
                <c:pt idx="628">
                  <c:v>0.4368055555555555</c:v>
                </c:pt>
                <c:pt idx="629">
                  <c:v>0.4375</c:v>
                </c:pt>
                <c:pt idx="630">
                  <c:v>0.4381944444444445</c:v>
                </c:pt>
                <c:pt idx="631">
                  <c:v>0.43888888888888888</c:v>
                </c:pt>
                <c:pt idx="632">
                  <c:v>0.43958333333333338</c:v>
                </c:pt>
                <c:pt idx="633">
                  <c:v>0.44027777777777777</c:v>
                </c:pt>
                <c:pt idx="634">
                  <c:v>0.44097222222222227</c:v>
                </c:pt>
                <c:pt idx="635">
                  <c:v>0.44166666666666665</c:v>
                </c:pt>
                <c:pt idx="636">
                  <c:v>0.44236111111111115</c:v>
                </c:pt>
                <c:pt idx="637">
                  <c:v>0.44305555555555554</c:v>
                </c:pt>
                <c:pt idx="638">
                  <c:v>0.44375000000000003</c:v>
                </c:pt>
                <c:pt idx="639">
                  <c:v>0.44444444444444442</c:v>
                </c:pt>
                <c:pt idx="640">
                  <c:v>0.44513888888888892</c:v>
                </c:pt>
                <c:pt idx="641">
                  <c:v>0.4458333333333333</c:v>
                </c:pt>
                <c:pt idx="642">
                  <c:v>0.4465277777777778</c:v>
                </c:pt>
                <c:pt idx="643">
                  <c:v>0.44722222222222219</c:v>
                </c:pt>
                <c:pt idx="644">
                  <c:v>0.44791666666666669</c:v>
                </c:pt>
                <c:pt idx="645">
                  <c:v>0.44861111111111113</c:v>
                </c:pt>
                <c:pt idx="646">
                  <c:v>0.44930555555555557</c:v>
                </c:pt>
                <c:pt idx="647">
                  <c:v>0.45</c:v>
                </c:pt>
                <c:pt idx="648">
                  <c:v>0.45069444444444445</c:v>
                </c:pt>
                <c:pt idx="649">
                  <c:v>0.4513888888888889</c:v>
                </c:pt>
                <c:pt idx="650">
                  <c:v>0.45208333333333334</c:v>
                </c:pt>
                <c:pt idx="651">
                  <c:v>0.45277777777777778</c:v>
                </c:pt>
                <c:pt idx="652">
                  <c:v>0.45347222222222222</c:v>
                </c:pt>
                <c:pt idx="653">
                  <c:v>0.45416666666666666</c:v>
                </c:pt>
                <c:pt idx="654">
                  <c:v>0.4548611111111111</c:v>
                </c:pt>
                <c:pt idx="655">
                  <c:v>0.45555555555555555</c:v>
                </c:pt>
                <c:pt idx="656">
                  <c:v>0.45624999999999999</c:v>
                </c:pt>
                <c:pt idx="657">
                  <c:v>0.45694444444444443</c:v>
                </c:pt>
                <c:pt idx="658">
                  <c:v>0.45763888888888887</c:v>
                </c:pt>
                <c:pt idx="659">
                  <c:v>0.45833333333333331</c:v>
                </c:pt>
                <c:pt idx="660">
                  <c:v>0.45902777777777781</c:v>
                </c:pt>
                <c:pt idx="661">
                  <c:v>0.4597222222222222</c:v>
                </c:pt>
                <c:pt idx="662">
                  <c:v>0.4604166666666667</c:v>
                </c:pt>
                <c:pt idx="663">
                  <c:v>0.46111111111111108</c:v>
                </c:pt>
                <c:pt idx="664">
                  <c:v>0.46180555555555558</c:v>
                </c:pt>
                <c:pt idx="665">
                  <c:v>0.46249999999999997</c:v>
                </c:pt>
                <c:pt idx="666">
                  <c:v>0.46319444444444446</c:v>
                </c:pt>
                <c:pt idx="667">
                  <c:v>0.46388888888888885</c:v>
                </c:pt>
                <c:pt idx="668">
                  <c:v>0.46458333333333335</c:v>
                </c:pt>
                <c:pt idx="669">
                  <c:v>0.46527777777777773</c:v>
                </c:pt>
                <c:pt idx="670">
                  <c:v>0.46597222222222223</c:v>
                </c:pt>
                <c:pt idx="671">
                  <c:v>0.46666666666666662</c:v>
                </c:pt>
                <c:pt idx="672">
                  <c:v>0.46736111111111112</c:v>
                </c:pt>
                <c:pt idx="673">
                  <c:v>0.4680555555555555</c:v>
                </c:pt>
                <c:pt idx="674">
                  <c:v>0.46875</c:v>
                </c:pt>
                <c:pt idx="675">
                  <c:v>0.4694444444444445</c:v>
                </c:pt>
                <c:pt idx="676">
                  <c:v>0.47013888888888888</c:v>
                </c:pt>
                <c:pt idx="677">
                  <c:v>0.47083333333333338</c:v>
                </c:pt>
                <c:pt idx="678">
                  <c:v>0.47152777777777777</c:v>
                </c:pt>
                <c:pt idx="679">
                  <c:v>0.47222222222222227</c:v>
                </c:pt>
                <c:pt idx="680">
                  <c:v>0.47291666666666665</c:v>
                </c:pt>
                <c:pt idx="681">
                  <c:v>0.47361111111111115</c:v>
                </c:pt>
                <c:pt idx="682">
                  <c:v>0.47430555555555554</c:v>
                </c:pt>
                <c:pt idx="683">
                  <c:v>0.47500000000000003</c:v>
                </c:pt>
                <c:pt idx="684">
                  <c:v>0.47569444444444442</c:v>
                </c:pt>
                <c:pt idx="685">
                  <c:v>0.47638888888888892</c:v>
                </c:pt>
                <c:pt idx="686">
                  <c:v>0.4770833333333333</c:v>
                </c:pt>
                <c:pt idx="687">
                  <c:v>0.4777777777777778</c:v>
                </c:pt>
                <c:pt idx="688">
                  <c:v>0.47847222222222219</c:v>
                </c:pt>
                <c:pt idx="689">
                  <c:v>0.47916666666666669</c:v>
                </c:pt>
                <c:pt idx="690">
                  <c:v>0.47986111111111113</c:v>
                </c:pt>
                <c:pt idx="691">
                  <c:v>0.48055555555555557</c:v>
                </c:pt>
                <c:pt idx="692">
                  <c:v>0.48125000000000001</c:v>
                </c:pt>
                <c:pt idx="693">
                  <c:v>0.48194444444444445</c:v>
                </c:pt>
                <c:pt idx="694">
                  <c:v>0.4826388888888889</c:v>
                </c:pt>
                <c:pt idx="695">
                  <c:v>0.48333333333333334</c:v>
                </c:pt>
                <c:pt idx="696">
                  <c:v>0.48402777777777778</c:v>
                </c:pt>
                <c:pt idx="697">
                  <c:v>0.48472222222222222</c:v>
                </c:pt>
                <c:pt idx="698">
                  <c:v>0.48541666666666666</c:v>
                </c:pt>
                <c:pt idx="699">
                  <c:v>0.4861111111111111</c:v>
                </c:pt>
                <c:pt idx="700">
                  <c:v>0.48680555555555555</c:v>
                </c:pt>
                <c:pt idx="701">
                  <c:v>0.48749999999999999</c:v>
                </c:pt>
                <c:pt idx="702">
                  <c:v>0.48819444444444443</c:v>
                </c:pt>
                <c:pt idx="703">
                  <c:v>0.48888888888888887</c:v>
                </c:pt>
                <c:pt idx="704">
                  <c:v>0.48958333333333331</c:v>
                </c:pt>
                <c:pt idx="705">
                  <c:v>0.49027777777777781</c:v>
                </c:pt>
                <c:pt idx="706">
                  <c:v>0.4909722222222222</c:v>
                </c:pt>
                <c:pt idx="707">
                  <c:v>0.4916666666666667</c:v>
                </c:pt>
                <c:pt idx="708">
                  <c:v>0.49236111111111108</c:v>
                </c:pt>
                <c:pt idx="709">
                  <c:v>0.49305555555555558</c:v>
                </c:pt>
                <c:pt idx="710">
                  <c:v>0.49374999999999997</c:v>
                </c:pt>
                <c:pt idx="711">
                  <c:v>0.49444444444444446</c:v>
                </c:pt>
                <c:pt idx="712">
                  <c:v>0.49513888888888885</c:v>
                </c:pt>
                <c:pt idx="713">
                  <c:v>0.49583333333333335</c:v>
                </c:pt>
                <c:pt idx="714">
                  <c:v>0.49652777777777773</c:v>
                </c:pt>
                <c:pt idx="715">
                  <c:v>0.49722222222222223</c:v>
                </c:pt>
                <c:pt idx="716">
                  <c:v>0.49791666666666662</c:v>
                </c:pt>
                <c:pt idx="717">
                  <c:v>0.49861111111111112</c:v>
                </c:pt>
                <c:pt idx="718">
                  <c:v>0.4993055555555555</c:v>
                </c:pt>
                <c:pt idx="719">
                  <c:v>0.5</c:v>
                </c:pt>
              </c:numCache>
            </c:numRef>
          </c:xVal>
          <c:yVal>
            <c:numRef>
              <c:f>'10-yr'!$C$5:$C$724</c:f>
              <c:numCache>
                <c:formatCode>General</c:formatCode>
                <c:ptCount val="720"/>
                <c:pt idx="0">
                  <c:v>0</c:v>
                </c:pt>
                <c:pt idx="1">
                  <c:v>0.02</c:v>
                </c:pt>
                <c:pt idx="2">
                  <c:v>0.06</c:v>
                </c:pt>
                <c:pt idx="3">
                  <c:v>0.09</c:v>
                </c:pt>
                <c:pt idx="4">
                  <c:v>0.12</c:v>
                </c:pt>
                <c:pt idx="5">
                  <c:v>0.14000000000000001</c:v>
                </c:pt>
                <c:pt idx="6">
                  <c:v>0.17</c:v>
                </c:pt>
                <c:pt idx="7">
                  <c:v>0.18</c:v>
                </c:pt>
                <c:pt idx="8">
                  <c:v>0.26</c:v>
                </c:pt>
                <c:pt idx="9">
                  <c:v>0.4</c:v>
                </c:pt>
                <c:pt idx="10">
                  <c:v>0.53</c:v>
                </c:pt>
                <c:pt idx="11">
                  <c:v>0.68</c:v>
                </c:pt>
                <c:pt idx="12">
                  <c:v>0.78</c:v>
                </c:pt>
                <c:pt idx="13">
                  <c:v>0.85</c:v>
                </c:pt>
                <c:pt idx="14">
                  <c:v>0.89</c:v>
                </c:pt>
                <c:pt idx="15">
                  <c:v>0.91</c:v>
                </c:pt>
                <c:pt idx="16">
                  <c:v>1.21</c:v>
                </c:pt>
                <c:pt idx="17">
                  <c:v>1.39</c:v>
                </c:pt>
                <c:pt idx="18">
                  <c:v>1.48</c:v>
                </c:pt>
                <c:pt idx="19">
                  <c:v>1.54</c:v>
                </c:pt>
                <c:pt idx="20">
                  <c:v>1.56</c:v>
                </c:pt>
                <c:pt idx="21">
                  <c:v>1.8</c:v>
                </c:pt>
                <c:pt idx="22">
                  <c:v>1.91</c:v>
                </c:pt>
                <c:pt idx="23">
                  <c:v>1.97</c:v>
                </c:pt>
                <c:pt idx="24">
                  <c:v>2</c:v>
                </c:pt>
                <c:pt idx="25">
                  <c:v>2.02</c:v>
                </c:pt>
                <c:pt idx="26">
                  <c:v>3.09</c:v>
                </c:pt>
                <c:pt idx="27">
                  <c:v>3.59</c:v>
                </c:pt>
                <c:pt idx="28">
                  <c:v>3.79</c:v>
                </c:pt>
                <c:pt idx="29">
                  <c:v>3.88</c:v>
                </c:pt>
                <c:pt idx="30">
                  <c:v>3.91</c:v>
                </c:pt>
                <c:pt idx="31">
                  <c:v>6.02</c:v>
                </c:pt>
                <c:pt idx="32">
                  <c:v>6.77</c:v>
                </c:pt>
                <c:pt idx="33">
                  <c:v>7.01</c:v>
                </c:pt>
                <c:pt idx="34">
                  <c:v>7.09</c:v>
                </c:pt>
                <c:pt idx="35">
                  <c:v>7.33</c:v>
                </c:pt>
                <c:pt idx="36">
                  <c:v>4.67</c:v>
                </c:pt>
                <c:pt idx="37">
                  <c:v>3.95</c:v>
                </c:pt>
                <c:pt idx="38">
                  <c:v>3.78</c:v>
                </c:pt>
                <c:pt idx="39">
                  <c:v>3.83</c:v>
                </c:pt>
                <c:pt idx="40">
                  <c:v>3.98</c:v>
                </c:pt>
                <c:pt idx="41">
                  <c:v>3.38</c:v>
                </c:pt>
                <c:pt idx="42">
                  <c:v>3.2</c:v>
                </c:pt>
                <c:pt idx="43">
                  <c:v>3.17</c:v>
                </c:pt>
                <c:pt idx="44">
                  <c:v>3.23</c:v>
                </c:pt>
                <c:pt idx="45">
                  <c:v>3.33</c:v>
                </c:pt>
                <c:pt idx="46">
                  <c:v>2.99</c:v>
                </c:pt>
                <c:pt idx="47">
                  <c:v>2.86</c:v>
                </c:pt>
                <c:pt idx="48">
                  <c:v>2.81</c:v>
                </c:pt>
                <c:pt idx="49">
                  <c:v>2.82</c:v>
                </c:pt>
                <c:pt idx="50">
                  <c:v>2.85</c:v>
                </c:pt>
                <c:pt idx="51">
                  <c:v>2.8</c:v>
                </c:pt>
                <c:pt idx="52">
                  <c:v>2.8</c:v>
                </c:pt>
                <c:pt idx="53">
                  <c:v>2.81</c:v>
                </c:pt>
                <c:pt idx="54">
                  <c:v>2.84</c:v>
                </c:pt>
                <c:pt idx="55">
                  <c:v>2.88</c:v>
                </c:pt>
                <c:pt idx="56">
                  <c:v>2.87</c:v>
                </c:pt>
                <c:pt idx="57">
                  <c:v>2.87</c:v>
                </c:pt>
                <c:pt idx="58">
                  <c:v>2.89</c:v>
                </c:pt>
                <c:pt idx="59">
                  <c:v>2.92</c:v>
                </c:pt>
                <c:pt idx="60">
                  <c:v>2.95</c:v>
                </c:pt>
                <c:pt idx="61">
                  <c:v>2.89</c:v>
                </c:pt>
                <c:pt idx="62">
                  <c:v>2.86</c:v>
                </c:pt>
                <c:pt idx="63">
                  <c:v>2.84</c:v>
                </c:pt>
                <c:pt idx="64">
                  <c:v>2.84</c:v>
                </c:pt>
                <c:pt idx="65">
                  <c:v>2.85</c:v>
                </c:pt>
                <c:pt idx="66">
                  <c:v>2.84</c:v>
                </c:pt>
                <c:pt idx="67">
                  <c:v>2.85</c:v>
                </c:pt>
                <c:pt idx="68">
                  <c:v>2.85</c:v>
                </c:pt>
                <c:pt idx="69">
                  <c:v>2.86</c:v>
                </c:pt>
                <c:pt idx="70">
                  <c:v>2.88</c:v>
                </c:pt>
                <c:pt idx="71">
                  <c:v>2.88</c:v>
                </c:pt>
                <c:pt idx="72">
                  <c:v>2.88</c:v>
                </c:pt>
                <c:pt idx="73">
                  <c:v>2.88</c:v>
                </c:pt>
                <c:pt idx="74">
                  <c:v>2.89</c:v>
                </c:pt>
                <c:pt idx="75">
                  <c:v>2.9</c:v>
                </c:pt>
                <c:pt idx="76">
                  <c:v>2.91</c:v>
                </c:pt>
                <c:pt idx="77">
                  <c:v>2.91</c:v>
                </c:pt>
                <c:pt idx="78">
                  <c:v>2.92</c:v>
                </c:pt>
                <c:pt idx="79">
                  <c:v>2.93</c:v>
                </c:pt>
                <c:pt idx="80">
                  <c:v>2.94</c:v>
                </c:pt>
                <c:pt idx="81">
                  <c:v>2.93</c:v>
                </c:pt>
                <c:pt idx="82">
                  <c:v>2.93</c:v>
                </c:pt>
                <c:pt idx="83">
                  <c:v>2.93</c:v>
                </c:pt>
                <c:pt idx="84">
                  <c:v>2.94</c:v>
                </c:pt>
                <c:pt idx="85">
                  <c:v>2.94</c:v>
                </c:pt>
                <c:pt idx="86">
                  <c:v>2.94</c:v>
                </c:pt>
                <c:pt idx="87">
                  <c:v>2.94</c:v>
                </c:pt>
                <c:pt idx="88">
                  <c:v>2.94</c:v>
                </c:pt>
                <c:pt idx="89">
                  <c:v>2.94</c:v>
                </c:pt>
                <c:pt idx="90">
                  <c:v>2.94</c:v>
                </c:pt>
                <c:pt idx="91">
                  <c:v>2.94</c:v>
                </c:pt>
                <c:pt idx="92">
                  <c:v>2.94</c:v>
                </c:pt>
                <c:pt idx="93">
                  <c:v>2.94</c:v>
                </c:pt>
                <c:pt idx="94">
                  <c:v>2.94</c:v>
                </c:pt>
                <c:pt idx="95">
                  <c:v>2.94</c:v>
                </c:pt>
                <c:pt idx="96">
                  <c:v>2.93</c:v>
                </c:pt>
                <c:pt idx="97">
                  <c:v>2.93</c:v>
                </c:pt>
                <c:pt idx="98">
                  <c:v>2.93</c:v>
                </c:pt>
                <c:pt idx="99">
                  <c:v>2.92</c:v>
                </c:pt>
                <c:pt idx="100">
                  <c:v>2.92</c:v>
                </c:pt>
                <c:pt idx="101">
                  <c:v>2.91</c:v>
                </c:pt>
                <c:pt idx="102">
                  <c:v>2.91</c:v>
                </c:pt>
                <c:pt idx="103">
                  <c:v>2.9</c:v>
                </c:pt>
                <c:pt idx="104">
                  <c:v>2.9</c:v>
                </c:pt>
                <c:pt idx="105">
                  <c:v>2.9</c:v>
                </c:pt>
                <c:pt idx="106">
                  <c:v>2.89</c:v>
                </c:pt>
                <c:pt idx="107">
                  <c:v>2.88</c:v>
                </c:pt>
                <c:pt idx="108">
                  <c:v>2.87</c:v>
                </c:pt>
                <c:pt idx="109">
                  <c:v>2.87</c:v>
                </c:pt>
                <c:pt idx="110">
                  <c:v>2.86</c:v>
                </c:pt>
                <c:pt idx="111">
                  <c:v>2.85</c:v>
                </c:pt>
                <c:pt idx="112">
                  <c:v>2.84</c:v>
                </c:pt>
                <c:pt idx="113">
                  <c:v>2.83</c:v>
                </c:pt>
                <c:pt idx="114">
                  <c:v>2.82</c:v>
                </c:pt>
                <c:pt idx="115">
                  <c:v>2.81</c:v>
                </c:pt>
                <c:pt idx="116">
                  <c:v>2.8</c:v>
                </c:pt>
                <c:pt idx="117">
                  <c:v>2.79</c:v>
                </c:pt>
                <c:pt idx="118">
                  <c:v>2.78</c:v>
                </c:pt>
                <c:pt idx="119">
                  <c:v>2.77</c:v>
                </c:pt>
                <c:pt idx="120">
                  <c:v>2.76</c:v>
                </c:pt>
                <c:pt idx="121">
                  <c:v>2.59</c:v>
                </c:pt>
                <c:pt idx="122">
                  <c:v>2.46</c:v>
                </c:pt>
                <c:pt idx="123">
                  <c:v>2.35</c:v>
                </c:pt>
                <c:pt idx="124">
                  <c:v>2.2599999999999998</c:v>
                </c:pt>
                <c:pt idx="125">
                  <c:v>2.1800000000000002</c:v>
                </c:pt>
                <c:pt idx="126">
                  <c:v>2.11</c:v>
                </c:pt>
                <c:pt idx="127">
                  <c:v>2.04</c:v>
                </c:pt>
                <c:pt idx="128">
                  <c:v>1.97</c:v>
                </c:pt>
                <c:pt idx="129">
                  <c:v>1.91</c:v>
                </c:pt>
                <c:pt idx="130">
                  <c:v>1.85</c:v>
                </c:pt>
                <c:pt idx="131">
                  <c:v>1.8</c:v>
                </c:pt>
                <c:pt idx="132">
                  <c:v>1.74</c:v>
                </c:pt>
                <c:pt idx="133">
                  <c:v>1.69</c:v>
                </c:pt>
                <c:pt idx="134">
                  <c:v>1.64</c:v>
                </c:pt>
                <c:pt idx="135">
                  <c:v>1.59</c:v>
                </c:pt>
                <c:pt idx="136">
                  <c:v>1.54</c:v>
                </c:pt>
                <c:pt idx="137">
                  <c:v>1.49</c:v>
                </c:pt>
                <c:pt idx="138">
                  <c:v>1.44</c:v>
                </c:pt>
                <c:pt idx="139">
                  <c:v>1.4</c:v>
                </c:pt>
                <c:pt idx="140">
                  <c:v>1.35</c:v>
                </c:pt>
                <c:pt idx="141">
                  <c:v>1.31</c:v>
                </c:pt>
                <c:pt idx="142">
                  <c:v>1.26</c:v>
                </c:pt>
                <c:pt idx="143">
                  <c:v>1.22</c:v>
                </c:pt>
                <c:pt idx="144">
                  <c:v>1.18</c:v>
                </c:pt>
                <c:pt idx="145">
                  <c:v>1.1399999999999999</c:v>
                </c:pt>
                <c:pt idx="146">
                  <c:v>1.1000000000000001</c:v>
                </c:pt>
                <c:pt idx="147">
                  <c:v>1.06</c:v>
                </c:pt>
                <c:pt idx="148">
                  <c:v>1.02</c:v>
                </c:pt>
                <c:pt idx="149">
                  <c:v>0.99</c:v>
                </c:pt>
                <c:pt idx="150">
                  <c:v>0.95</c:v>
                </c:pt>
                <c:pt idx="151">
                  <c:v>0.92</c:v>
                </c:pt>
                <c:pt idx="152">
                  <c:v>0.88</c:v>
                </c:pt>
                <c:pt idx="153">
                  <c:v>0.85</c:v>
                </c:pt>
                <c:pt idx="154">
                  <c:v>0.81</c:v>
                </c:pt>
                <c:pt idx="155">
                  <c:v>0.78</c:v>
                </c:pt>
                <c:pt idx="156">
                  <c:v>0.75</c:v>
                </c:pt>
                <c:pt idx="157">
                  <c:v>0.72</c:v>
                </c:pt>
                <c:pt idx="158">
                  <c:v>0.69</c:v>
                </c:pt>
                <c:pt idx="159">
                  <c:v>0.66</c:v>
                </c:pt>
                <c:pt idx="160">
                  <c:v>0.63</c:v>
                </c:pt>
                <c:pt idx="161">
                  <c:v>0.6</c:v>
                </c:pt>
                <c:pt idx="162">
                  <c:v>0.56999999999999995</c:v>
                </c:pt>
                <c:pt idx="163">
                  <c:v>0.55000000000000004</c:v>
                </c:pt>
                <c:pt idx="164">
                  <c:v>0.52</c:v>
                </c:pt>
                <c:pt idx="165">
                  <c:v>0.49</c:v>
                </c:pt>
                <c:pt idx="166">
                  <c:v>0.47</c:v>
                </c:pt>
                <c:pt idx="167">
                  <c:v>0.44</c:v>
                </c:pt>
                <c:pt idx="168">
                  <c:v>0.42</c:v>
                </c:pt>
                <c:pt idx="169">
                  <c:v>0.4</c:v>
                </c:pt>
                <c:pt idx="170">
                  <c:v>0.37</c:v>
                </c:pt>
                <c:pt idx="171">
                  <c:v>0.35</c:v>
                </c:pt>
                <c:pt idx="172">
                  <c:v>0.33</c:v>
                </c:pt>
                <c:pt idx="173">
                  <c:v>0.31</c:v>
                </c:pt>
                <c:pt idx="174">
                  <c:v>0.28999999999999998</c:v>
                </c:pt>
                <c:pt idx="175">
                  <c:v>0.27</c:v>
                </c:pt>
                <c:pt idx="176">
                  <c:v>0.25</c:v>
                </c:pt>
                <c:pt idx="177">
                  <c:v>0.23</c:v>
                </c:pt>
                <c:pt idx="178">
                  <c:v>0.21</c:v>
                </c:pt>
                <c:pt idx="179">
                  <c:v>0.2</c:v>
                </c:pt>
                <c:pt idx="180">
                  <c:v>0.18</c:v>
                </c:pt>
                <c:pt idx="181">
                  <c:v>0.16</c:v>
                </c:pt>
                <c:pt idx="182">
                  <c:v>0.15</c:v>
                </c:pt>
                <c:pt idx="183">
                  <c:v>0.13</c:v>
                </c:pt>
                <c:pt idx="184">
                  <c:v>0.12</c:v>
                </c:pt>
                <c:pt idx="185">
                  <c:v>0.11</c:v>
                </c:pt>
                <c:pt idx="186">
                  <c:v>0.09</c:v>
                </c:pt>
                <c:pt idx="187">
                  <c:v>0.08</c:v>
                </c:pt>
                <c:pt idx="188">
                  <c:v>7.0000000000000007E-2</c:v>
                </c:pt>
                <c:pt idx="189">
                  <c:v>0.06</c:v>
                </c:pt>
                <c:pt idx="190">
                  <c:v>0.05</c:v>
                </c:pt>
                <c:pt idx="191">
                  <c:v>0.04</c:v>
                </c:pt>
                <c:pt idx="192">
                  <c:v>0.03</c:v>
                </c:pt>
                <c:pt idx="193">
                  <c:v>0.03</c:v>
                </c:pt>
                <c:pt idx="194">
                  <c:v>0.02</c:v>
                </c:pt>
                <c:pt idx="195">
                  <c:v>0.01</c:v>
                </c:pt>
                <c:pt idx="196">
                  <c:v>0.01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B67-4596-B563-8D62540E31D0}"/>
            </c:ext>
          </c:extLst>
        </c:ser>
        <c:ser>
          <c:idx val="1"/>
          <c:order val="1"/>
          <c:tx>
            <c:v>10-yr, Uncontrolled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'10-yr'!$E$5:$E$724</c:f>
              <c:numCache>
                <c:formatCode>h:mm:ss</c:formatCode>
                <c:ptCount val="720"/>
                <c:pt idx="0">
                  <c:v>6.9444444444444447E-4</c:v>
                </c:pt>
                <c:pt idx="1">
                  <c:v>1.3888888888888889E-3</c:v>
                </c:pt>
                <c:pt idx="2">
                  <c:v>2.0833333333333333E-3</c:v>
                </c:pt>
                <c:pt idx="3">
                  <c:v>2.7777777777777779E-3</c:v>
                </c:pt>
                <c:pt idx="4">
                  <c:v>3.472222222222222E-3</c:v>
                </c:pt>
                <c:pt idx="5">
                  <c:v>4.1666666666666666E-3</c:v>
                </c:pt>
                <c:pt idx="6">
                  <c:v>4.8611111111111112E-3</c:v>
                </c:pt>
                <c:pt idx="7">
                  <c:v>5.5555555555555558E-3</c:v>
                </c:pt>
                <c:pt idx="8">
                  <c:v>6.2499999999999995E-3</c:v>
                </c:pt>
                <c:pt idx="9">
                  <c:v>6.9444444444444441E-3</c:v>
                </c:pt>
                <c:pt idx="10">
                  <c:v>7.6388888888888886E-3</c:v>
                </c:pt>
                <c:pt idx="11">
                  <c:v>8.3333333333333332E-3</c:v>
                </c:pt>
                <c:pt idx="12">
                  <c:v>9.0277777777777787E-3</c:v>
                </c:pt>
                <c:pt idx="13">
                  <c:v>9.7222222222222224E-3</c:v>
                </c:pt>
                <c:pt idx="14">
                  <c:v>1.0416666666666666E-2</c:v>
                </c:pt>
                <c:pt idx="15">
                  <c:v>1.1111111111111112E-2</c:v>
                </c:pt>
                <c:pt idx="16">
                  <c:v>1.1805555555555555E-2</c:v>
                </c:pt>
                <c:pt idx="17">
                  <c:v>1.2499999999999999E-2</c:v>
                </c:pt>
                <c:pt idx="18">
                  <c:v>1.3194444444444444E-2</c:v>
                </c:pt>
                <c:pt idx="19">
                  <c:v>1.3888888888888888E-2</c:v>
                </c:pt>
                <c:pt idx="20">
                  <c:v>1.4583333333333332E-2</c:v>
                </c:pt>
                <c:pt idx="21">
                  <c:v>1.5277777777777777E-2</c:v>
                </c:pt>
                <c:pt idx="22">
                  <c:v>1.5972222222222224E-2</c:v>
                </c:pt>
                <c:pt idx="23">
                  <c:v>1.6666666666666666E-2</c:v>
                </c:pt>
                <c:pt idx="24">
                  <c:v>1.7361111111111112E-2</c:v>
                </c:pt>
                <c:pt idx="25">
                  <c:v>1.8055555555555557E-2</c:v>
                </c:pt>
                <c:pt idx="26">
                  <c:v>1.8749999999999999E-2</c:v>
                </c:pt>
                <c:pt idx="27">
                  <c:v>1.9444444444444445E-2</c:v>
                </c:pt>
                <c:pt idx="28">
                  <c:v>2.013888888888889E-2</c:v>
                </c:pt>
                <c:pt idx="29">
                  <c:v>2.0833333333333332E-2</c:v>
                </c:pt>
                <c:pt idx="30">
                  <c:v>2.1527777777777781E-2</c:v>
                </c:pt>
                <c:pt idx="31">
                  <c:v>2.2222222222222223E-2</c:v>
                </c:pt>
                <c:pt idx="32">
                  <c:v>2.2916666666666669E-2</c:v>
                </c:pt>
                <c:pt idx="33">
                  <c:v>2.361111111111111E-2</c:v>
                </c:pt>
                <c:pt idx="34">
                  <c:v>2.4305555555555556E-2</c:v>
                </c:pt>
                <c:pt idx="35">
                  <c:v>2.4999999999999998E-2</c:v>
                </c:pt>
                <c:pt idx="36">
                  <c:v>2.5694444444444447E-2</c:v>
                </c:pt>
                <c:pt idx="37">
                  <c:v>2.6388888888888889E-2</c:v>
                </c:pt>
                <c:pt idx="38">
                  <c:v>2.7083333333333334E-2</c:v>
                </c:pt>
                <c:pt idx="39">
                  <c:v>2.7777777777777776E-2</c:v>
                </c:pt>
                <c:pt idx="40">
                  <c:v>2.8472222222222222E-2</c:v>
                </c:pt>
                <c:pt idx="41">
                  <c:v>2.9166666666666664E-2</c:v>
                </c:pt>
                <c:pt idx="42">
                  <c:v>2.9861111111111113E-2</c:v>
                </c:pt>
                <c:pt idx="43">
                  <c:v>3.0555555555555555E-2</c:v>
                </c:pt>
                <c:pt idx="44">
                  <c:v>3.125E-2</c:v>
                </c:pt>
                <c:pt idx="45">
                  <c:v>3.1944444444444449E-2</c:v>
                </c:pt>
                <c:pt idx="46">
                  <c:v>3.2638888888888891E-2</c:v>
                </c:pt>
                <c:pt idx="47">
                  <c:v>3.3333333333333333E-2</c:v>
                </c:pt>
                <c:pt idx="48">
                  <c:v>3.4027777777777775E-2</c:v>
                </c:pt>
                <c:pt idx="49">
                  <c:v>3.4722222222222224E-2</c:v>
                </c:pt>
                <c:pt idx="50">
                  <c:v>3.5416666666666666E-2</c:v>
                </c:pt>
                <c:pt idx="51">
                  <c:v>3.6111111111111115E-2</c:v>
                </c:pt>
                <c:pt idx="52">
                  <c:v>3.6805555555555557E-2</c:v>
                </c:pt>
                <c:pt idx="53">
                  <c:v>3.7499999999999999E-2</c:v>
                </c:pt>
                <c:pt idx="54">
                  <c:v>3.8194444444444441E-2</c:v>
                </c:pt>
                <c:pt idx="55">
                  <c:v>3.888888888888889E-2</c:v>
                </c:pt>
                <c:pt idx="56">
                  <c:v>3.9583333333333331E-2</c:v>
                </c:pt>
                <c:pt idx="57">
                  <c:v>4.027777777777778E-2</c:v>
                </c:pt>
                <c:pt idx="58">
                  <c:v>4.0972222222222222E-2</c:v>
                </c:pt>
                <c:pt idx="59">
                  <c:v>4.1666666666666664E-2</c:v>
                </c:pt>
                <c:pt idx="60">
                  <c:v>4.2361111111111106E-2</c:v>
                </c:pt>
                <c:pt idx="61">
                  <c:v>4.3055555555555562E-2</c:v>
                </c:pt>
                <c:pt idx="62">
                  <c:v>4.3750000000000004E-2</c:v>
                </c:pt>
                <c:pt idx="63">
                  <c:v>4.4444444444444446E-2</c:v>
                </c:pt>
                <c:pt idx="64">
                  <c:v>4.5138888888888888E-2</c:v>
                </c:pt>
                <c:pt idx="65">
                  <c:v>4.5833333333333337E-2</c:v>
                </c:pt>
                <c:pt idx="66">
                  <c:v>4.6527777777777779E-2</c:v>
                </c:pt>
                <c:pt idx="67">
                  <c:v>4.7222222222222221E-2</c:v>
                </c:pt>
                <c:pt idx="68">
                  <c:v>4.7916666666666663E-2</c:v>
                </c:pt>
                <c:pt idx="69">
                  <c:v>4.8611111111111112E-2</c:v>
                </c:pt>
                <c:pt idx="70">
                  <c:v>4.9305555555555554E-2</c:v>
                </c:pt>
                <c:pt idx="71">
                  <c:v>4.9999999999999996E-2</c:v>
                </c:pt>
                <c:pt idx="72">
                  <c:v>5.0694444444444452E-2</c:v>
                </c:pt>
                <c:pt idx="73">
                  <c:v>5.1388888888888894E-2</c:v>
                </c:pt>
                <c:pt idx="74">
                  <c:v>5.2083333333333336E-2</c:v>
                </c:pt>
                <c:pt idx="75">
                  <c:v>5.2777777777777778E-2</c:v>
                </c:pt>
                <c:pt idx="76">
                  <c:v>5.347222222222222E-2</c:v>
                </c:pt>
                <c:pt idx="77">
                  <c:v>5.4166666666666669E-2</c:v>
                </c:pt>
                <c:pt idx="78">
                  <c:v>5.486111111111111E-2</c:v>
                </c:pt>
                <c:pt idx="79">
                  <c:v>5.5555555555555552E-2</c:v>
                </c:pt>
                <c:pt idx="80">
                  <c:v>5.6250000000000001E-2</c:v>
                </c:pt>
                <c:pt idx="81">
                  <c:v>5.6944444444444443E-2</c:v>
                </c:pt>
                <c:pt idx="82">
                  <c:v>5.7638888888888885E-2</c:v>
                </c:pt>
                <c:pt idx="83">
                  <c:v>5.8333333333333327E-2</c:v>
                </c:pt>
                <c:pt idx="84">
                  <c:v>5.9027777777777783E-2</c:v>
                </c:pt>
                <c:pt idx="85">
                  <c:v>5.9722222222222225E-2</c:v>
                </c:pt>
                <c:pt idx="86">
                  <c:v>6.0416666666666667E-2</c:v>
                </c:pt>
                <c:pt idx="87">
                  <c:v>6.1111111111111116E-2</c:v>
                </c:pt>
                <c:pt idx="88">
                  <c:v>6.1805555555555558E-2</c:v>
                </c:pt>
                <c:pt idx="89">
                  <c:v>6.25E-2</c:v>
                </c:pt>
                <c:pt idx="90">
                  <c:v>6.3194444444444442E-2</c:v>
                </c:pt>
                <c:pt idx="91">
                  <c:v>6.3888888888888884E-2</c:v>
                </c:pt>
                <c:pt idx="92">
                  <c:v>6.458333333333334E-2</c:v>
                </c:pt>
                <c:pt idx="93">
                  <c:v>6.5277777777777782E-2</c:v>
                </c:pt>
                <c:pt idx="94">
                  <c:v>6.5972222222222224E-2</c:v>
                </c:pt>
                <c:pt idx="95">
                  <c:v>6.6666666666666666E-2</c:v>
                </c:pt>
                <c:pt idx="96">
                  <c:v>6.7361111111111108E-2</c:v>
                </c:pt>
                <c:pt idx="97">
                  <c:v>6.805555555555555E-2</c:v>
                </c:pt>
                <c:pt idx="98">
                  <c:v>6.8749999999999992E-2</c:v>
                </c:pt>
                <c:pt idx="99">
                  <c:v>6.9444444444444434E-2</c:v>
                </c:pt>
                <c:pt idx="100">
                  <c:v>7.013888888888889E-2</c:v>
                </c:pt>
                <c:pt idx="101">
                  <c:v>7.0833333333333331E-2</c:v>
                </c:pt>
                <c:pt idx="102">
                  <c:v>7.1527777777777787E-2</c:v>
                </c:pt>
                <c:pt idx="103">
                  <c:v>7.2222222222222229E-2</c:v>
                </c:pt>
                <c:pt idx="104">
                  <c:v>7.2916666666666671E-2</c:v>
                </c:pt>
                <c:pt idx="105">
                  <c:v>7.3611111111111113E-2</c:v>
                </c:pt>
                <c:pt idx="106">
                  <c:v>7.4305555555555555E-2</c:v>
                </c:pt>
                <c:pt idx="107">
                  <c:v>7.4999999999999997E-2</c:v>
                </c:pt>
                <c:pt idx="108">
                  <c:v>7.5694444444444439E-2</c:v>
                </c:pt>
                <c:pt idx="109">
                  <c:v>7.6388888888888895E-2</c:v>
                </c:pt>
                <c:pt idx="110">
                  <c:v>7.7083333333333337E-2</c:v>
                </c:pt>
                <c:pt idx="111">
                  <c:v>7.7777777777777779E-2</c:v>
                </c:pt>
                <c:pt idx="112">
                  <c:v>7.8472222222222221E-2</c:v>
                </c:pt>
                <c:pt idx="113">
                  <c:v>7.9166666666666663E-2</c:v>
                </c:pt>
                <c:pt idx="114">
                  <c:v>7.9861111111111105E-2</c:v>
                </c:pt>
                <c:pt idx="115">
                  <c:v>8.0555555555555561E-2</c:v>
                </c:pt>
                <c:pt idx="116">
                  <c:v>8.1250000000000003E-2</c:v>
                </c:pt>
                <c:pt idx="117">
                  <c:v>8.1944444444444445E-2</c:v>
                </c:pt>
                <c:pt idx="118">
                  <c:v>8.2638888888888887E-2</c:v>
                </c:pt>
                <c:pt idx="119">
                  <c:v>8.3333333333333329E-2</c:v>
                </c:pt>
                <c:pt idx="120">
                  <c:v>8.4027777777777771E-2</c:v>
                </c:pt>
                <c:pt idx="121">
                  <c:v>8.4722222222222213E-2</c:v>
                </c:pt>
                <c:pt idx="122">
                  <c:v>8.5416666666666655E-2</c:v>
                </c:pt>
                <c:pt idx="123">
                  <c:v>8.6111111111111124E-2</c:v>
                </c:pt>
                <c:pt idx="124">
                  <c:v>8.6805555555555566E-2</c:v>
                </c:pt>
                <c:pt idx="125">
                  <c:v>8.7500000000000008E-2</c:v>
                </c:pt>
                <c:pt idx="126">
                  <c:v>8.819444444444445E-2</c:v>
                </c:pt>
                <c:pt idx="127">
                  <c:v>8.8888888888888892E-2</c:v>
                </c:pt>
                <c:pt idx="128">
                  <c:v>8.9583333333333334E-2</c:v>
                </c:pt>
                <c:pt idx="129">
                  <c:v>9.0277777777777776E-2</c:v>
                </c:pt>
                <c:pt idx="130">
                  <c:v>9.0972222222222218E-2</c:v>
                </c:pt>
                <c:pt idx="131">
                  <c:v>9.1666666666666674E-2</c:v>
                </c:pt>
                <c:pt idx="132">
                  <c:v>9.2361111111111116E-2</c:v>
                </c:pt>
                <c:pt idx="133">
                  <c:v>9.3055555555555558E-2</c:v>
                </c:pt>
                <c:pt idx="134">
                  <c:v>9.375E-2</c:v>
                </c:pt>
                <c:pt idx="135">
                  <c:v>9.4444444444444442E-2</c:v>
                </c:pt>
                <c:pt idx="136">
                  <c:v>9.5138888888888884E-2</c:v>
                </c:pt>
                <c:pt idx="137">
                  <c:v>9.5833333333333326E-2</c:v>
                </c:pt>
                <c:pt idx="138">
                  <c:v>9.6527777777777768E-2</c:v>
                </c:pt>
                <c:pt idx="139">
                  <c:v>9.7222222222222224E-2</c:v>
                </c:pt>
                <c:pt idx="140">
                  <c:v>9.7916666666666666E-2</c:v>
                </c:pt>
                <c:pt idx="141">
                  <c:v>9.8611111111111108E-2</c:v>
                </c:pt>
                <c:pt idx="142">
                  <c:v>9.930555555555555E-2</c:v>
                </c:pt>
                <c:pt idx="143">
                  <c:v>9.9999999999999992E-2</c:v>
                </c:pt>
                <c:pt idx="144">
                  <c:v>0.10069444444444443</c:v>
                </c:pt>
                <c:pt idx="145">
                  <c:v>0.1013888888888889</c:v>
                </c:pt>
                <c:pt idx="146">
                  <c:v>0.10208333333333335</c:v>
                </c:pt>
                <c:pt idx="147">
                  <c:v>0.10277777777777779</c:v>
                </c:pt>
                <c:pt idx="148">
                  <c:v>0.10347222222222223</c:v>
                </c:pt>
                <c:pt idx="149">
                  <c:v>0.10416666666666667</c:v>
                </c:pt>
                <c:pt idx="150">
                  <c:v>0.10486111111111111</c:v>
                </c:pt>
                <c:pt idx="151">
                  <c:v>0.10555555555555556</c:v>
                </c:pt>
                <c:pt idx="152">
                  <c:v>0.10625</c:v>
                </c:pt>
                <c:pt idx="153">
                  <c:v>0.10694444444444444</c:v>
                </c:pt>
                <c:pt idx="154">
                  <c:v>0.1076388888888889</c:v>
                </c:pt>
                <c:pt idx="155">
                  <c:v>0.10833333333333334</c:v>
                </c:pt>
                <c:pt idx="156">
                  <c:v>0.10902777777777778</c:v>
                </c:pt>
                <c:pt idx="157">
                  <c:v>0.10972222222222222</c:v>
                </c:pt>
                <c:pt idx="158">
                  <c:v>0.11041666666666666</c:v>
                </c:pt>
                <c:pt idx="159">
                  <c:v>0.1111111111111111</c:v>
                </c:pt>
                <c:pt idx="160">
                  <c:v>0.11180555555555556</c:v>
                </c:pt>
                <c:pt idx="161">
                  <c:v>0.1125</c:v>
                </c:pt>
                <c:pt idx="162">
                  <c:v>0.11319444444444444</c:v>
                </c:pt>
                <c:pt idx="163">
                  <c:v>0.11388888888888889</c:v>
                </c:pt>
                <c:pt idx="164">
                  <c:v>0.11458333333333333</c:v>
                </c:pt>
                <c:pt idx="165">
                  <c:v>0.11527777777777777</c:v>
                </c:pt>
                <c:pt idx="166">
                  <c:v>0.11597222222222221</c:v>
                </c:pt>
                <c:pt idx="167">
                  <c:v>0.11666666666666665</c:v>
                </c:pt>
                <c:pt idx="168">
                  <c:v>0.1173611111111111</c:v>
                </c:pt>
                <c:pt idx="169">
                  <c:v>0.11805555555555557</c:v>
                </c:pt>
                <c:pt idx="170">
                  <c:v>0.11875000000000001</c:v>
                </c:pt>
                <c:pt idx="171">
                  <c:v>0.11944444444444445</c:v>
                </c:pt>
                <c:pt idx="172">
                  <c:v>0.12013888888888889</c:v>
                </c:pt>
                <c:pt idx="173">
                  <c:v>0.12083333333333333</c:v>
                </c:pt>
                <c:pt idx="174">
                  <c:v>0.12152777777777778</c:v>
                </c:pt>
                <c:pt idx="175">
                  <c:v>0.12222222222222223</c:v>
                </c:pt>
                <c:pt idx="176">
                  <c:v>0.12291666666666667</c:v>
                </c:pt>
                <c:pt idx="177">
                  <c:v>0.12361111111111112</c:v>
                </c:pt>
                <c:pt idx="178">
                  <c:v>0.12430555555555556</c:v>
                </c:pt>
                <c:pt idx="179">
                  <c:v>0.125</c:v>
                </c:pt>
                <c:pt idx="180">
                  <c:v>0.12569444444444444</c:v>
                </c:pt>
                <c:pt idx="181">
                  <c:v>0.12638888888888888</c:v>
                </c:pt>
                <c:pt idx="182">
                  <c:v>0.12708333333333333</c:v>
                </c:pt>
                <c:pt idx="183">
                  <c:v>0.1277777777777778</c:v>
                </c:pt>
                <c:pt idx="184">
                  <c:v>0.12847222222222224</c:v>
                </c:pt>
                <c:pt idx="185">
                  <c:v>0.12916666666666668</c:v>
                </c:pt>
                <c:pt idx="186">
                  <c:v>0.12986111111111112</c:v>
                </c:pt>
                <c:pt idx="187">
                  <c:v>0.13055555555555556</c:v>
                </c:pt>
                <c:pt idx="188">
                  <c:v>0.13125000000000001</c:v>
                </c:pt>
                <c:pt idx="189">
                  <c:v>0.13194444444444445</c:v>
                </c:pt>
                <c:pt idx="190">
                  <c:v>0.13263888888888889</c:v>
                </c:pt>
                <c:pt idx="191">
                  <c:v>0.13333333333333333</c:v>
                </c:pt>
                <c:pt idx="192">
                  <c:v>0.13402777777777777</c:v>
                </c:pt>
                <c:pt idx="193">
                  <c:v>0.13472222222222222</c:v>
                </c:pt>
                <c:pt idx="194">
                  <c:v>0.13541666666666666</c:v>
                </c:pt>
                <c:pt idx="195">
                  <c:v>0.1361111111111111</c:v>
                </c:pt>
                <c:pt idx="196">
                  <c:v>0.13680555555555554</c:v>
                </c:pt>
                <c:pt idx="197">
                  <c:v>0.13749999999999998</c:v>
                </c:pt>
                <c:pt idx="198">
                  <c:v>0.13819444444444443</c:v>
                </c:pt>
                <c:pt idx="199">
                  <c:v>0.1388888888888889</c:v>
                </c:pt>
                <c:pt idx="200">
                  <c:v>0.13958333333333334</c:v>
                </c:pt>
                <c:pt idx="201">
                  <c:v>0.14027777777777778</c:v>
                </c:pt>
                <c:pt idx="202">
                  <c:v>0.14097222222222222</c:v>
                </c:pt>
                <c:pt idx="203">
                  <c:v>0.14166666666666666</c:v>
                </c:pt>
                <c:pt idx="204">
                  <c:v>0.1423611111111111</c:v>
                </c:pt>
                <c:pt idx="205">
                  <c:v>0.14305555555555557</c:v>
                </c:pt>
                <c:pt idx="206">
                  <c:v>0.14375000000000002</c:v>
                </c:pt>
                <c:pt idx="207">
                  <c:v>0.14444444444444446</c:v>
                </c:pt>
                <c:pt idx="208">
                  <c:v>0.1451388888888889</c:v>
                </c:pt>
                <c:pt idx="209">
                  <c:v>0.14583333333333334</c:v>
                </c:pt>
                <c:pt idx="210">
                  <c:v>0.14652777777777778</c:v>
                </c:pt>
                <c:pt idx="211">
                  <c:v>0.14722222222222223</c:v>
                </c:pt>
                <c:pt idx="212">
                  <c:v>0.14791666666666667</c:v>
                </c:pt>
                <c:pt idx="213">
                  <c:v>0.14861111111111111</c:v>
                </c:pt>
                <c:pt idx="214">
                  <c:v>0.14930555555555555</c:v>
                </c:pt>
                <c:pt idx="215">
                  <c:v>0.15</c:v>
                </c:pt>
                <c:pt idx="216">
                  <c:v>0.15069444444444444</c:v>
                </c:pt>
                <c:pt idx="217">
                  <c:v>0.15138888888888888</c:v>
                </c:pt>
                <c:pt idx="218">
                  <c:v>0.15208333333333332</c:v>
                </c:pt>
                <c:pt idx="219">
                  <c:v>0.15277777777777776</c:v>
                </c:pt>
                <c:pt idx="220">
                  <c:v>0.15347222222222223</c:v>
                </c:pt>
                <c:pt idx="221">
                  <c:v>0.15416666666666667</c:v>
                </c:pt>
                <c:pt idx="222">
                  <c:v>0.15486111111111112</c:v>
                </c:pt>
                <c:pt idx="223">
                  <c:v>0.15555555555555556</c:v>
                </c:pt>
                <c:pt idx="224">
                  <c:v>0.15625</c:v>
                </c:pt>
                <c:pt idx="225">
                  <c:v>0.15694444444444444</c:v>
                </c:pt>
                <c:pt idx="226">
                  <c:v>0.15763888888888888</c:v>
                </c:pt>
                <c:pt idx="227">
                  <c:v>0.15833333333333333</c:v>
                </c:pt>
                <c:pt idx="228">
                  <c:v>0.15902777777777777</c:v>
                </c:pt>
                <c:pt idx="229">
                  <c:v>0.15972222222222224</c:v>
                </c:pt>
                <c:pt idx="230">
                  <c:v>0.16041666666666668</c:v>
                </c:pt>
                <c:pt idx="231">
                  <c:v>0.16111111111111112</c:v>
                </c:pt>
                <c:pt idx="232">
                  <c:v>0.16180555555555556</c:v>
                </c:pt>
                <c:pt idx="233">
                  <c:v>0.16250000000000001</c:v>
                </c:pt>
                <c:pt idx="234">
                  <c:v>0.16319444444444445</c:v>
                </c:pt>
                <c:pt idx="235">
                  <c:v>0.16388888888888889</c:v>
                </c:pt>
                <c:pt idx="236">
                  <c:v>0.16458333333333333</c:v>
                </c:pt>
                <c:pt idx="237">
                  <c:v>0.16527777777777777</c:v>
                </c:pt>
                <c:pt idx="238">
                  <c:v>0.16597222222222222</c:v>
                </c:pt>
                <c:pt idx="239">
                  <c:v>0.16666666666666666</c:v>
                </c:pt>
                <c:pt idx="240">
                  <c:v>0.1673611111111111</c:v>
                </c:pt>
                <c:pt idx="241">
                  <c:v>0.16805555555555554</c:v>
                </c:pt>
                <c:pt idx="242">
                  <c:v>0.16874999999999998</c:v>
                </c:pt>
                <c:pt idx="243">
                  <c:v>0.16944444444444443</c:v>
                </c:pt>
                <c:pt idx="244">
                  <c:v>0.17013888888888887</c:v>
                </c:pt>
                <c:pt idx="245">
                  <c:v>0.17083333333333331</c:v>
                </c:pt>
                <c:pt idx="246">
                  <c:v>0.17152777777777775</c:v>
                </c:pt>
                <c:pt idx="247">
                  <c:v>0.17222222222222225</c:v>
                </c:pt>
                <c:pt idx="248">
                  <c:v>0.17291666666666669</c:v>
                </c:pt>
                <c:pt idx="249">
                  <c:v>0.17361111111111113</c:v>
                </c:pt>
                <c:pt idx="250">
                  <c:v>0.17430555555555557</c:v>
                </c:pt>
                <c:pt idx="251">
                  <c:v>0.17500000000000002</c:v>
                </c:pt>
                <c:pt idx="252">
                  <c:v>0.17569444444444446</c:v>
                </c:pt>
                <c:pt idx="253">
                  <c:v>0.1763888888888889</c:v>
                </c:pt>
                <c:pt idx="254">
                  <c:v>0.17708333333333334</c:v>
                </c:pt>
                <c:pt idx="255">
                  <c:v>0.17777777777777778</c:v>
                </c:pt>
                <c:pt idx="256">
                  <c:v>0.17847222222222223</c:v>
                </c:pt>
                <c:pt idx="257">
                  <c:v>0.17916666666666667</c:v>
                </c:pt>
                <c:pt idx="258">
                  <c:v>0.17986111111111111</c:v>
                </c:pt>
                <c:pt idx="259">
                  <c:v>0.18055555555555555</c:v>
                </c:pt>
                <c:pt idx="260">
                  <c:v>0.18124999999999999</c:v>
                </c:pt>
                <c:pt idx="261">
                  <c:v>0.18194444444444444</c:v>
                </c:pt>
                <c:pt idx="262">
                  <c:v>0.18263888888888891</c:v>
                </c:pt>
                <c:pt idx="263">
                  <c:v>0.18333333333333335</c:v>
                </c:pt>
                <c:pt idx="264">
                  <c:v>0.18402777777777779</c:v>
                </c:pt>
                <c:pt idx="265">
                  <c:v>0.18472222222222223</c:v>
                </c:pt>
                <c:pt idx="266">
                  <c:v>0.18541666666666667</c:v>
                </c:pt>
                <c:pt idx="267">
                  <c:v>0.18611111111111112</c:v>
                </c:pt>
                <c:pt idx="268">
                  <c:v>0.18680555555555556</c:v>
                </c:pt>
                <c:pt idx="269">
                  <c:v>0.1875</c:v>
                </c:pt>
                <c:pt idx="270">
                  <c:v>0.18819444444444444</c:v>
                </c:pt>
                <c:pt idx="271">
                  <c:v>0.18888888888888888</c:v>
                </c:pt>
                <c:pt idx="272">
                  <c:v>0.18958333333333333</c:v>
                </c:pt>
                <c:pt idx="273">
                  <c:v>0.19027777777777777</c:v>
                </c:pt>
                <c:pt idx="274">
                  <c:v>0.19097222222222221</c:v>
                </c:pt>
                <c:pt idx="275">
                  <c:v>0.19166666666666665</c:v>
                </c:pt>
                <c:pt idx="276">
                  <c:v>0.19236111111111112</c:v>
                </c:pt>
                <c:pt idx="277">
                  <c:v>0.19305555555555554</c:v>
                </c:pt>
                <c:pt idx="278">
                  <c:v>0.19375000000000001</c:v>
                </c:pt>
                <c:pt idx="279">
                  <c:v>0.19444444444444445</c:v>
                </c:pt>
                <c:pt idx="280">
                  <c:v>0.19513888888888889</c:v>
                </c:pt>
                <c:pt idx="281">
                  <c:v>0.19583333333333333</c:v>
                </c:pt>
                <c:pt idx="282">
                  <c:v>0.19652777777777777</c:v>
                </c:pt>
                <c:pt idx="283">
                  <c:v>0.19722222222222222</c:v>
                </c:pt>
                <c:pt idx="284">
                  <c:v>0.19791666666666666</c:v>
                </c:pt>
                <c:pt idx="285">
                  <c:v>0.1986111111111111</c:v>
                </c:pt>
                <c:pt idx="286">
                  <c:v>0.19930555555555554</c:v>
                </c:pt>
                <c:pt idx="287">
                  <c:v>0.19999999999999998</c:v>
                </c:pt>
                <c:pt idx="288">
                  <c:v>0.20069444444444443</c:v>
                </c:pt>
                <c:pt idx="289">
                  <c:v>0.20138888888888887</c:v>
                </c:pt>
                <c:pt idx="290">
                  <c:v>0.20208333333333331</c:v>
                </c:pt>
                <c:pt idx="291">
                  <c:v>0.20277777777777781</c:v>
                </c:pt>
                <c:pt idx="292">
                  <c:v>0.20347222222222219</c:v>
                </c:pt>
                <c:pt idx="293">
                  <c:v>0.20416666666666669</c:v>
                </c:pt>
                <c:pt idx="294">
                  <c:v>0.20486111111111113</c:v>
                </c:pt>
                <c:pt idx="295">
                  <c:v>0.20555555555555557</c:v>
                </c:pt>
                <c:pt idx="296">
                  <c:v>0.20625000000000002</c:v>
                </c:pt>
                <c:pt idx="297">
                  <c:v>0.20694444444444446</c:v>
                </c:pt>
                <c:pt idx="298">
                  <c:v>0.2076388888888889</c:v>
                </c:pt>
                <c:pt idx="299">
                  <c:v>0.20833333333333334</c:v>
                </c:pt>
                <c:pt idx="300">
                  <c:v>0.20902777777777778</c:v>
                </c:pt>
                <c:pt idx="301">
                  <c:v>0.20972222222222223</c:v>
                </c:pt>
                <c:pt idx="302">
                  <c:v>0.21041666666666667</c:v>
                </c:pt>
                <c:pt idx="303">
                  <c:v>0.21111111111111111</c:v>
                </c:pt>
                <c:pt idx="304">
                  <c:v>0.21180555555555555</c:v>
                </c:pt>
                <c:pt idx="305">
                  <c:v>0.21249999999999999</c:v>
                </c:pt>
                <c:pt idx="306">
                  <c:v>0.21319444444444444</c:v>
                </c:pt>
                <c:pt idx="307">
                  <c:v>0.21388888888888891</c:v>
                </c:pt>
                <c:pt idx="308">
                  <c:v>0.21458333333333335</c:v>
                </c:pt>
                <c:pt idx="309">
                  <c:v>0.21527777777777779</c:v>
                </c:pt>
                <c:pt idx="310">
                  <c:v>0.21597222222222223</c:v>
                </c:pt>
                <c:pt idx="311">
                  <c:v>0.21666666666666667</c:v>
                </c:pt>
                <c:pt idx="312">
                  <c:v>0.21736111111111112</c:v>
                </c:pt>
                <c:pt idx="313">
                  <c:v>0.21805555555555556</c:v>
                </c:pt>
                <c:pt idx="314">
                  <c:v>0.21875</c:v>
                </c:pt>
                <c:pt idx="315">
                  <c:v>0.21944444444444444</c:v>
                </c:pt>
                <c:pt idx="316">
                  <c:v>0.22013888888888888</c:v>
                </c:pt>
                <c:pt idx="317">
                  <c:v>0.22083333333333333</c:v>
                </c:pt>
                <c:pt idx="318">
                  <c:v>0.22152777777777777</c:v>
                </c:pt>
                <c:pt idx="319">
                  <c:v>0.22222222222222221</c:v>
                </c:pt>
                <c:pt idx="320">
                  <c:v>0.22291666666666665</c:v>
                </c:pt>
                <c:pt idx="321">
                  <c:v>0.22361111111111109</c:v>
                </c:pt>
                <c:pt idx="322">
                  <c:v>0.22430555555555556</c:v>
                </c:pt>
                <c:pt idx="323">
                  <c:v>0.22500000000000001</c:v>
                </c:pt>
                <c:pt idx="324">
                  <c:v>0.22569444444444445</c:v>
                </c:pt>
                <c:pt idx="325">
                  <c:v>0.22638888888888889</c:v>
                </c:pt>
                <c:pt idx="326">
                  <c:v>0.22708333333333333</c:v>
                </c:pt>
                <c:pt idx="327">
                  <c:v>0.22777777777777777</c:v>
                </c:pt>
                <c:pt idx="328">
                  <c:v>0.22847222222222222</c:v>
                </c:pt>
                <c:pt idx="329">
                  <c:v>0.22916666666666666</c:v>
                </c:pt>
                <c:pt idx="330">
                  <c:v>0.2298611111111111</c:v>
                </c:pt>
                <c:pt idx="331">
                  <c:v>0.23055555555555554</c:v>
                </c:pt>
                <c:pt idx="332">
                  <c:v>0.23124999999999998</c:v>
                </c:pt>
                <c:pt idx="333">
                  <c:v>0.23194444444444443</c:v>
                </c:pt>
                <c:pt idx="334">
                  <c:v>0.23263888888888887</c:v>
                </c:pt>
                <c:pt idx="335">
                  <c:v>0.23333333333333331</c:v>
                </c:pt>
                <c:pt idx="336">
                  <c:v>0.23402777777777781</c:v>
                </c:pt>
                <c:pt idx="337">
                  <c:v>0.23472222222222219</c:v>
                </c:pt>
                <c:pt idx="338">
                  <c:v>0.23541666666666669</c:v>
                </c:pt>
                <c:pt idx="339">
                  <c:v>0.23611111111111113</c:v>
                </c:pt>
                <c:pt idx="340">
                  <c:v>0.23680555555555557</c:v>
                </c:pt>
                <c:pt idx="341">
                  <c:v>0.23750000000000002</c:v>
                </c:pt>
                <c:pt idx="342">
                  <c:v>0.23819444444444446</c:v>
                </c:pt>
                <c:pt idx="343">
                  <c:v>0.2388888888888889</c:v>
                </c:pt>
                <c:pt idx="344">
                  <c:v>0.23958333333333334</c:v>
                </c:pt>
                <c:pt idx="345">
                  <c:v>0.24027777777777778</c:v>
                </c:pt>
                <c:pt idx="346">
                  <c:v>0.24097222222222223</c:v>
                </c:pt>
                <c:pt idx="347">
                  <c:v>0.24166666666666667</c:v>
                </c:pt>
                <c:pt idx="348">
                  <c:v>0.24236111111111111</c:v>
                </c:pt>
                <c:pt idx="349">
                  <c:v>0.24305555555555555</c:v>
                </c:pt>
                <c:pt idx="350">
                  <c:v>0.24374999999999999</c:v>
                </c:pt>
                <c:pt idx="351">
                  <c:v>0.24444444444444446</c:v>
                </c:pt>
                <c:pt idx="352">
                  <c:v>0.24513888888888888</c:v>
                </c:pt>
                <c:pt idx="353">
                  <c:v>0.24583333333333335</c:v>
                </c:pt>
                <c:pt idx="354">
                  <c:v>0.24652777777777779</c:v>
                </c:pt>
                <c:pt idx="355">
                  <c:v>0.24722222222222223</c:v>
                </c:pt>
                <c:pt idx="356">
                  <c:v>0.24791666666666667</c:v>
                </c:pt>
                <c:pt idx="357">
                  <c:v>0.24861111111111112</c:v>
                </c:pt>
                <c:pt idx="358">
                  <c:v>0.24930555555555556</c:v>
                </c:pt>
                <c:pt idx="359">
                  <c:v>0.25</c:v>
                </c:pt>
              </c:numCache>
            </c:numRef>
          </c:xVal>
          <c:yVal>
            <c:numRef>
              <c:f>'10-yr'!$F$5:$F$724</c:f>
              <c:numCache>
                <c:formatCode>General</c:formatCode>
                <c:ptCount val="720"/>
                <c:pt idx="0">
                  <c:v>0</c:v>
                </c:pt>
                <c:pt idx="1">
                  <c:v>0</c:v>
                </c:pt>
                <c:pt idx="2">
                  <c:v>0.03</c:v>
                </c:pt>
                <c:pt idx="3">
                  <c:v>0.06</c:v>
                </c:pt>
                <c:pt idx="4">
                  <c:v>0.11</c:v>
                </c:pt>
                <c:pt idx="5">
                  <c:v>0.18</c:v>
                </c:pt>
                <c:pt idx="6">
                  <c:v>0.28999999999999998</c:v>
                </c:pt>
                <c:pt idx="7">
                  <c:v>0.41</c:v>
                </c:pt>
                <c:pt idx="8">
                  <c:v>0.56999999999999995</c:v>
                </c:pt>
                <c:pt idx="9">
                  <c:v>0.82</c:v>
                </c:pt>
                <c:pt idx="10">
                  <c:v>1.22</c:v>
                </c:pt>
                <c:pt idx="11">
                  <c:v>1.78</c:v>
                </c:pt>
                <c:pt idx="12">
                  <c:v>2.46</c:v>
                </c:pt>
                <c:pt idx="13">
                  <c:v>3.18</c:v>
                </c:pt>
                <c:pt idx="14">
                  <c:v>3.98</c:v>
                </c:pt>
                <c:pt idx="15">
                  <c:v>4.8</c:v>
                </c:pt>
                <c:pt idx="16">
                  <c:v>6.06</c:v>
                </c:pt>
                <c:pt idx="17">
                  <c:v>7.59</c:v>
                </c:pt>
                <c:pt idx="18">
                  <c:v>8.81</c:v>
                </c:pt>
                <c:pt idx="19">
                  <c:v>9.8000000000000007</c:v>
                </c:pt>
                <c:pt idx="20">
                  <c:v>10.8</c:v>
                </c:pt>
                <c:pt idx="21">
                  <c:v>12.24</c:v>
                </c:pt>
                <c:pt idx="22">
                  <c:v>13.45</c:v>
                </c:pt>
                <c:pt idx="23">
                  <c:v>14.28</c:v>
                </c:pt>
                <c:pt idx="24">
                  <c:v>15.2</c:v>
                </c:pt>
                <c:pt idx="25">
                  <c:v>15.89</c:v>
                </c:pt>
                <c:pt idx="26">
                  <c:v>18.899999999999999</c:v>
                </c:pt>
                <c:pt idx="27">
                  <c:v>22.13</c:v>
                </c:pt>
                <c:pt idx="28">
                  <c:v>25.02</c:v>
                </c:pt>
                <c:pt idx="29">
                  <c:v>28.38</c:v>
                </c:pt>
                <c:pt idx="30">
                  <c:v>31.37</c:v>
                </c:pt>
                <c:pt idx="31">
                  <c:v>38.85</c:v>
                </c:pt>
                <c:pt idx="32">
                  <c:v>45.34</c:v>
                </c:pt>
                <c:pt idx="33">
                  <c:v>51.75</c:v>
                </c:pt>
                <c:pt idx="34">
                  <c:v>57.51</c:v>
                </c:pt>
                <c:pt idx="35">
                  <c:v>60.79</c:v>
                </c:pt>
                <c:pt idx="36">
                  <c:v>55.32</c:v>
                </c:pt>
                <c:pt idx="37">
                  <c:v>50.21</c:v>
                </c:pt>
                <c:pt idx="38">
                  <c:v>44.77</c:v>
                </c:pt>
                <c:pt idx="39">
                  <c:v>40.21</c:v>
                </c:pt>
                <c:pt idx="40">
                  <c:v>37.619999999999997</c:v>
                </c:pt>
                <c:pt idx="41">
                  <c:v>34.340000000000003</c:v>
                </c:pt>
                <c:pt idx="42">
                  <c:v>32.36</c:v>
                </c:pt>
                <c:pt idx="43">
                  <c:v>30.21</c:v>
                </c:pt>
                <c:pt idx="44">
                  <c:v>28.48</c:v>
                </c:pt>
                <c:pt idx="45">
                  <c:v>27.41</c:v>
                </c:pt>
                <c:pt idx="46">
                  <c:v>25.51</c:v>
                </c:pt>
                <c:pt idx="47">
                  <c:v>24.19</c:v>
                </c:pt>
                <c:pt idx="48">
                  <c:v>22.82</c:v>
                </c:pt>
                <c:pt idx="49">
                  <c:v>21.55</c:v>
                </c:pt>
                <c:pt idx="50">
                  <c:v>20.399999999999999</c:v>
                </c:pt>
                <c:pt idx="51">
                  <c:v>19.47</c:v>
                </c:pt>
                <c:pt idx="52">
                  <c:v>18.84</c:v>
                </c:pt>
                <c:pt idx="53">
                  <c:v>18.239999999999998</c:v>
                </c:pt>
                <c:pt idx="54">
                  <c:v>17.739999999999998</c:v>
                </c:pt>
                <c:pt idx="55">
                  <c:v>17.329999999999998</c:v>
                </c:pt>
                <c:pt idx="56">
                  <c:v>16.91</c:v>
                </c:pt>
                <c:pt idx="57">
                  <c:v>16.53</c:v>
                </c:pt>
                <c:pt idx="58">
                  <c:v>16.21</c:v>
                </c:pt>
                <c:pt idx="59">
                  <c:v>15.91</c:v>
                </c:pt>
                <c:pt idx="60">
                  <c:v>15.66</c:v>
                </c:pt>
                <c:pt idx="61">
                  <c:v>15.26</c:v>
                </c:pt>
                <c:pt idx="62">
                  <c:v>14.84</c:v>
                </c:pt>
                <c:pt idx="63">
                  <c:v>14.46</c:v>
                </c:pt>
                <c:pt idx="64">
                  <c:v>14.1</c:v>
                </c:pt>
                <c:pt idx="65">
                  <c:v>13.77</c:v>
                </c:pt>
                <c:pt idx="66">
                  <c:v>13.45</c:v>
                </c:pt>
                <c:pt idx="67">
                  <c:v>13.15</c:v>
                </c:pt>
                <c:pt idx="68">
                  <c:v>12.88</c:v>
                </c:pt>
                <c:pt idx="69">
                  <c:v>12.62</c:v>
                </c:pt>
                <c:pt idx="70">
                  <c:v>12.39</c:v>
                </c:pt>
                <c:pt idx="71">
                  <c:v>12.15</c:v>
                </c:pt>
                <c:pt idx="72">
                  <c:v>11.92</c:v>
                </c:pt>
                <c:pt idx="73">
                  <c:v>11.7</c:v>
                </c:pt>
                <c:pt idx="74">
                  <c:v>11.5</c:v>
                </c:pt>
                <c:pt idx="75">
                  <c:v>11.31</c:v>
                </c:pt>
                <c:pt idx="76">
                  <c:v>11.12</c:v>
                </c:pt>
                <c:pt idx="77">
                  <c:v>10.94</c:v>
                </c:pt>
                <c:pt idx="78">
                  <c:v>10.76</c:v>
                </c:pt>
                <c:pt idx="79">
                  <c:v>10.6</c:v>
                </c:pt>
                <c:pt idx="80">
                  <c:v>10.45</c:v>
                </c:pt>
                <c:pt idx="81">
                  <c:v>10.29</c:v>
                </c:pt>
                <c:pt idx="82">
                  <c:v>10.119999999999999</c:v>
                </c:pt>
                <c:pt idx="83">
                  <c:v>9.9700000000000006</c:v>
                </c:pt>
                <c:pt idx="84">
                  <c:v>9.82</c:v>
                </c:pt>
                <c:pt idx="85">
                  <c:v>9.68</c:v>
                </c:pt>
                <c:pt idx="86">
                  <c:v>9.5299999999999994</c:v>
                </c:pt>
                <c:pt idx="87">
                  <c:v>9.39</c:v>
                </c:pt>
                <c:pt idx="88">
                  <c:v>9.26</c:v>
                </c:pt>
                <c:pt idx="89">
                  <c:v>9.14</c:v>
                </c:pt>
                <c:pt idx="90">
                  <c:v>9.02</c:v>
                </c:pt>
                <c:pt idx="91">
                  <c:v>8.9</c:v>
                </c:pt>
                <c:pt idx="92">
                  <c:v>8.7799999999999994</c:v>
                </c:pt>
                <c:pt idx="93">
                  <c:v>8.67</c:v>
                </c:pt>
                <c:pt idx="94">
                  <c:v>8.56</c:v>
                </c:pt>
                <c:pt idx="95">
                  <c:v>8.4600000000000009</c:v>
                </c:pt>
                <c:pt idx="96">
                  <c:v>8.35</c:v>
                </c:pt>
                <c:pt idx="97">
                  <c:v>8.25</c:v>
                </c:pt>
                <c:pt idx="98">
                  <c:v>8.14</c:v>
                </c:pt>
                <c:pt idx="99">
                  <c:v>8.0500000000000007</c:v>
                </c:pt>
                <c:pt idx="100">
                  <c:v>7.96</c:v>
                </c:pt>
                <c:pt idx="101">
                  <c:v>7.86</c:v>
                </c:pt>
                <c:pt idx="102">
                  <c:v>7.77</c:v>
                </c:pt>
                <c:pt idx="103">
                  <c:v>7.68</c:v>
                </c:pt>
                <c:pt idx="104">
                  <c:v>7.59</c:v>
                </c:pt>
                <c:pt idx="105">
                  <c:v>7.51</c:v>
                </c:pt>
                <c:pt idx="106">
                  <c:v>7.43</c:v>
                </c:pt>
                <c:pt idx="107">
                  <c:v>7.34</c:v>
                </c:pt>
                <c:pt idx="108">
                  <c:v>7.26</c:v>
                </c:pt>
                <c:pt idx="109">
                  <c:v>7.18</c:v>
                </c:pt>
                <c:pt idx="110">
                  <c:v>7.1</c:v>
                </c:pt>
                <c:pt idx="111">
                  <c:v>7.02</c:v>
                </c:pt>
                <c:pt idx="112">
                  <c:v>6.94</c:v>
                </c:pt>
                <c:pt idx="113">
                  <c:v>6.87</c:v>
                </c:pt>
                <c:pt idx="114">
                  <c:v>6.79</c:v>
                </c:pt>
                <c:pt idx="115">
                  <c:v>6.72</c:v>
                </c:pt>
                <c:pt idx="116">
                  <c:v>6.65</c:v>
                </c:pt>
                <c:pt idx="117">
                  <c:v>6.57</c:v>
                </c:pt>
                <c:pt idx="118">
                  <c:v>6.5</c:v>
                </c:pt>
                <c:pt idx="119">
                  <c:v>6.43</c:v>
                </c:pt>
                <c:pt idx="120">
                  <c:v>6.4</c:v>
                </c:pt>
                <c:pt idx="121">
                  <c:v>6.16</c:v>
                </c:pt>
                <c:pt idx="122">
                  <c:v>5.82</c:v>
                </c:pt>
                <c:pt idx="123">
                  <c:v>5.48</c:v>
                </c:pt>
                <c:pt idx="124">
                  <c:v>5.16</c:v>
                </c:pt>
                <c:pt idx="125">
                  <c:v>4.88</c:v>
                </c:pt>
                <c:pt idx="126">
                  <c:v>4.6100000000000003</c:v>
                </c:pt>
                <c:pt idx="127">
                  <c:v>4.37</c:v>
                </c:pt>
                <c:pt idx="128">
                  <c:v>4.1500000000000004</c:v>
                </c:pt>
                <c:pt idx="129">
                  <c:v>3.94</c:v>
                </c:pt>
                <c:pt idx="130">
                  <c:v>3.76</c:v>
                </c:pt>
                <c:pt idx="131">
                  <c:v>3.58</c:v>
                </c:pt>
                <c:pt idx="132">
                  <c:v>3.42</c:v>
                </c:pt>
                <c:pt idx="133">
                  <c:v>3.27</c:v>
                </c:pt>
                <c:pt idx="134">
                  <c:v>3.12</c:v>
                </c:pt>
                <c:pt idx="135">
                  <c:v>2.99</c:v>
                </c:pt>
                <c:pt idx="136">
                  <c:v>2.86</c:v>
                </c:pt>
                <c:pt idx="137">
                  <c:v>2.74</c:v>
                </c:pt>
                <c:pt idx="138">
                  <c:v>2.63</c:v>
                </c:pt>
                <c:pt idx="139">
                  <c:v>2.52</c:v>
                </c:pt>
                <c:pt idx="140">
                  <c:v>2.41</c:v>
                </c:pt>
                <c:pt idx="141">
                  <c:v>2.3199999999999998</c:v>
                </c:pt>
                <c:pt idx="142">
                  <c:v>2.2200000000000002</c:v>
                </c:pt>
                <c:pt idx="143">
                  <c:v>2.14</c:v>
                </c:pt>
                <c:pt idx="144">
                  <c:v>2.0499999999999998</c:v>
                </c:pt>
                <c:pt idx="145">
                  <c:v>1.97</c:v>
                </c:pt>
                <c:pt idx="146">
                  <c:v>1.9</c:v>
                </c:pt>
                <c:pt idx="147">
                  <c:v>1.82</c:v>
                </c:pt>
                <c:pt idx="148">
                  <c:v>1.75</c:v>
                </c:pt>
                <c:pt idx="149">
                  <c:v>1.69</c:v>
                </c:pt>
                <c:pt idx="150">
                  <c:v>1.62</c:v>
                </c:pt>
                <c:pt idx="151">
                  <c:v>1.56</c:v>
                </c:pt>
                <c:pt idx="152">
                  <c:v>1.5</c:v>
                </c:pt>
                <c:pt idx="153">
                  <c:v>1.45</c:v>
                </c:pt>
                <c:pt idx="154">
                  <c:v>1.4</c:v>
                </c:pt>
                <c:pt idx="155">
                  <c:v>1.35</c:v>
                </c:pt>
                <c:pt idx="156">
                  <c:v>1.3</c:v>
                </c:pt>
                <c:pt idx="157">
                  <c:v>1.25</c:v>
                </c:pt>
                <c:pt idx="158">
                  <c:v>1.21</c:v>
                </c:pt>
                <c:pt idx="159">
                  <c:v>1.17</c:v>
                </c:pt>
                <c:pt idx="160">
                  <c:v>1.1200000000000001</c:v>
                </c:pt>
                <c:pt idx="161">
                  <c:v>1.0900000000000001</c:v>
                </c:pt>
                <c:pt idx="162">
                  <c:v>1.05</c:v>
                </c:pt>
                <c:pt idx="163">
                  <c:v>1.01</c:v>
                </c:pt>
                <c:pt idx="164">
                  <c:v>0.98</c:v>
                </c:pt>
                <c:pt idx="165">
                  <c:v>0.95</c:v>
                </c:pt>
                <c:pt idx="166">
                  <c:v>0.92</c:v>
                </c:pt>
                <c:pt idx="167">
                  <c:v>0.89</c:v>
                </c:pt>
                <c:pt idx="168">
                  <c:v>0.86</c:v>
                </c:pt>
                <c:pt idx="169">
                  <c:v>0.83</c:v>
                </c:pt>
                <c:pt idx="170">
                  <c:v>0.8</c:v>
                </c:pt>
                <c:pt idx="171">
                  <c:v>0.78</c:v>
                </c:pt>
                <c:pt idx="172">
                  <c:v>0.75</c:v>
                </c:pt>
                <c:pt idx="173">
                  <c:v>0.73</c:v>
                </c:pt>
                <c:pt idx="174">
                  <c:v>0.71</c:v>
                </c:pt>
                <c:pt idx="175">
                  <c:v>0.69</c:v>
                </c:pt>
                <c:pt idx="176">
                  <c:v>0.67</c:v>
                </c:pt>
                <c:pt idx="177">
                  <c:v>0.65</c:v>
                </c:pt>
                <c:pt idx="178">
                  <c:v>0.63</c:v>
                </c:pt>
                <c:pt idx="179">
                  <c:v>0.61</c:v>
                </c:pt>
                <c:pt idx="180">
                  <c:v>0.59</c:v>
                </c:pt>
                <c:pt idx="181">
                  <c:v>0.57999999999999996</c:v>
                </c:pt>
                <c:pt idx="182">
                  <c:v>0.56000000000000005</c:v>
                </c:pt>
                <c:pt idx="183">
                  <c:v>0.54</c:v>
                </c:pt>
                <c:pt idx="184">
                  <c:v>0.53</c:v>
                </c:pt>
                <c:pt idx="185">
                  <c:v>0.51</c:v>
                </c:pt>
                <c:pt idx="186">
                  <c:v>0.5</c:v>
                </c:pt>
                <c:pt idx="187">
                  <c:v>0.48</c:v>
                </c:pt>
                <c:pt idx="188">
                  <c:v>0.47</c:v>
                </c:pt>
                <c:pt idx="189">
                  <c:v>0.46</c:v>
                </c:pt>
                <c:pt idx="190">
                  <c:v>0.44</c:v>
                </c:pt>
                <c:pt idx="191">
                  <c:v>0.43</c:v>
                </c:pt>
                <c:pt idx="192">
                  <c:v>0.42</c:v>
                </c:pt>
                <c:pt idx="193">
                  <c:v>0.41</c:v>
                </c:pt>
                <c:pt idx="194">
                  <c:v>0.4</c:v>
                </c:pt>
                <c:pt idx="195">
                  <c:v>0.39</c:v>
                </c:pt>
                <c:pt idx="196">
                  <c:v>0.38</c:v>
                </c:pt>
                <c:pt idx="197">
                  <c:v>0.37</c:v>
                </c:pt>
                <c:pt idx="198">
                  <c:v>0.36</c:v>
                </c:pt>
                <c:pt idx="199">
                  <c:v>0.35</c:v>
                </c:pt>
                <c:pt idx="200">
                  <c:v>0.34</c:v>
                </c:pt>
                <c:pt idx="201">
                  <c:v>0.33</c:v>
                </c:pt>
                <c:pt idx="202">
                  <c:v>0.32</c:v>
                </c:pt>
                <c:pt idx="203">
                  <c:v>0.31</c:v>
                </c:pt>
                <c:pt idx="204">
                  <c:v>0.31</c:v>
                </c:pt>
                <c:pt idx="205">
                  <c:v>0.3</c:v>
                </c:pt>
                <c:pt idx="206">
                  <c:v>0.28999999999999998</c:v>
                </c:pt>
                <c:pt idx="207">
                  <c:v>0.28000000000000003</c:v>
                </c:pt>
                <c:pt idx="208">
                  <c:v>0.28000000000000003</c:v>
                </c:pt>
                <c:pt idx="209">
                  <c:v>0.27</c:v>
                </c:pt>
                <c:pt idx="210">
                  <c:v>0.26</c:v>
                </c:pt>
                <c:pt idx="211">
                  <c:v>0.26</c:v>
                </c:pt>
                <c:pt idx="212">
                  <c:v>0.25</c:v>
                </c:pt>
                <c:pt idx="213">
                  <c:v>0.25</c:v>
                </c:pt>
                <c:pt idx="214">
                  <c:v>0.24</c:v>
                </c:pt>
                <c:pt idx="215">
                  <c:v>0.23</c:v>
                </c:pt>
                <c:pt idx="216">
                  <c:v>0.23</c:v>
                </c:pt>
                <c:pt idx="217">
                  <c:v>0.22</c:v>
                </c:pt>
                <c:pt idx="218">
                  <c:v>0.22</c:v>
                </c:pt>
                <c:pt idx="219">
                  <c:v>0.21</c:v>
                </c:pt>
                <c:pt idx="220">
                  <c:v>0.21</c:v>
                </c:pt>
                <c:pt idx="221">
                  <c:v>0.2</c:v>
                </c:pt>
                <c:pt idx="222">
                  <c:v>0.2</c:v>
                </c:pt>
                <c:pt idx="223">
                  <c:v>0.2</c:v>
                </c:pt>
                <c:pt idx="224">
                  <c:v>0.19</c:v>
                </c:pt>
                <c:pt idx="225">
                  <c:v>0.19</c:v>
                </c:pt>
                <c:pt idx="226">
                  <c:v>0.18</c:v>
                </c:pt>
                <c:pt idx="227">
                  <c:v>0.18</c:v>
                </c:pt>
                <c:pt idx="228">
                  <c:v>0.18</c:v>
                </c:pt>
                <c:pt idx="229">
                  <c:v>0.17</c:v>
                </c:pt>
                <c:pt idx="230">
                  <c:v>0.17</c:v>
                </c:pt>
                <c:pt idx="231">
                  <c:v>0.16</c:v>
                </c:pt>
                <c:pt idx="232">
                  <c:v>0.16</c:v>
                </c:pt>
                <c:pt idx="233">
                  <c:v>0.16</c:v>
                </c:pt>
                <c:pt idx="234">
                  <c:v>0.15</c:v>
                </c:pt>
                <c:pt idx="235">
                  <c:v>0.15</c:v>
                </c:pt>
                <c:pt idx="236">
                  <c:v>0.15</c:v>
                </c:pt>
                <c:pt idx="237">
                  <c:v>0.15</c:v>
                </c:pt>
                <c:pt idx="238">
                  <c:v>0.14000000000000001</c:v>
                </c:pt>
                <c:pt idx="239">
                  <c:v>0.14000000000000001</c:v>
                </c:pt>
                <c:pt idx="240">
                  <c:v>0.14000000000000001</c:v>
                </c:pt>
                <c:pt idx="241">
                  <c:v>0.13</c:v>
                </c:pt>
                <c:pt idx="242">
                  <c:v>0.13</c:v>
                </c:pt>
                <c:pt idx="243">
                  <c:v>0.13</c:v>
                </c:pt>
                <c:pt idx="244">
                  <c:v>0.13</c:v>
                </c:pt>
                <c:pt idx="245">
                  <c:v>0.12</c:v>
                </c:pt>
                <c:pt idx="246">
                  <c:v>0.12</c:v>
                </c:pt>
                <c:pt idx="247">
                  <c:v>0.12</c:v>
                </c:pt>
                <c:pt idx="248">
                  <c:v>0.12</c:v>
                </c:pt>
                <c:pt idx="249">
                  <c:v>0.11</c:v>
                </c:pt>
                <c:pt idx="250">
                  <c:v>0.11</c:v>
                </c:pt>
                <c:pt idx="251">
                  <c:v>0.11</c:v>
                </c:pt>
                <c:pt idx="252">
                  <c:v>0.11</c:v>
                </c:pt>
                <c:pt idx="253">
                  <c:v>0.11</c:v>
                </c:pt>
                <c:pt idx="254">
                  <c:v>0.1</c:v>
                </c:pt>
                <c:pt idx="255">
                  <c:v>0.1</c:v>
                </c:pt>
                <c:pt idx="256">
                  <c:v>0.1</c:v>
                </c:pt>
                <c:pt idx="257">
                  <c:v>0.1</c:v>
                </c:pt>
                <c:pt idx="258">
                  <c:v>0.1</c:v>
                </c:pt>
                <c:pt idx="259">
                  <c:v>0.09</c:v>
                </c:pt>
                <c:pt idx="260">
                  <c:v>0.09</c:v>
                </c:pt>
                <c:pt idx="261">
                  <c:v>0.09</c:v>
                </c:pt>
                <c:pt idx="262">
                  <c:v>0.09</c:v>
                </c:pt>
                <c:pt idx="263">
                  <c:v>0.09</c:v>
                </c:pt>
                <c:pt idx="264">
                  <c:v>0.09</c:v>
                </c:pt>
                <c:pt idx="265">
                  <c:v>0.09</c:v>
                </c:pt>
                <c:pt idx="266">
                  <c:v>0.08</c:v>
                </c:pt>
                <c:pt idx="267">
                  <c:v>0.08</c:v>
                </c:pt>
                <c:pt idx="268">
                  <c:v>0.08</c:v>
                </c:pt>
                <c:pt idx="269">
                  <c:v>0.08</c:v>
                </c:pt>
                <c:pt idx="270">
                  <c:v>0.08</c:v>
                </c:pt>
                <c:pt idx="271">
                  <c:v>0.08</c:v>
                </c:pt>
                <c:pt idx="272">
                  <c:v>0.08</c:v>
                </c:pt>
                <c:pt idx="273">
                  <c:v>7.0000000000000007E-2</c:v>
                </c:pt>
                <c:pt idx="274">
                  <c:v>7.0000000000000007E-2</c:v>
                </c:pt>
                <c:pt idx="275">
                  <c:v>7.0000000000000007E-2</c:v>
                </c:pt>
                <c:pt idx="276">
                  <c:v>7.0000000000000007E-2</c:v>
                </c:pt>
                <c:pt idx="277">
                  <c:v>7.0000000000000007E-2</c:v>
                </c:pt>
                <c:pt idx="278">
                  <c:v>7.0000000000000007E-2</c:v>
                </c:pt>
                <c:pt idx="279">
                  <c:v>7.0000000000000007E-2</c:v>
                </c:pt>
                <c:pt idx="280">
                  <c:v>7.0000000000000007E-2</c:v>
                </c:pt>
                <c:pt idx="281">
                  <c:v>7.0000000000000007E-2</c:v>
                </c:pt>
                <c:pt idx="282">
                  <c:v>0.06</c:v>
                </c:pt>
                <c:pt idx="283">
                  <c:v>0.06</c:v>
                </c:pt>
                <c:pt idx="284">
                  <c:v>0.06</c:v>
                </c:pt>
                <c:pt idx="285">
                  <c:v>0.06</c:v>
                </c:pt>
                <c:pt idx="286">
                  <c:v>0.06</c:v>
                </c:pt>
                <c:pt idx="287">
                  <c:v>0.06</c:v>
                </c:pt>
                <c:pt idx="288">
                  <c:v>0.06</c:v>
                </c:pt>
                <c:pt idx="289">
                  <c:v>0.06</c:v>
                </c:pt>
                <c:pt idx="290">
                  <c:v>0.06</c:v>
                </c:pt>
                <c:pt idx="291">
                  <c:v>0.06</c:v>
                </c:pt>
                <c:pt idx="292">
                  <c:v>0.05</c:v>
                </c:pt>
                <c:pt idx="293">
                  <c:v>0.05</c:v>
                </c:pt>
                <c:pt idx="294">
                  <c:v>0.05</c:v>
                </c:pt>
                <c:pt idx="295">
                  <c:v>0.05</c:v>
                </c:pt>
                <c:pt idx="296">
                  <c:v>0.05</c:v>
                </c:pt>
                <c:pt idx="297">
                  <c:v>0.05</c:v>
                </c:pt>
                <c:pt idx="298">
                  <c:v>0.05</c:v>
                </c:pt>
                <c:pt idx="299">
                  <c:v>0.05</c:v>
                </c:pt>
                <c:pt idx="300">
                  <c:v>0.05</c:v>
                </c:pt>
                <c:pt idx="301">
                  <c:v>0.05</c:v>
                </c:pt>
                <c:pt idx="302">
                  <c:v>0.05</c:v>
                </c:pt>
                <c:pt idx="303">
                  <c:v>0.05</c:v>
                </c:pt>
                <c:pt idx="304">
                  <c:v>0.05</c:v>
                </c:pt>
                <c:pt idx="305">
                  <c:v>0.04</c:v>
                </c:pt>
                <c:pt idx="306">
                  <c:v>0.04</c:v>
                </c:pt>
                <c:pt idx="307">
                  <c:v>0.04</c:v>
                </c:pt>
                <c:pt idx="308">
                  <c:v>0.04</c:v>
                </c:pt>
                <c:pt idx="309">
                  <c:v>0.04</c:v>
                </c:pt>
                <c:pt idx="310">
                  <c:v>0.04</c:v>
                </c:pt>
                <c:pt idx="311">
                  <c:v>0.04</c:v>
                </c:pt>
                <c:pt idx="312">
                  <c:v>0.04</c:v>
                </c:pt>
                <c:pt idx="313">
                  <c:v>0.04</c:v>
                </c:pt>
                <c:pt idx="314">
                  <c:v>0.04</c:v>
                </c:pt>
                <c:pt idx="315">
                  <c:v>0.04</c:v>
                </c:pt>
                <c:pt idx="316">
                  <c:v>0.04</c:v>
                </c:pt>
                <c:pt idx="317">
                  <c:v>0.04</c:v>
                </c:pt>
                <c:pt idx="318">
                  <c:v>0.04</c:v>
                </c:pt>
                <c:pt idx="319">
                  <c:v>0.04</c:v>
                </c:pt>
                <c:pt idx="320">
                  <c:v>0.04</c:v>
                </c:pt>
                <c:pt idx="321">
                  <c:v>0.04</c:v>
                </c:pt>
                <c:pt idx="322">
                  <c:v>0.04</c:v>
                </c:pt>
                <c:pt idx="323">
                  <c:v>0.03</c:v>
                </c:pt>
                <c:pt idx="324">
                  <c:v>0.03</c:v>
                </c:pt>
                <c:pt idx="325">
                  <c:v>0.03</c:v>
                </c:pt>
                <c:pt idx="326">
                  <c:v>0.03</c:v>
                </c:pt>
                <c:pt idx="327">
                  <c:v>0.03</c:v>
                </c:pt>
                <c:pt idx="328">
                  <c:v>0.03</c:v>
                </c:pt>
                <c:pt idx="329">
                  <c:v>0.03</c:v>
                </c:pt>
                <c:pt idx="330">
                  <c:v>0.03</c:v>
                </c:pt>
                <c:pt idx="331">
                  <c:v>0.03</c:v>
                </c:pt>
                <c:pt idx="332">
                  <c:v>0.03</c:v>
                </c:pt>
                <c:pt idx="333">
                  <c:v>0.03</c:v>
                </c:pt>
                <c:pt idx="334">
                  <c:v>0.03</c:v>
                </c:pt>
                <c:pt idx="335">
                  <c:v>0.03</c:v>
                </c:pt>
                <c:pt idx="336">
                  <c:v>0.03</c:v>
                </c:pt>
                <c:pt idx="337">
                  <c:v>0.03</c:v>
                </c:pt>
                <c:pt idx="338">
                  <c:v>0.03</c:v>
                </c:pt>
                <c:pt idx="339">
                  <c:v>0.03</c:v>
                </c:pt>
                <c:pt idx="340">
                  <c:v>0.03</c:v>
                </c:pt>
                <c:pt idx="341">
                  <c:v>0.03</c:v>
                </c:pt>
                <c:pt idx="342">
                  <c:v>0.03</c:v>
                </c:pt>
                <c:pt idx="343">
                  <c:v>0.03</c:v>
                </c:pt>
                <c:pt idx="344">
                  <c:v>0.03</c:v>
                </c:pt>
                <c:pt idx="345">
                  <c:v>0.03</c:v>
                </c:pt>
                <c:pt idx="346">
                  <c:v>0.03</c:v>
                </c:pt>
                <c:pt idx="347">
                  <c:v>0.03</c:v>
                </c:pt>
                <c:pt idx="348">
                  <c:v>0.03</c:v>
                </c:pt>
                <c:pt idx="349">
                  <c:v>0.03</c:v>
                </c:pt>
                <c:pt idx="350">
                  <c:v>0.03</c:v>
                </c:pt>
                <c:pt idx="351">
                  <c:v>0.03</c:v>
                </c:pt>
                <c:pt idx="352">
                  <c:v>0.02</c:v>
                </c:pt>
                <c:pt idx="353">
                  <c:v>0.02</c:v>
                </c:pt>
                <c:pt idx="354">
                  <c:v>0.02</c:v>
                </c:pt>
                <c:pt idx="355">
                  <c:v>0.02</c:v>
                </c:pt>
                <c:pt idx="356">
                  <c:v>0.02</c:v>
                </c:pt>
                <c:pt idx="357">
                  <c:v>0.02</c:v>
                </c:pt>
                <c:pt idx="358">
                  <c:v>0.02</c:v>
                </c:pt>
                <c:pt idx="359">
                  <c:v>0.02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B67-4596-B563-8D62540E31D0}"/>
            </c:ext>
          </c:extLst>
        </c:ser>
        <c:ser>
          <c:idx val="2"/>
          <c:order val="2"/>
          <c:tx>
            <c:v>10-yr, Controlled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'10-yr'!$H$5:$H$1530</c:f>
              <c:numCache>
                <c:formatCode>h:mm:ss</c:formatCode>
                <c:ptCount val="1526"/>
                <c:pt idx="0">
                  <c:v>1.7361111111111112E-4</c:v>
                </c:pt>
                <c:pt idx="1">
                  <c:v>3.4722222222222224E-4</c:v>
                </c:pt>
                <c:pt idx="2">
                  <c:v>5.2083333333333333E-4</c:v>
                </c:pt>
                <c:pt idx="3">
                  <c:v>6.9444444444444447E-4</c:v>
                </c:pt>
                <c:pt idx="4">
                  <c:v>8.6805555555555551E-4</c:v>
                </c:pt>
                <c:pt idx="5">
                  <c:v>1.0416666666666667E-3</c:v>
                </c:pt>
                <c:pt idx="6">
                  <c:v>1.2152777777777778E-3</c:v>
                </c:pt>
                <c:pt idx="7">
                  <c:v>1.3888888888888889E-3</c:v>
                </c:pt>
                <c:pt idx="8">
                  <c:v>1.5624999999999999E-3</c:v>
                </c:pt>
                <c:pt idx="9">
                  <c:v>1.736111111111111E-3</c:v>
                </c:pt>
                <c:pt idx="10">
                  <c:v>1.9097222222222222E-3</c:v>
                </c:pt>
                <c:pt idx="11">
                  <c:v>2.0833333333333333E-3</c:v>
                </c:pt>
                <c:pt idx="12">
                  <c:v>2.2569444444444447E-3</c:v>
                </c:pt>
                <c:pt idx="13">
                  <c:v>2.4305555555555556E-3</c:v>
                </c:pt>
                <c:pt idx="14">
                  <c:v>2.6041666666666665E-3</c:v>
                </c:pt>
                <c:pt idx="15">
                  <c:v>2.7777777777777779E-3</c:v>
                </c:pt>
                <c:pt idx="16">
                  <c:v>2.9513888888888888E-3</c:v>
                </c:pt>
                <c:pt idx="17">
                  <c:v>3.1249999999999997E-3</c:v>
                </c:pt>
                <c:pt idx="18">
                  <c:v>3.2986111111111111E-3</c:v>
                </c:pt>
                <c:pt idx="19">
                  <c:v>3.472222222222222E-3</c:v>
                </c:pt>
                <c:pt idx="20">
                  <c:v>3.645833333333333E-3</c:v>
                </c:pt>
                <c:pt idx="21">
                  <c:v>3.8194444444444443E-3</c:v>
                </c:pt>
                <c:pt idx="22">
                  <c:v>3.9930555555555561E-3</c:v>
                </c:pt>
                <c:pt idx="23">
                  <c:v>4.1666666666666666E-3</c:v>
                </c:pt>
                <c:pt idx="24">
                  <c:v>4.340277777777778E-3</c:v>
                </c:pt>
                <c:pt idx="25">
                  <c:v>4.5138888888888893E-3</c:v>
                </c:pt>
                <c:pt idx="26">
                  <c:v>4.6874999999999998E-3</c:v>
                </c:pt>
                <c:pt idx="27">
                  <c:v>4.8611111111111112E-3</c:v>
                </c:pt>
                <c:pt idx="28">
                  <c:v>5.0347222222222225E-3</c:v>
                </c:pt>
                <c:pt idx="29">
                  <c:v>5.208333333333333E-3</c:v>
                </c:pt>
                <c:pt idx="30">
                  <c:v>5.3819444444444453E-3</c:v>
                </c:pt>
                <c:pt idx="31">
                  <c:v>5.5555555555555558E-3</c:v>
                </c:pt>
                <c:pt idx="32">
                  <c:v>5.7291666666666671E-3</c:v>
                </c:pt>
                <c:pt idx="33">
                  <c:v>5.9027777777777776E-3</c:v>
                </c:pt>
                <c:pt idx="34">
                  <c:v>6.076388888888889E-3</c:v>
                </c:pt>
                <c:pt idx="35">
                  <c:v>6.2499999999999995E-3</c:v>
                </c:pt>
                <c:pt idx="36">
                  <c:v>6.4236111111111117E-3</c:v>
                </c:pt>
                <c:pt idx="37">
                  <c:v>6.5972222222222222E-3</c:v>
                </c:pt>
                <c:pt idx="38">
                  <c:v>6.7708333333333336E-3</c:v>
                </c:pt>
                <c:pt idx="39">
                  <c:v>6.9444444444444441E-3</c:v>
                </c:pt>
                <c:pt idx="40">
                  <c:v>7.1180555555555554E-3</c:v>
                </c:pt>
                <c:pt idx="41">
                  <c:v>7.2916666666666659E-3</c:v>
                </c:pt>
                <c:pt idx="42">
                  <c:v>7.4652777777777781E-3</c:v>
                </c:pt>
                <c:pt idx="43">
                  <c:v>7.6388888888888886E-3</c:v>
                </c:pt>
                <c:pt idx="44">
                  <c:v>7.8125E-3</c:v>
                </c:pt>
                <c:pt idx="45">
                  <c:v>7.9861111111111122E-3</c:v>
                </c:pt>
                <c:pt idx="46">
                  <c:v>8.1597222222222227E-3</c:v>
                </c:pt>
                <c:pt idx="47">
                  <c:v>8.3333333333333332E-3</c:v>
                </c:pt>
                <c:pt idx="48">
                  <c:v>8.5069444444444437E-3</c:v>
                </c:pt>
                <c:pt idx="49">
                  <c:v>8.6805555555555559E-3</c:v>
                </c:pt>
                <c:pt idx="50">
                  <c:v>8.8541666666666664E-3</c:v>
                </c:pt>
                <c:pt idx="51">
                  <c:v>9.0277777777777787E-3</c:v>
                </c:pt>
                <c:pt idx="52">
                  <c:v>9.2013888888888892E-3</c:v>
                </c:pt>
                <c:pt idx="53">
                  <c:v>9.3749999999999997E-3</c:v>
                </c:pt>
                <c:pt idx="54">
                  <c:v>9.5486111111111101E-3</c:v>
                </c:pt>
                <c:pt idx="55">
                  <c:v>9.7222222222222224E-3</c:v>
                </c:pt>
                <c:pt idx="56">
                  <c:v>9.8958333333333329E-3</c:v>
                </c:pt>
                <c:pt idx="57">
                  <c:v>1.0069444444444445E-2</c:v>
                </c:pt>
                <c:pt idx="58">
                  <c:v>1.0243055555555556E-2</c:v>
                </c:pt>
                <c:pt idx="59">
                  <c:v>1.0416666666666666E-2</c:v>
                </c:pt>
                <c:pt idx="60">
                  <c:v>1.0590277777777777E-2</c:v>
                </c:pt>
                <c:pt idx="61">
                  <c:v>1.0763888888888891E-2</c:v>
                </c:pt>
                <c:pt idx="62">
                  <c:v>1.0937500000000001E-2</c:v>
                </c:pt>
                <c:pt idx="63">
                  <c:v>1.1111111111111112E-2</c:v>
                </c:pt>
                <c:pt idx="64">
                  <c:v>1.1284722222222222E-2</c:v>
                </c:pt>
                <c:pt idx="65">
                  <c:v>1.1458333333333334E-2</c:v>
                </c:pt>
                <c:pt idx="66">
                  <c:v>1.1631944444444445E-2</c:v>
                </c:pt>
                <c:pt idx="67">
                  <c:v>1.1805555555555555E-2</c:v>
                </c:pt>
                <c:pt idx="68">
                  <c:v>1.1979166666666666E-2</c:v>
                </c:pt>
                <c:pt idx="69">
                  <c:v>1.2152777777777778E-2</c:v>
                </c:pt>
                <c:pt idx="70">
                  <c:v>1.2326388888888888E-2</c:v>
                </c:pt>
                <c:pt idx="71">
                  <c:v>1.2499999999999999E-2</c:v>
                </c:pt>
                <c:pt idx="72">
                  <c:v>1.2673611111111109E-2</c:v>
                </c:pt>
                <c:pt idx="73">
                  <c:v>1.2847222222222223E-2</c:v>
                </c:pt>
                <c:pt idx="74">
                  <c:v>1.3020833333333334E-2</c:v>
                </c:pt>
                <c:pt idx="75">
                  <c:v>1.3194444444444444E-2</c:v>
                </c:pt>
                <c:pt idx="76">
                  <c:v>1.3368055555555557E-2</c:v>
                </c:pt>
                <c:pt idx="77">
                  <c:v>1.3541666666666667E-2</c:v>
                </c:pt>
                <c:pt idx="78">
                  <c:v>1.3715277777777778E-2</c:v>
                </c:pt>
                <c:pt idx="79">
                  <c:v>1.3888888888888888E-2</c:v>
                </c:pt>
                <c:pt idx="80">
                  <c:v>1.40625E-2</c:v>
                </c:pt>
                <c:pt idx="81">
                  <c:v>1.4236111111111111E-2</c:v>
                </c:pt>
                <c:pt idx="82">
                  <c:v>1.4409722222222221E-2</c:v>
                </c:pt>
                <c:pt idx="83">
                  <c:v>1.4583333333333332E-2</c:v>
                </c:pt>
                <c:pt idx="84">
                  <c:v>1.4756944444444446E-2</c:v>
                </c:pt>
                <c:pt idx="85">
                  <c:v>1.4930555555555556E-2</c:v>
                </c:pt>
                <c:pt idx="86">
                  <c:v>1.5104166666666667E-2</c:v>
                </c:pt>
                <c:pt idx="87">
                  <c:v>1.5277777777777777E-2</c:v>
                </c:pt>
                <c:pt idx="88">
                  <c:v>1.545138888888889E-2</c:v>
                </c:pt>
                <c:pt idx="89">
                  <c:v>1.5625E-2</c:v>
                </c:pt>
                <c:pt idx="90">
                  <c:v>1.579861111111111E-2</c:v>
                </c:pt>
                <c:pt idx="91">
                  <c:v>1.5972222222222224E-2</c:v>
                </c:pt>
                <c:pt idx="92">
                  <c:v>1.6145833333333335E-2</c:v>
                </c:pt>
                <c:pt idx="93">
                  <c:v>1.6319444444444445E-2</c:v>
                </c:pt>
                <c:pt idx="94">
                  <c:v>1.6493055555555556E-2</c:v>
                </c:pt>
                <c:pt idx="95">
                  <c:v>1.6666666666666666E-2</c:v>
                </c:pt>
                <c:pt idx="96">
                  <c:v>1.6840277777777777E-2</c:v>
                </c:pt>
                <c:pt idx="97">
                  <c:v>1.7013888888888887E-2</c:v>
                </c:pt>
                <c:pt idx="98">
                  <c:v>1.7187499999999998E-2</c:v>
                </c:pt>
                <c:pt idx="99">
                  <c:v>1.7361111111111112E-2</c:v>
                </c:pt>
                <c:pt idx="100">
                  <c:v>1.7534722222222222E-2</c:v>
                </c:pt>
                <c:pt idx="101">
                  <c:v>1.7708333333333333E-2</c:v>
                </c:pt>
                <c:pt idx="102">
                  <c:v>1.7881944444444443E-2</c:v>
                </c:pt>
                <c:pt idx="103">
                  <c:v>1.8055555555555557E-2</c:v>
                </c:pt>
                <c:pt idx="104">
                  <c:v>1.8229166666666668E-2</c:v>
                </c:pt>
                <c:pt idx="105">
                  <c:v>1.8402777777777778E-2</c:v>
                </c:pt>
                <c:pt idx="106">
                  <c:v>1.8576388888888889E-2</c:v>
                </c:pt>
                <c:pt idx="107">
                  <c:v>1.8749999999999999E-2</c:v>
                </c:pt>
                <c:pt idx="108">
                  <c:v>1.892361111111111E-2</c:v>
                </c:pt>
                <c:pt idx="109">
                  <c:v>1.909722222222222E-2</c:v>
                </c:pt>
                <c:pt idx="110">
                  <c:v>1.9270833333333334E-2</c:v>
                </c:pt>
                <c:pt idx="111">
                  <c:v>1.9444444444444445E-2</c:v>
                </c:pt>
                <c:pt idx="112">
                  <c:v>1.9618055555555555E-2</c:v>
                </c:pt>
                <c:pt idx="113">
                  <c:v>1.9791666666666666E-2</c:v>
                </c:pt>
                <c:pt idx="114">
                  <c:v>1.996527777777778E-2</c:v>
                </c:pt>
                <c:pt idx="115">
                  <c:v>2.013888888888889E-2</c:v>
                </c:pt>
                <c:pt idx="116">
                  <c:v>2.0312500000000001E-2</c:v>
                </c:pt>
                <c:pt idx="117">
                  <c:v>2.0486111111111111E-2</c:v>
                </c:pt>
                <c:pt idx="118">
                  <c:v>2.0659722222222222E-2</c:v>
                </c:pt>
                <c:pt idx="119">
                  <c:v>2.0833333333333332E-2</c:v>
                </c:pt>
                <c:pt idx="120">
                  <c:v>2.1006944444444443E-2</c:v>
                </c:pt>
                <c:pt idx="121">
                  <c:v>2.1180555555555553E-2</c:v>
                </c:pt>
                <c:pt idx="122">
                  <c:v>2.1354166666666664E-2</c:v>
                </c:pt>
                <c:pt idx="123">
                  <c:v>2.1527777777777781E-2</c:v>
                </c:pt>
                <c:pt idx="124">
                  <c:v>2.1701388888888892E-2</c:v>
                </c:pt>
                <c:pt idx="125">
                  <c:v>2.1875000000000002E-2</c:v>
                </c:pt>
                <c:pt idx="126">
                  <c:v>2.2048611111111113E-2</c:v>
                </c:pt>
                <c:pt idx="127">
                  <c:v>2.2222222222222223E-2</c:v>
                </c:pt>
                <c:pt idx="128">
                  <c:v>2.2395833333333334E-2</c:v>
                </c:pt>
                <c:pt idx="129">
                  <c:v>2.2569444444444444E-2</c:v>
                </c:pt>
                <c:pt idx="130">
                  <c:v>2.2743055555555555E-2</c:v>
                </c:pt>
                <c:pt idx="131">
                  <c:v>2.2916666666666669E-2</c:v>
                </c:pt>
                <c:pt idx="132">
                  <c:v>2.3090277777777779E-2</c:v>
                </c:pt>
                <c:pt idx="133">
                  <c:v>2.326388888888889E-2</c:v>
                </c:pt>
                <c:pt idx="134">
                  <c:v>2.34375E-2</c:v>
                </c:pt>
                <c:pt idx="135">
                  <c:v>2.361111111111111E-2</c:v>
                </c:pt>
                <c:pt idx="136">
                  <c:v>2.3784722222222221E-2</c:v>
                </c:pt>
                <c:pt idx="137">
                  <c:v>2.3958333333333331E-2</c:v>
                </c:pt>
                <c:pt idx="138">
                  <c:v>2.4131944444444445E-2</c:v>
                </c:pt>
                <c:pt idx="139">
                  <c:v>2.4305555555555556E-2</c:v>
                </c:pt>
                <c:pt idx="140">
                  <c:v>2.4479166666666666E-2</c:v>
                </c:pt>
                <c:pt idx="141">
                  <c:v>2.4652777777777777E-2</c:v>
                </c:pt>
                <c:pt idx="142">
                  <c:v>2.4826388888888887E-2</c:v>
                </c:pt>
                <c:pt idx="143">
                  <c:v>2.4999999999999998E-2</c:v>
                </c:pt>
                <c:pt idx="144">
                  <c:v>2.5173611111111108E-2</c:v>
                </c:pt>
                <c:pt idx="145">
                  <c:v>2.5347222222222219E-2</c:v>
                </c:pt>
                <c:pt idx="146">
                  <c:v>2.5520833333333336E-2</c:v>
                </c:pt>
                <c:pt idx="147">
                  <c:v>2.5694444444444447E-2</c:v>
                </c:pt>
                <c:pt idx="148">
                  <c:v>2.5868055555555557E-2</c:v>
                </c:pt>
                <c:pt idx="149">
                  <c:v>2.6041666666666668E-2</c:v>
                </c:pt>
                <c:pt idx="150">
                  <c:v>2.6215277777777778E-2</c:v>
                </c:pt>
                <c:pt idx="151">
                  <c:v>2.6388888888888889E-2</c:v>
                </c:pt>
                <c:pt idx="152">
                  <c:v>2.6562499999999999E-2</c:v>
                </c:pt>
                <c:pt idx="153">
                  <c:v>2.6736111111111113E-2</c:v>
                </c:pt>
                <c:pt idx="154">
                  <c:v>2.6909722222222224E-2</c:v>
                </c:pt>
                <c:pt idx="155">
                  <c:v>2.7083333333333334E-2</c:v>
                </c:pt>
                <c:pt idx="156">
                  <c:v>2.7256944444444445E-2</c:v>
                </c:pt>
                <c:pt idx="157">
                  <c:v>2.7430555555555555E-2</c:v>
                </c:pt>
                <c:pt idx="158">
                  <c:v>2.7604166666666666E-2</c:v>
                </c:pt>
                <c:pt idx="159">
                  <c:v>2.7777777777777776E-2</c:v>
                </c:pt>
                <c:pt idx="160">
                  <c:v>2.7951388888888887E-2</c:v>
                </c:pt>
                <c:pt idx="161">
                  <c:v>2.8125000000000001E-2</c:v>
                </c:pt>
                <c:pt idx="162">
                  <c:v>2.8298611111111111E-2</c:v>
                </c:pt>
                <c:pt idx="163">
                  <c:v>2.8472222222222222E-2</c:v>
                </c:pt>
                <c:pt idx="164">
                  <c:v>2.8645833333333332E-2</c:v>
                </c:pt>
                <c:pt idx="165">
                  <c:v>2.8819444444444443E-2</c:v>
                </c:pt>
                <c:pt idx="166">
                  <c:v>2.8993055555555553E-2</c:v>
                </c:pt>
                <c:pt idx="167">
                  <c:v>2.9166666666666664E-2</c:v>
                </c:pt>
                <c:pt idx="168">
                  <c:v>2.9340277777777781E-2</c:v>
                </c:pt>
                <c:pt idx="169">
                  <c:v>2.9513888888888892E-2</c:v>
                </c:pt>
                <c:pt idx="170">
                  <c:v>2.9687500000000002E-2</c:v>
                </c:pt>
                <c:pt idx="171">
                  <c:v>2.9861111111111113E-2</c:v>
                </c:pt>
                <c:pt idx="172">
                  <c:v>3.0034722222222223E-2</c:v>
                </c:pt>
                <c:pt idx="173">
                  <c:v>3.0208333333333334E-2</c:v>
                </c:pt>
                <c:pt idx="174">
                  <c:v>3.0381944444444444E-2</c:v>
                </c:pt>
                <c:pt idx="175">
                  <c:v>3.0555555555555555E-2</c:v>
                </c:pt>
                <c:pt idx="176">
                  <c:v>3.0729166666666669E-2</c:v>
                </c:pt>
                <c:pt idx="177">
                  <c:v>3.0902777777777779E-2</c:v>
                </c:pt>
                <c:pt idx="178">
                  <c:v>3.107638888888889E-2</c:v>
                </c:pt>
                <c:pt idx="179">
                  <c:v>3.125E-2</c:v>
                </c:pt>
                <c:pt idx="180">
                  <c:v>3.142361111111111E-2</c:v>
                </c:pt>
                <c:pt idx="181">
                  <c:v>3.1597222222222221E-2</c:v>
                </c:pt>
                <c:pt idx="182">
                  <c:v>3.1770833333333331E-2</c:v>
                </c:pt>
                <c:pt idx="183">
                  <c:v>3.1944444444444449E-2</c:v>
                </c:pt>
                <c:pt idx="184">
                  <c:v>3.2118055555555559E-2</c:v>
                </c:pt>
                <c:pt idx="185">
                  <c:v>3.229166666666667E-2</c:v>
                </c:pt>
                <c:pt idx="186">
                  <c:v>3.246527777777778E-2</c:v>
                </c:pt>
                <c:pt idx="187">
                  <c:v>3.2638888888888891E-2</c:v>
                </c:pt>
                <c:pt idx="188">
                  <c:v>3.2812500000000001E-2</c:v>
                </c:pt>
                <c:pt idx="189">
                  <c:v>3.2986111111111112E-2</c:v>
                </c:pt>
                <c:pt idx="190">
                  <c:v>3.3159722222222222E-2</c:v>
                </c:pt>
                <c:pt idx="191">
                  <c:v>3.3333333333333333E-2</c:v>
                </c:pt>
                <c:pt idx="192">
                  <c:v>3.3506944444444443E-2</c:v>
                </c:pt>
                <c:pt idx="193">
                  <c:v>3.3680555555555554E-2</c:v>
                </c:pt>
                <c:pt idx="194">
                  <c:v>3.3854166666666664E-2</c:v>
                </c:pt>
                <c:pt idx="195">
                  <c:v>3.4027777777777775E-2</c:v>
                </c:pt>
                <c:pt idx="196">
                  <c:v>3.4201388888888885E-2</c:v>
                </c:pt>
                <c:pt idx="197">
                  <c:v>3.4374999999999996E-2</c:v>
                </c:pt>
                <c:pt idx="198">
                  <c:v>3.4548611111111113E-2</c:v>
                </c:pt>
                <c:pt idx="199">
                  <c:v>3.4722222222222224E-2</c:v>
                </c:pt>
                <c:pt idx="200">
                  <c:v>3.4895833333333334E-2</c:v>
                </c:pt>
                <c:pt idx="201">
                  <c:v>3.5069444444444445E-2</c:v>
                </c:pt>
                <c:pt idx="202">
                  <c:v>3.5243055555555555E-2</c:v>
                </c:pt>
                <c:pt idx="203">
                  <c:v>3.5416666666666666E-2</c:v>
                </c:pt>
                <c:pt idx="204">
                  <c:v>3.5590277777777776E-2</c:v>
                </c:pt>
                <c:pt idx="205">
                  <c:v>3.5763888888888887E-2</c:v>
                </c:pt>
                <c:pt idx="206">
                  <c:v>3.5937500000000004E-2</c:v>
                </c:pt>
                <c:pt idx="207">
                  <c:v>3.6111111111111115E-2</c:v>
                </c:pt>
                <c:pt idx="208">
                  <c:v>3.6284722222222225E-2</c:v>
                </c:pt>
                <c:pt idx="209">
                  <c:v>3.6458333333333336E-2</c:v>
                </c:pt>
                <c:pt idx="210">
                  <c:v>3.6631944444444446E-2</c:v>
                </c:pt>
                <c:pt idx="211">
                  <c:v>3.6805555555555557E-2</c:v>
                </c:pt>
                <c:pt idx="212">
                  <c:v>3.6979166666666667E-2</c:v>
                </c:pt>
                <c:pt idx="213">
                  <c:v>3.7152777777777778E-2</c:v>
                </c:pt>
                <c:pt idx="214">
                  <c:v>3.7326388888888888E-2</c:v>
                </c:pt>
                <c:pt idx="215">
                  <c:v>3.7499999999999999E-2</c:v>
                </c:pt>
                <c:pt idx="216">
                  <c:v>3.7673611111111109E-2</c:v>
                </c:pt>
                <c:pt idx="217">
                  <c:v>3.784722222222222E-2</c:v>
                </c:pt>
                <c:pt idx="218">
                  <c:v>3.802083333333333E-2</c:v>
                </c:pt>
                <c:pt idx="219">
                  <c:v>3.8194444444444441E-2</c:v>
                </c:pt>
                <c:pt idx="220">
                  <c:v>3.8368055555555551E-2</c:v>
                </c:pt>
                <c:pt idx="221">
                  <c:v>3.8541666666666669E-2</c:v>
                </c:pt>
                <c:pt idx="222">
                  <c:v>3.8715277777777779E-2</c:v>
                </c:pt>
                <c:pt idx="223">
                  <c:v>3.888888888888889E-2</c:v>
                </c:pt>
                <c:pt idx="224">
                  <c:v>3.90625E-2</c:v>
                </c:pt>
                <c:pt idx="225">
                  <c:v>3.923611111111111E-2</c:v>
                </c:pt>
                <c:pt idx="226">
                  <c:v>3.9409722222222221E-2</c:v>
                </c:pt>
                <c:pt idx="227">
                  <c:v>3.9583333333333331E-2</c:v>
                </c:pt>
                <c:pt idx="228">
                  <c:v>3.9756944444444449E-2</c:v>
                </c:pt>
                <c:pt idx="229">
                  <c:v>3.9930555555555559E-2</c:v>
                </c:pt>
                <c:pt idx="230">
                  <c:v>4.010416666666667E-2</c:v>
                </c:pt>
                <c:pt idx="231">
                  <c:v>4.027777777777778E-2</c:v>
                </c:pt>
                <c:pt idx="232">
                  <c:v>4.0451388888888891E-2</c:v>
                </c:pt>
                <c:pt idx="233">
                  <c:v>4.0625000000000001E-2</c:v>
                </c:pt>
                <c:pt idx="234">
                  <c:v>4.0798611111111112E-2</c:v>
                </c:pt>
                <c:pt idx="235">
                  <c:v>4.0972222222222222E-2</c:v>
                </c:pt>
                <c:pt idx="236">
                  <c:v>4.1145833333333333E-2</c:v>
                </c:pt>
                <c:pt idx="237">
                  <c:v>4.1319444444444443E-2</c:v>
                </c:pt>
                <c:pt idx="238">
                  <c:v>4.1493055555555554E-2</c:v>
                </c:pt>
                <c:pt idx="239">
                  <c:v>4.1666666666666664E-2</c:v>
                </c:pt>
                <c:pt idx="240">
                  <c:v>4.1840277777777775E-2</c:v>
                </c:pt>
                <c:pt idx="241">
                  <c:v>4.2013888888888885E-2</c:v>
                </c:pt>
                <c:pt idx="242">
                  <c:v>4.2187499999999996E-2</c:v>
                </c:pt>
                <c:pt idx="243">
                  <c:v>4.2361111111111106E-2</c:v>
                </c:pt>
                <c:pt idx="244">
                  <c:v>4.2534722222222217E-2</c:v>
                </c:pt>
                <c:pt idx="245">
                  <c:v>4.2708333333333327E-2</c:v>
                </c:pt>
                <c:pt idx="246">
                  <c:v>4.2881944444444438E-2</c:v>
                </c:pt>
                <c:pt idx="247">
                  <c:v>4.3055555555555562E-2</c:v>
                </c:pt>
                <c:pt idx="248">
                  <c:v>4.3229166666666673E-2</c:v>
                </c:pt>
                <c:pt idx="249">
                  <c:v>4.3402777777777783E-2</c:v>
                </c:pt>
                <c:pt idx="250">
                  <c:v>4.3576388888888894E-2</c:v>
                </c:pt>
                <c:pt idx="251">
                  <c:v>4.3750000000000004E-2</c:v>
                </c:pt>
                <c:pt idx="252">
                  <c:v>4.3923611111111115E-2</c:v>
                </c:pt>
                <c:pt idx="253">
                  <c:v>4.4097222222222225E-2</c:v>
                </c:pt>
                <c:pt idx="254">
                  <c:v>4.4270833333333336E-2</c:v>
                </c:pt>
                <c:pt idx="255">
                  <c:v>4.4444444444444446E-2</c:v>
                </c:pt>
                <c:pt idx="256">
                  <c:v>4.4618055555555557E-2</c:v>
                </c:pt>
                <c:pt idx="257">
                  <c:v>4.4791666666666667E-2</c:v>
                </c:pt>
                <c:pt idx="258">
                  <c:v>4.4965277777777778E-2</c:v>
                </c:pt>
                <c:pt idx="259">
                  <c:v>4.5138888888888888E-2</c:v>
                </c:pt>
                <c:pt idx="260">
                  <c:v>4.5312499999999999E-2</c:v>
                </c:pt>
                <c:pt idx="261">
                  <c:v>4.5486111111111109E-2</c:v>
                </c:pt>
                <c:pt idx="262">
                  <c:v>4.5659722222222227E-2</c:v>
                </c:pt>
                <c:pt idx="263">
                  <c:v>4.5833333333333337E-2</c:v>
                </c:pt>
                <c:pt idx="264">
                  <c:v>4.6006944444444448E-2</c:v>
                </c:pt>
                <c:pt idx="265">
                  <c:v>4.6180555555555558E-2</c:v>
                </c:pt>
                <c:pt idx="266">
                  <c:v>4.6354166666666669E-2</c:v>
                </c:pt>
                <c:pt idx="267">
                  <c:v>4.6527777777777779E-2</c:v>
                </c:pt>
                <c:pt idx="268">
                  <c:v>4.670138888888889E-2</c:v>
                </c:pt>
                <c:pt idx="269">
                  <c:v>4.6875E-2</c:v>
                </c:pt>
                <c:pt idx="270">
                  <c:v>4.704861111111111E-2</c:v>
                </c:pt>
                <c:pt idx="271">
                  <c:v>4.7222222222222221E-2</c:v>
                </c:pt>
                <c:pt idx="272">
                  <c:v>4.7395833333333331E-2</c:v>
                </c:pt>
                <c:pt idx="273">
                  <c:v>4.7569444444444442E-2</c:v>
                </c:pt>
                <c:pt idx="274">
                  <c:v>4.7743055555555552E-2</c:v>
                </c:pt>
                <c:pt idx="275">
                  <c:v>4.7916666666666663E-2</c:v>
                </c:pt>
                <c:pt idx="276">
                  <c:v>4.809027777777778E-2</c:v>
                </c:pt>
                <c:pt idx="277">
                  <c:v>4.8263888888888884E-2</c:v>
                </c:pt>
                <c:pt idx="278">
                  <c:v>4.8437500000000001E-2</c:v>
                </c:pt>
                <c:pt idx="279">
                  <c:v>4.8611111111111112E-2</c:v>
                </c:pt>
                <c:pt idx="280">
                  <c:v>4.8784722222222222E-2</c:v>
                </c:pt>
                <c:pt idx="281">
                  <c:v>4.8958333333333333E-2</c:v>
                </c:pt>
                <c:pt idx="282">
                  <c:v>4.9131944444444443E-2</c:v>
                </c:pt>
                <c:pt idx="283">
                  <c:v>4.9305555555555554E-2</c:v>
                </c:pt>
                <c:pt idx="284">
                  <c:v>4.9479166666666664E-2</c:v>
                </c:pt>
                <c:pt idx="285">
                  <c:v>4.9652777777777775E-2</c:v>
                </c:pt>
                <c:pt idx="286">
                  <c:v>4.9826388888888885E-2</c:v>
                </c:pt>
                <c:pt idx="287">
                  <c:v>4.9999999999999996E-2</c:v>
                </c:pt>
                <c:pt idx="288">
                  <c:v>5.0173611111111106E-2</c:v>
                </c:pt>
                <c:pt idx="289">
                  <c:v>5.0347222222222217E-2</c:v>
                </c:pt>
                <c:pt idx="290">
                  <c:v>5.0520833333333327E-2</c:v>
                </c:pt>
                <c:pt idx="291">
                  <c:v>5.0694444444444452E-2</c:v>
                </c:pt>
                <c:pt idx="292">
                  <c:v>5.0868055555555548E-2</c:v>
                </c:pt>
                <c:pt idx="293">
                  <c:v>5.1041666666666673E-2</c:v>
                </c:pt>
                <c:pt idx="294">
                  <c:v>5.1215277777777783E-2</c:v>
                </c:pt>
                <c:pt idx="295">
                  <c:v>5.1388888888888894E-2</c:v>
                </c:pt>
                <c:pt idx="296">
                  <c:v>5.1562500000000004E-2</c:v>
                </c:pt>
                <c:pt idx="297">
                  <c:v>5.1736111111111115E-2</c:v>
                </c:pt>
                <c:pt idx="298">
                  <c:v>5.1909722222222225E-2</c:v>
                </c:pt>
                <c:pt idx="299">
                  <c:v>5.2083333333333336E-2</c:v>
                </c:pt>
                <c:pt idx="300">
                  <c:v>5.2256944444444446E-2</c:v>
                </c:pt>
                <c:pt idx="301">
                  <c:v>5.2430555555555557E-2</c:v>
                </c:pt>
                <c:pt idx="302">
                  <c:v>5.2604166666666667E-2</c:v>
                </c:pt>
                <c:pt idx="303">
                  <c:v>5.2777777777777778E-2</c:v>
                </c:pt>
                <c:pt idx="304">
                  <c:v>5.2951388888888888E-2</c:v>
                </c:pt>
                <c:pt idx="305">
                  <c:v>5.3124999999999999E-2</c:v>
                </c:pt>
                <c:pt idx="306">
                  <c:v>5.3298611111111116E-2</c:v>
                </c:pt>
                <c:pt idx="307">
                  <c:v>5.347222222222222E-2</c:v>
                </c:pt>
                <c:pt idx="308">
                  <c:v>5.3645833333333337E-2</c:v>
                </c:pt>
                <c:pt idx="309">
                  <c:v>5.3819444444444448E-2</c:v>
                </c:pt>
                <c:pt idx="310">
                  <c:v>5.3993055555555558E-2</c:v>
                </c:pt>
                <c:pt idx="311">
                  <c:v>5.4166666666666669E-2</c:v>
                </c:pt>
                <c:pt idx="312">
                  <c:v>5.4340277777777779E-2</c:v>
                </c:pt>
                <c:pt idx="313">
                  <c:v>5.451388888888889E-2</c:v>
                </c:pt>
                <c:pt idx="314">
                  <c:v>5.46875E-2</c:v>
                </c:pt>
                <c:pt idx="315">
                  <c:v>5.486111111111111E-2</c:v>
                </c:pt>
                <c:pt idx="316">
                  <c:v>5.5034722222222221E-2</c:v>
                </c:pt>
                <c:pt idx="317">
                  <c:v>5.5208333333333331E-2</c:v>
                </c:pt>
                <c:pt idx="318">
                  <c:v>5.5381944444444442E-2</c:v>
                </c:pt>
                <c:pt idx="319">
                  <c:v>5.5555555555555552E-2</c:v>
                </c:pt>
                <c:pt idx="320">
                  <c:v>5.5729166666666663E-2</c:v>
                </c:pt>
                <c:pt idx="321">
                  <c:v>5.590277777777778E-2</c:v>
                </c:pt>
                <c:pt idx="322">
                  <c:v>5.6076388888888884E-2</c:v>
                </c:pt>
                <c:pt idx="323">
                  <c:v>5.6250000000000001E-2</c:v>
                </c:pt>
                <c:pt idx="324">
                  <c:v>5.6423611111111112E-2</c:v>
                </c:pt>
                <c:pt idx="325">
                  <c:v>5.6597222222222222E-2</c:v>
                </c:pt>
                <c:pt idx="326">
                  <c:v>5.6770833333333333E-2</c:v>
                </c:pt>
                <c:pt idx="327">
                  <c:v>5.6944444444444443E-2</c:v>
                </c:pt>
                <c:pt idx="328">
                  <c:v>5.7118055555555554E-2</c:v>
                </c:pt>
                <c:pt idx="329">
                  <c:v>5.7291666666666664E-2</c:v>
                </c:pt>
                <c:pt idx="330">
                  <c:v>5.7465277777777775E-2</c:v>
                </c:pt>
                <c:pt idx="331">
                  <c:v>5.7638888888888885E-2</c:v>
                </c:pt>
                <c:pt idx="332">
                  <c:v>5.7812499999999996E-2</c:v>
                </c:pt>
                <c:pt idx="333">
                  <c:v>5.7986111111111106E-2</c:v>
                </c:pt>
                <c:pt idx="334">
                  <c:v>5.8159722222222217E-2</c:v>
                </c:pt>
                <c:pt idx="335">
                  <c:v>5.8333333333333327E-2</c:v>
                </c:pt>
                <c:pt idx="336">
                  <c:v>5.8506944444444452E-2</c:v>
                </c:pt>
                <c:pt idx="337">
                  <c:v>5.8680555555555548E-2</c:v>
                </c:pt>
                <c:pt idx="338">
                  <c:v>5.8854166666666673E-2</c:v>
                </c:pt>
                <c:pt idx="339">
                  <c:v>5.9027777777777783E-2</c:v>
                </c:pt>
                <c:pt idx="340">
                  <c:v>5.9201388888888894E-2</c:v>
                </c:pt>
                <c:pt idx="341">
                  <c:v>5.9375000000000004E-2</c:v>
                </c:pt>
                <c:pt idx="342">
                  <c:v>5.9548611111111115E-2</c:v>
                </c:pt>
                <c:pt idx="343">
                  <c:v>5.9722222222222225E-2</c:v>
                </c:pt>
                <c:pt idx="344">
                  <c:v>5.9895833333333336E-2</c:v>
                </c:pt>
                <c:pt idx="345">
                  <c:v>6.0069444444444446E-2</c:v>
                </c:pt>
                <c:pt idx="346">
                  <c:v>6.0243055555555557E-2</c:v>
                </c:pt>
                <c:pt idx="347">
                  <c:v>6.0416666666666667E-2</c:v>
                </c:pt>
                <c:pt idx="348">
                  <c:v>6.0590277777777778E-2</c:v>
                </c:pt>
                <c:pt idx="349">
                  <c:v>6.0763888888888888E-2</c:v>
                </c:pt>
                <c:pt idx="350">
                  <c:v>6.0937499999999999E-2</c:v>
                </c:pt>
                <c:pt idx="351">
                  <c:v>6.1111111111111116E-2</c:v>
                </c:pt>
                <c:pt idx="352">
                  <c:v>6.128472222222222E-2</c:v>
                </c:pt>
                <c:pt idx="353">
                  <c:v>6.1458333333333337E-2</c:v>
                </c:pt>
                <c:pt idx="354">
                  <c:v>6.1631944444444448E-2</c:v>
                </c:pt>
                <c:pt idx="355">
                  <c:v>6.1805555555555558E-2</c:v>
                </c:pt>
                <c:pt idx="356">
                  <c:v>6.1979166666666669E-2</c:v>
                </c:pt>
                <c:pt idx="357">
                  <c:v>6.2152777777777779E-2</c:v>
                </c:pt>
                <c:pt idx="358">
                  <c:v>6.232638888888889E-2</c:v>
                </c:pt>
                <c:pt idx="359">
                  <c:v>6.25E-2</c:v>
                </c:pt>
                <c:pt idx="360">
                  <c:v>6.267361111111111E-2</c:v>
                </c:pt>
                <c:pt idx="361">
                  <c:v>6.2847222222222221E-2</c:v>
                </c:pt>
                <c:pt idx="362">
                  <c:v>6.3020833333333331E-2</c:v>
                </c:pt>
                <c:pt idx="363">
                  <c:v>6.3194444444444442E-2</c:v>
                </c:pt>
                <c:pt idx="364">
                  <c:v>6.3368055555555566E-2</c:v>
                </c:pt>
                <c:pt idx="365">
                  <c:v>6.3541666666666663E-2</c:v>
                </c:pt>
                <c:pt idx="366">
                  <c:v>6.3715277777777787E-2</c:v>
                </c:pt>
                <c:pt idx="367">
                  <c:v>6.3888888888888884E-2</c:v>
                </c:pt>
                <c:pt idx="368">
                  <c:v>6.4062500000000008E-2</c:v>
                </c:pt>
                <c:pt idx="369">
                  <c:v>6.4236111111111105E-2</c:v>
                </c:pt>
                <c:pt idx="370">
                  <c:v>6.4409722222222229E-2</c:v>
                </c:pt>
                <c:pt idx="371">
                  <c:v>6.458333333333334E-2</c:v>
                </c:pt>
                <c:pt idx="372">
                  <c:v>6.475694444444445E-2</c:v>
                </c:pt>
                <c:pt idx="373">
                  <c:v>6.4930555555555561E-2</c:v>
                </c:pt>
                <c:pt idx="374">
                  <c:v>6.5104166666666671E-2</c:v>
                </c:pt>
                <c:pt idx="375">
                  <c:v>6.5277777777777782E-2</c:v>
                </c:pt>
                <c:pt idx="376">
                  <c:v>6.5451388888888892E-2</c:v>
                </c:pt>
                <c:pt idx="377">
                  <c:v>6.5625000000000003E-2</c:v>
                </c:pt>
                <c:pt idx="378">
                  <c:v>6.5798611111111113E-2</c:v>
                </c:pt>
                <c:pt idx="379">
                  <c:v>6.5972222222222224E-2</c:v>
                </c:pt>
                <c:pt idx="380">
                  <c:v>6.6145833333333334E-2</c:v>
                </c:pt>
                <c:pt idx="381">
                  <c:v>6.6319444444444445E-2</c:v>
                </c:pt>
                <c:pt idx="382">
                  <c:v>6.6493055555555555E-2</c:v>
                </c:pt>
                <c:pt idx="383">
                  <c:v>6.6666666666666666E-2</c:v>
                </c:pt>
                <c:pt idx="384">
                  <c:v>6.6840277777777776E-2</c:v>
                </c:pt>
                <c:pt idx="385">
                  <c:v>6.7013888888888887E-2</c:v>
                </c:pt>
                <c:pt idx="386">
                  <c:v>6.7187499999999997E-2</c:v>
                </c:pt>
                <c:pt idx="387">
                  <c:v>6.7361111111111108E-2</c:v>
                </c:pt>
                <c:pt idx="388">
                  <c:v>6.7534722222222218E-2</c:v>
                </c:pt>
                <c:pt idx="389">
                  <c:v>6.7708333333333329E-2</c:v>
                </c:pt>
                <c:pt idx="390">
                  <c:v>6.7881944444444439E-2</c:v>
                </c:pt>
                <c:pt idx="391">
                  <c:v>6.805555555555555E-2</c:v>
                </c:pt>
                <c:pt idx="392">
                  <c:v>6.822916666666666E-2</c:v>
                </c:pt>
                <c:pt idx="393">
                  <c:v>6.8402777777777771E-2</c:v>
                </c:pt>
                <c:pt idx="394">
                  <c:v>6.8576388888888895E-2</c:v>
                </c:pt>
                <c:pt idx="395">
                  <c:v>6.8749999999999992E-2</c:v>
                </c:pt>
                <c:pt idx="396">
                  <c:v>6.8923611111111116E-2</c:v>
                </c:pt>
                <c:pt idx="397">
                  <c:v>6.9097222222222213E-2</c:v>
                </c:pt>
                <c:pt idx="398">
                  <c:v>6.9270833333333337E-2</c:v>
                </c:pt>
                <c:pt idx="399">
                  <c:v>6.9444444444444434E-2</c:v>
                </c:pt>
                <c:pt idx="400">
                  <c:v>6.9618055555555558E-2</c:v>
                </c:pt>
                <c:pt idx="401">
                  <c:v>6.9791666666666669E-2</c:v>
                </c:pt>
                <c:pt idx="402">
                  <c:v>6.9965277777777779E-2</c:v>
                </c:pt>
                <c:pt idx="403">
                  <c:v>7.013888888888889E-2</c:v>
                </c:pt>
                <c:pt idx="404">
                  <c:v>7.03125E-2</c:v>
                </c:pt>
                <c:pt idx="405">
                  <c:v>7.048611111111111E-2</c:v>
                </c:pt>
                <c:pt idx="406">
                  <c:v>7.0659722222222221E-2</c:v>
                </c:pt>
                <c:pt idx="407">
                  <c:v>7.0833333333333331E-2</c:v>
                </c:pt>
                <c:pt idx="408">
                  <c:v>7.1006944444444442E-2</c:v>
                </c:pt>
                <c:pt idx="409">
                  <c:v>7.1180555555555566E-2</c:v>
                </c:pt>
                <c:pt idx="410">
                  <c:v>7.1354166666666663E-2</c:v>
                </c:pt>
                <c:pt idx="411">
                  <c:v>7.1527777777777787E-2</c:v>
                </c:pt>
                <c:pt idx="412">
                  <c:v>7.1701388888888884E-2</c:v>
                </c:pt>
                <c:pt idx="413">
                  <c:v>7.1875000000000008E-2</c:v>
                </c:pt>
                <c:pt idx="414">
                  <c:v>7.2048611111111105E-2</c:v>
                </c:pt>
                <c:pt idx="415">
                  <c:v>7.2222222222222229E-2</c:v>
                </c:pt>
                <c:pt idx="416">
                  <c:v>7.239583333333334E-2</c:v>
                </c:pt>
                <c:pt idx="417">
                  <c:v>7.256944444444445E-2</c:v>
                </c:pt>
                <c:pt idx="418">
                  <c:v>7.2743055555555561E-2</c:v>
                </c:pt>
                <c:pt idx="419">
                  <c:v>7.2916666666666671E-2</c:v>
                </c:pt>
                <c:pt idx="420">
                  <c:v>7.3090277777777782E-2</c:v>
                </c:pt>
                <c:pt idx="421">
                  <c:v>7.3263888888888892E-2</c:v>
                </c:pt>
                <c:pt idx="422">
                  <c:v>7.3437500000000003E-2</c:v>
                </c:pt>
                <c:pt idx="423">
                  <c:v>7.3611111111111113E-2</c:v>
                </c:pt>
                <c:pt idx="424">
                  <c:v>7.3784722222222224E-2</c:v>
                </c:pt>
                <c:pt idx="425">
                  <c:v>7.3958333333333334E-2</c:v>
                </c:pt>
                <c:pt idx="426">
                  <c:v>7.4131944444444445E-2</c:v>
                </c:pt>
                <c:pt idx="427">
                  <c:v>7.4305555555555555E-2</c:v>
                </c:pt>
                <c:pt idx="428">
                  <c:v>7.4479166666666666E-2</c:v>
                </c:pt>
                <c:pt idx="429">
                  <c:v>7.4652777777777776E-2</c:v>
                </c:pt>
                <c:pt idx="430">
                  <c:v>7.4826388888888887E-2</c:v>
                </c:pt>
                <c:pt idx="431">
                  <c:v>7.4999999999999997E-2</c:v>
                </c:pt>
                <c:pt idx="432">
                  <c:v>7.5173611111111108E-2</c:v>
                </c:pt>
                <c:pt idx="433">
                  <c:v>7.5347222222222218E-2</c:v>
                </c:pt>
                <c:pt idx="434">
                  <c:v>7.5520833333333329E-2</c:v>
                </c:pt>
                <c:pt idx="435">
                  <c:v>7.5694444444444439E-2</c:v>
                </c:pt>
                <c:pt idx="436">
                  <c:v>7.586805555555555E-2</c:v>
                </c:pt>
                <c:pt idx="437">
                  <c:v>7.604166666666666E-2</c:v>
                </c:pt>
                <c:pt idx="438">
                  <c:v>7.6215277777777771E-2</c:v>
                </c:pt>
                <c:pt idx="439">
                  <c:v>7.6388888888888895E-2</c:v>
                </c:pt>
                <c:pt idx="440">
                  <c:v>7.6562499999999992E-2</c:v>
                </c:pt>
                <c:pt idx="441">
                  <c:v>7.6736111111111116E-2</c:v>
                </c:pt>
                <c:pt idx="442">
                  <c:v>7.6909722222222213E-2</c:v>
                </c:pt>
                <c:pt idx="443">
                  <c:v>7.7083333333333337E-2</c:v>
                </c:pt>
                <c:pt idx="444">
                  <c:v>7.7256944444444434E-2</c:v>
                </c:pt>
                <c:pt idx="445">
                  <c:v>7.7430555555555558E-2</c:v>
                </c:pt>
                <c:pt idx="446">
                  <c:v>7.7604166666666669E-2</c:v>
                </c:pt>
                <c:pt idx="447">
                  <c:v>7.7777777777777779E-2</c:v>
                </c:pt>
                <c:pt idx="448">
                  <c:v>7.795138888888889E-2</c:v>
                </c:pt>
                <c:pt idx="449">
                  <c:v>7.8125E-2</c:v>
                </c:pt>
                <c:pt idx="450">
                  <c:v>7.829861111111111E-2</c:v>
                </c:pt>
                <c:pt idx="451">
                  <c:v>7.8472222222222221E-2</c:v>
                </c:pt>
                <c:pt idx="452">
                  <c:v>7.8645833333333331E-2</c:v>
                </c:pt>
                <c:pt idx="453">
                  <c:v>7.8819444444444442E-2</c:v>
                </c:pt>
                <c:pt idx="454">
                  <c:v>7.8993055555555566E-2</c:v>
                </c:pt>
                <c:pt idx="455">
                  <c:v>7.9166666666666663E-2</c:v>
                </c:pt>
                <c:pt idx="456">
                  <c:v>7.9340277777777787E-2</c:v>
                </c:pt>
                <c:pt idx="457">
                  <c:v>7.9513888888888884E-2</c:v>
                </c:pt>
                <c:pt idx="458">
                  <c:v>7.9687500000000008E-2</c:v>
                </c:pt>
                <c:pt idx="459">
                  <c:v>7.9861111111111105E-2</c:v>
                </c:pt>
                <c:pt idx="460">
                  <c:v>8.0034722222222229E-2</c:v>
                </c:pt>
                <c:pt idx="461">
                  <c:v>8.020833333333334E-2</c:v>
                </c:pt>
                <c:pt idx="462">
                  <c:v>8.038194444444445E-2</c:v>
                </c:pt>
                <c:pt idx="463">
                  <c:v>8.0555555555555561E-2</c:v>
                </c:pt>
                <c:pt idx="464">
                  <c:v>8.0729166666666671E-2</c:v>
                </c:pt>
                <c:pt idx="465">
                  <c:v>8.0902777777777782E-2</c:v>
                </c:pt>
                <c:pt idx="466">
                  <c:v>8.1076388888888892E-2</c:v>
                </c:pt>
                <c:pt idx="467">
                  <c:v>8.1250000000000003E-2</c:v>
                </c:pt>
                <c:pt idx="468">
                  <c:v>8.1423611111111113E-2</c:v>
                </c:pt>
                <c:pt idx="469">
                  <c:v>8.1597222222222224E-2</c:v>
                </c:pt>
                <c:pt idx="470">
                  <c:v>8.1770833333333334E-2</c:v>
                </c:pt>
                <c:pt idx="471">
                  <c:v>8.1944444444444445E-2</c:v>
                </c:pt>
                <c:pt idx="472">
                  <c:v>8.2118055555555555E-2</c:v>
                </c:pt>
                <c:pt idx="473">
                  <c:v>8.2291666666666666E-2</c:v>
                </c:pt>
                <c:pt idx="474">
                  <c:v>8.2465277777777776E-2</c:v>
                </c:pt>
                <c:pt idx="475">
                  <c:v>8.2638888888888887E-2</c:v>
                </c:pt>
                <c:pt idx="476">
                  <c:v>8.2812499999999997E-2</c:v>
                </c:pt>
                <c:pt idx="477">
                  <c:v>8.2986111111111108E-2</c:v>
                </c:pt>
                <c:pt idx="478">
                  <c:v>8.3159722222222218E-2</c:v>
                </c:pt>
                <c:pt idx="479">
                  <c:v>8.3333333333333329E-2</c:v>
                </c:pt>
                <c:pt idx="480">
                  <c:v>8.3506944444444453E-2</c:v>
                </c:pt>
                <c:pt idx="481">
                  <c:v>8.368055555555555E-2</c:v>
                </c:pt>
                <c:pt idx="482">
                  <c:v>8.3854166666666674E-2</c:v>
                </c:pt>
                <c:pt idx="483">
                  <c:v>8.4027777777777771E-2</c:v>
                </c:pt>
                <c:pt idx="484">
                  <c:v>8.4201388888888895E-2</c:v>
                </c:pt>
                <c:pt idx="485">
                  <c:v>8.4374999999999992E-2</c:v>
                </c:pt>
                <c:pt idx="486">
                  <c:v>8.4548611111111116E-2</c:v>
                </c:pt>
                <c:pt idx="487">
                  <c:v>8.4722222222222213E-2</c:v>
                </c:pt>
                <c:pt idx="488">
                  <c:v>8.4895833333333337E-2</c:v>
                </c:pt>
                <c:pt idx="489">
                  <c:v>8.5069444444444434E-2</c:v>
                </c:pt>
                <c:pt idx="490">
                  <c:v>8.5243055555555558E-2</c:v>
                </c:pt>
                <c:pt idx="491">
                  <c:v>8.5416666666666655E-2</c:v>
                </c:pt>
                <c:pt idx="492">
                  <c:v>8.5590277777777779E-2</c:v>
                </c:pt>
                <c:pt idx="493">
                  <c:v>8.5763888888888876E-2</c:v>
                </c:pt>
                <c:pt idx="494">
                  <c:v>8.59375E-2</c:v>
                </c:pt>
                <c:pt idx="495">
                  <c:v>8.6111111111111124E-2</c:v>
                </c:pt>
                <c:pt idx="496">
                  <c:v>8.6284722222222221E-2</c:v>
                </c:pt>
                <c:pt idx="497">
                  <c:v>8.6458333333333345E-2</c:v>
                </c:pt>
                <c:pt idx="498">
                  <c:v>8.6631944444444442E-2</c:v>
                </c:pt>
                <c:pt idx="499">
                  <c:v>8.6805555555555566E-2</c:v>
                </c:pt>
                <c:pt idx="500">
                  <c:v>8.6979166666666663E-2</c:v>
                </c:pt>
                <c:pt idx="501">
                  <c:v>8.7152777777777787E-2</c:v>
                </c:pt>
                <c:pt idx="502">
                  <c:v>8.7326388888888884E-2</c:v>
                </c:pt>
                <c:pt idx="503">
                  <c:v>8.7500000000000008E-2</c:v>
                </c:pt>
                <c:pt idx="504">
                  <c:v>8.7673611111111105E-2</c:v>
                </c:pt>
                <c:pt idx="505">
                  <c:v>8.7847222222222229E-2</c:v>
                </c:pt>
                <c:pt idx="506">
                  <c:v>8.8020833333333326E-2</c:v>
                </c:pt>
                <c:pt idx="507">
                  <c:v>8.819444444444445E-2</c:v>
                </c:pt>
                <c:pt idx="508">
                  <c:v>8.8368055555555547E-2</c:v>
                </c:pt>
                <c:pt idx="509">
                  <c:v>8.8541666666666671E-2</c:v>
                </c:pt>
                <c:pt idx="510">
                  <c:v>8.8715277777777782E-2</c:v>
                </c:pt>
                <c:pt idx="511">
                  <c:v>8.8888888888888892E-2</c:v>
                </c:pt>
                <c:pt idx="512">
                  <c:v>8.9062500000000003E-2</c:v>
                </c:pt>
                <c:pt idx="513">
                  <c:v>8.9236111111111113E-2</c:v>
                </c:pt>
                <c:pt idx="514">
                  <c:v>8.9409722222222224E-2</c:v>
                </c:pt>
                <c:pt idx="515">
                  <c:v>8.9583333333333334E-2</c:v>
                </c:pt>
                <c:pt idx="516">
                  <c:v>8.9756944444444445E-2</c:v>
                </c:pt>
                <c:pt idx="517">
                  <c:v>8.9930555555555555E-2</c:v>
                </c:pt>
                <c:pt idx="518">
                  <c:v>9.0104166666666666E-2</c:v>
                </c:pt>
                <c:pt idx="519">
                  <c:v>9.0277777777777776E-2</c:v>
                </c:pt>
                <c:pt idx="520">
                  <c:v>9.0451388888888887E-2</c:v>
                </c:pt>
                <c:pt idx="521">
                  <c:v>9.0624999999999997E-2</c:v>
                </c:pt>
                <c:pt idx="522">
                  <c:v>9.0798611111111108E-2</c:v>
                </c:pt>
                <c:pt idx="523">
                  <c:v>9.0972222222222218E-2</c:v>
                </c:pt>
                <c:pt idx="524">
                  <c:v>9.1145833333333329E-2</c:v>
                </c:pt>
                <c:pt idx="525">
                  <c:v>9.1319444444444453E-2</c:v>
                </c:pt>
                <c:pt idx="526">
                  <c:v>9.149305555555555E-2</c:v>
                </c:pt>
                <c:pt idx="527">
                  <c:v>9.1666666666666674E-2</c:v>
                </c:pt>
                <c:pt idx="528">
                  <c:v>9.1840277777777771E-2</c:v>
                </c:pt>
                <c:pt idx="529">
                  <c:v>9.2013888888888895E-2</c:v>
                </c:pt>
                <c:pt idx="530">
                  <c:v>9.2187499999999992E-2</c:v>
                </c:pt>
                <c:pt idx="531">
                  <c:v>9.2361111111111116E-2</c:v>
                </c:pt>
                <c:pt idx="532">
                  <c:v>9.2534722222222213E-2</c:v>
                </c:pt>
                <c:pt idx="533">
                  <c:v>9.2708333333333337E-2</c:v>
                </c:pt>
                <c:pt idx="534">
                  <c:v>9.2881944444444434E-2</c:v>
                </c:pt>
                <c:pt idx="535">
                  <c:v>9.3055555555555558E-2</c:v>
                </c:pt>
                <c:pt idx="536">
                  <c:v>9.3229166666666655E-2</c:v>
                </c:pt>
                <c:pt idx="537">
                  <c:v>9.3402777777777779E-2</c:v>
                </c:pt>
                <c:pt idx="538">
                  <c:v>9.3576388888888876E-2</c:v>
                </c:pt>
                <c:pt idx="539">
                  <c:v>9.375E-2</c:v>
                </c:pt>
                <c:pt idx="540">
                  <c:v>9.3923611111111097E-2</c:v>
                </c:pt>
                <c:pt idx="541">
                  <c:v>9.4097222222222221E-2</c:v>
                </c:pt>
                <c:pt idx="542">
                  <c:v>9.4270833333333345E-2</c:v>
                </c:pt>
                <c:pt idx="543">
                  <c:v>9.4444444444444442E-2</c:v>
                </c:pt>
                <c:pt idx="544">
                  <c:v>9.4618055555555566E-2</c:v>
                </c:pt>
                <c:pt idx="545">
                  <c:v>9.4791666666666663E-2</c:v>
                </c:pt>
                <c:pt idx="546">
                  <c:v>9.4965277777777787E-2</c:v>
                </c:pt>
                <c:pt idx="547">
                  <c:v>9.5138888888888884E-2</c:v>
                </c:pt>
                <c:pt idx="548">
                  <c:v>9.5312500000000008E-2</c:v>
                </c:pt>
                <c:pt idx="549">
                  <c:v>9.5486111111111105E-2</c:v>
                </c:pt>
                <c:pt idx="550">
                  <c:v>9.5659722222222229E-2</c:v>
                </c:pt>
                <c:pt idx="551">
                  <c:v>9.5833333333333326E-2</c:v>
                </c:pt>
                <c:pt idx="552">
                  <c:v>9.600694444444445E-2</c:v>
                </c:pt>
                <c:pt idx="553">
                  <c:v>9.6180555555555561E-2</c:v>
                </c:pt>
                <c:pt idx="554">
                  <c:v>9.6354166666666671E-2</c:v>
                </c:pt>
                <c:pt idx="555">
                  <c:v>9.6527777777777768E-2</c:v>
                </c:pt>
                <c:pt idx="556">
                  <c:v>9.6701388888888892E-2</c:v>
                </c:pt>
                <c:pt idx="557">
                  <c:v>9.6875000000000003E-2</c:v>
                </c:pt>
                <c:pt idx="558">
                  <c:v>9.7048611111111113E-2</c:v>
                </c:pt>
                <c:pt idx="559">
                  <c:v>9.7222222222222224E-2</c:v>
                </c:pt>
                <c:pt idx="560">
                  <c:v>9.7395833333333334E-2</c:v>
                </c:pt>
                <c:pt idx="561">
                  <c:v>9.7569444444444445E-2</c:v>
                </c:pt>
                <c:pt idx="562">
                  <c:v>9.7743055555555555E-2</c:v>
                </c:pt>
                <c:pt idx="563">
                  <c:v>9.7916666666666666E-2</c:v>
                </c:pt>
                <c:pt idx="564">
                  <c:v>9.8090277777777776E-2</c:v>
                </c:pt>
                <c:pt idx="565">
                  <c:v>9.8263888888888887E-2</c:v>
                </c:pt>
                <c:pt idx="566">
                  <c:v>9.8437499999999997E-2</c:v>
                </c:pt>
                <c:pt idx="567">
                  <c:v>9.8611111111111108E-2</c:v>
                </c:pt>
                <c:pt idx="568">
                  <c:v>9.8784722222222232E-2</c:v>
                </c:pt>
                <c:pt idx="569">
                  <c:v>9.8958333333333329E-2</c:v>
                </c:pt>
                <c:pt idx="570">
                  <c:v>9.9131944444444439E-2</c:v>
                </c:pt>
                <c:pt idx="571">
                  <c:v>9.930555555555555E-2</c:v>
                </c:pt>
                <c:pt idx="572">
                  <c:v>9.9479166666666674E-2</c:v>
                </c:pt>
                <c:pt idx="573">
                  <c:v>9.9652777777777771E-2</c:v>
                </c:pt>
                <c:pt idx="574">
                  <c:v>9.9826388888888895E-2</c:v>
                </c:pt>
                <c:pt idx="575">
                  <c:v>9.9999999999999992E-2</c:v>
                </c:pt>
                <c:pt idx="576">
                  <c:v>0.10017361111111112</c:v>
                </c:pt>
                <c:pt idx="577">
                  <c:v>0.10034722222222221</c:v>
                </c:pt>
                <c:pt idx="578">
                  <c:v>0.10052083333333334</c:v>
                </c:pt>
                <c:pt idx="579">
                  <c:v>0.10069444444444443</c:v>
                </c:pt>
                <c:pt idx="580">
                  <c:v>0.10086805555555556</c:v>
                </c:pt>
                <c:pt idx="581">
                  <c:v>0.10104166666666665</c:v>
                </c:pt>
                <c:pt idx="582">
                  <c:v>0.10121527777777778</c:v>
                </c:pt>
                <c:pt idx="583">
                  <c:v>0.1013888888888889</c:v>
                </c:pt>
                <c:pt idx="584">
                  <c:v>0.1015625</c:v>
                </c:pt>
                <c:pt idx="585">
                  <c:v>0.1017361111111111</c:v>
                </c:pt>
                <c:pt idx="586">
                  <c:v>0.10190972222222222</c:v>
                </c:pt>
                <c:pt idx="587">
                  <c:v>0.10208333333333335</c:v>
                </c:pt>
                <c:pt idx="588">
                  <c:v>0.10225694444444444</c:v>
                </c:pt>
                <c:pt idx="589">
                  <c:v>0.10243055555555557</c:v>
                </c:pt>
                <c:pt idx="590">
                  <c:v>0.10260416666666666</c:v>
                </c:pt>
                <c:pt idx="591">
                  <c:v>0.10277777777777779</c:v>
                </c:pt>
                <c:pt idx="592">
                  <c:v>0.10295138888888888</c:v>
                </c:pt>
                <c:pt idx="593">
                  <c:v>0.10312500000000001</c:v>
                </c:pt>
                <c:pt idx="594">
                  <c:v>0.1032986111111111</c:v>
                </c:pt>
                <c:pt idx="595">
                  <c:v>0.10347222222222223</c:v>
                </c:pt>
                <c:pt idx="596">
                  <c:v>0.10364583333333333</c:v>
                </c:pt>
                <c:pt idx="597">
                  <c:v>0.10381944444444445</c:v>
                </c:pt>
                <c:pt idx="598">
                  <c:v>0.10399305555555556</c:v>
                </c:pt>
                <c:pt idx="599">
                  <c:v>0.10416666666666667</c:v>
                </c:pt>
                <c:pt idx="600">
                  <c:v>0.10434027777777777</c:v>
                </c:pt>
                <c:pt idx="601">
                  <c:v>0.10451388888888889</c:v>
                </c:pt>
                <c:pt idx="602">
                  <c:v>0.1046875</c:v>
                </c:pt>
                <c:pt idx="603">
                  <c:v>0.10486111111111111</c:v>
                </c:pt>
                <c:pt idx="604">
                  <c:v>0.10503472222222222</c:v>
                </c:pt>
                <c:pt idx="605">
                  <c:v>0.10520833333333333</c:v>
                </c:pt>
                <c:pt idx="606">
                  <c:v>0.10538194444444444</c:v>
                </c:pt>
                <c:pt idx="607">
                  <c:v>0.10555555555555556</c:v>
                </c:pt>
                <c:pt idx="608">
                  <c:v>0.10572916666666667</c:v>
                </c:pt>
                <c:pt idx="609">
                  <c:v>0.10590277777777778</c:v>
                </c:pt>
                <c:pt idx="610">
                  <c:v>0.10607638888888889</c:v>
                </c:pt>
                <c:pt idx="611">
                  <c:v>0.10625</c:v>
                </c:pt>
                <c:pt idx="612">
                  <c:v>0.10642361111111111</c:v>
                </c:pt>
                <c:pt idx="613">
                  <c:v>0.10659722222222223</c:v>
                </c:pt>
                <c:pt idx="614">
                  <c:v>0.10677083333333333</c:v>
                </c:pt>
                <c:pt idx="615">
                  <c:v>0.10694444444444444</c:v>
                </c:pt>
                <c:pt idx="616">
                  <c:v>0.10711805555555555</c:v>
                </c:pt>
                <c:pt idx="617">
                  <c:v>0.10729166666666667</c:v>
                </c:pt>
                <c:pt idx="618">
                  <c:v>0.10746527777777777</c:v>
                </c:pt>
                <c:pt idx="619">
                  <c:v>0.1076388888888889</c:v>
                </c:pt>
                <c:pt idx="620">
                  <c:v>0.10781249999999999</c:v>
                </c:pt>
                <c:pt idx="621">
                  <c:v>0.10798611111111112</c:v>
                </c:pt>
                <c:pt idx="622">
                  <c:v>0.10815972222222221</c:v>
                </c:pt>
                <c:pt idx="623">
                  <c:v>0.10833333333333334</c:v>
                </c:pt>
                <c:pt idx="624">
                  <c:v>0.10850694444444443</c:v>
                </c:pt>
                <c:pt idx="625">
                  <c:v>0.10868055555555556</c:v>
                </c:pt>
                <c:pt idx="626">
                  <c:v>0.10885416666666665</c:v>
                </c:pt>
                <c:pt idx="627">
                  <c:v>0.10902777777777778</c:v>
                </c:pt>
                <c:pt idx="628">
                  <c:v>0.1092013888888889</c:v>
                </c:pt>
                <c:pt idx="629">
                  <c:v>0.109375</c:v>
                </c:pt>
                <c:pt idx="630">
                  <c:v>0.1095486111111111</c:v>
                </c:pt>
                <c:pt idx="631">
                  <c:v>0.10972222222222222</c:v>
                </c:pt>
                <c:pt idx="632">
                  <c:v>0.10989583333333335</c:v>
                </c:pt>
                <c:pt idx="633">
                  <c:v>0.11006944444444444</c:v>
                </c:pt>
                <c:pt idx="634">
                  <c:v>0.11024305555555557</c:v>
                </c:pt>
                <c:pt idx="635">
                  <c:v>0.11041666666666666</c:v>
                </c:pt>
                <c:pt idx="636">
                  <c:v>0.11059027777777779</c:v>
                </c:pt>
                <c:pt idx="637">
                  <c:v>0.11076388888888888</c:v>
                </c:pt>
                <c:pt idx="638">
                  <c:v>0.11093750000000001</c:v>
                </c:pt>
                <c:pt idx="639">
                  <c:v>0.1111111111111111</c:v>
                </c:pt>
                <c:pt idx="640">
                  <c:v>0.11128472222222223</c:v>
                </c:pt>
                <c:pt idx="641">
                  <c:v>0.11145833333333333</c:v>
                </c:pt>
                <c:pt idx="642">
                  <c:v>0.11163194444444445</c:v>
                </c:pt>
                <c:pt idx="643">
                  <c:v>0.11180555555555556</c:v>
                </c:pt>
                <c:pt idx="644">
                  <c:v>0.11197916666666667</c:v>
                </c:pt>
                <c:pt idx="645">
                  <c:v>0.11215277777777777</c:v>
                </c:pt>
                <c:pt idx="646">
                  <c:v>0.11232638888888889</c:v>
                </c:pt>
                <c:pt idx="647">
                  <c:v>0.1125</c:v>
                </c:pt>
                <c:pt idx="648">
                  <c:v>0.11267361111111111</c:v>
                </c:pt>
                <c:pt idx="649">
                  <c:v>0.11284722222222222</c:v>
                </c:pt>
                <c:pt idx="650">
                  <c:v>0.11302083333333333</c:v>
                </c:pt>
                <c:pt idx="651">
                  <c:v>0.11319444444444444</c:v>
                </c:pt>
                <c:pt idx="652">
                  <c:v>0.11336805555555556</c:v>
                </c:pt>
                <c:pt idx="653">
                  <c:v>0.11354166666666667</c:v>
                </c:pt>
                <c:pt idx="654">
                  <c:v>0.11371527777777778</c:v>
                </c:pt>
                <c:pt idx="655">
                  <c:v>0.11388888888888889</c:v>
                </c:pt>
                <c:pt idx="656">
                  <c:v>0.1140625</c:v>
                </c:pt>
                <c:pt idx="657">
                  <c:v>0.11423611111111111</c:v>
                </c:pt>
                <c:pt idx="658">
                  <c:v>0.11440972222222223</c:v>
                </c:pt>
                <c:pt idx="659">
                  <c:v>0.11458333333333333</c:v>
                </c:pt>
                <c:pt idx="660">
                  <c:v>0.11475694444444444</c:v>
                </c:pt>
                <c:pt idx="661">
                  <c:v>0.11493055555555555</c:v>
                </c:pt>
                <c:pt idx="662">
                  <c:v>0.11510416666666667</c:v>
                </c:pt>
                <c:pt idx="663">
                  <c:v>0.11527777777777777</c:v>
                </c:pt>
                <c:pt idx="664">
                  <c:v>0.1154513888888889</c:v>
                </c:pt>
                <c:pt idx="665">
                  <c:v>0.11562499999999999</c:v>
                </c:pt>
                <c:pt idx="666">
                  <c:v>0.11579861111111112</c:v>
                </c:pt>
                <c:pt idx="667">
                  <c:v>0.11597222222222221</c:v>
                </c:pt>
                <c:pt idx="668">
                  <c:v>0.11614583333333334</c:v>
                </c:pt>
                <c:pt idx="669">
                  <c:v>0.11631944444444443</c:v>
                </c:pt>
                <c:pt idx="670">
                  <c:v>0.11649305555555556</c:v>
                </c:pt>
                <c:pt idx="671">
                  <c:v>0.11666666666666665</c:v>
                </c:pt>
                <c:pt idx="672">
                  <c:v>0.11684027777777778</c:v>
                </c:pt>
                <c:pt idx="673">
                  <c:v>0.1170138888888889</c:v>
                </c:pt>
                <c:pt idx="674">
                  <c:v>0.1171875</c:v>
                </c:pt>
                <c:pt idx="675">
                  <c:v>0.1173611111111111</c:v>
                </c:pt>
                <c:pt idx="676">
                  <c:v>0.11753472222222222</c:v>
                </c:pt>
                <c:pt idx="677">
                  <c:v>0.11770833333333335</c:v>
                </c:pt>
                <c:pt idx="678">
                  <c:v>0.11788194444444444</c:v>
                </c:pt>
                <c:pt idx="679">
                  <c:v>0.11805555555555557</c:v>
                </c:pt>
                <c:pt idx="680">
                  <c:v>0.11822916666666666</c:v>
                </c:pt>
                <c:pt idx="681">
                  <c:v>0.11840277777777779</c:v>
                </c:pt>
                <c:pt idx="682">
                  <c:v>0.11857638888888888</c:v>
                </c:pt>
                <c:pt idx="683">
                  <c:v>0.11875000000000001</c:v>
                </c:pt>
                <c:pt idx="684">
                  <c:v>0.1189236111111111</c:v>
                </c:pt>
                <c:pt idx="685">
                  <c:v>0.11909722222222223</c:v>
                </c:pt>
                <c:pt idx="686">
                  <c:v>0.11927083333333333</c:v>
                </c:pt>
                <c:pt idx="687">
                  <c:v>0.11944444444444445</c:v>
                </c:pt>
                <c:pt idx="688">
                  <c:v>0.11961805555555556</c:v>
                </c:pt>
                <c:pt idx="689">
                  <c:v>0.11979166666666667</c:v>
                </c:pt>
                <c:pt idx="690">
                  <c:v>0.11996527777777777</c:v>
                </c:pt>
                <c:pt idx="691">
                  <c:v>0.12013888888888889</c:v>
                </c:pt>
                <c:pt idx="692">
                  <c:v>0.1203125</c:v>
                </c:pt>
                <c:pt idx="693">
                  <c:v>0.12048611111111111</c:v>
                </c:pt>
                <c:pt idx="694">
                  <c:v>0.12065972222222222</c:v>
                </c:pt>
                <c:pt idx="695">
                  <c:v>0.12083333333333333</c:v>
                </c:pt>
                <c:pt idx="696">
                  <c:v>0.12100694444444444</c:v>
                </c:pt>
                <c:pt idx="697">
                  <c:v>0.12118055555555556</c:v>
                </c:pt>
                <c:pt idx="698">
                  <c:v>0.12135416666666667</c:v>
                </c:pt>
                <c:pt idx="699">
                  <c:v>0.12152777777777778</c:v>
                </c:pt>
                <c:pt idx="700">
                  <c:v>0.12170138888888889</c:v>
                </c:pt>
                <c:pt idx="701">
                  <c:v>0.121875</c:v>
                </c:pt>
                <c:pt idx="702">
                  <c:v>0.12204861111111111</c:v>
                </c:pt>
                <c:pt idx="703">
                  <c:v>0.12222222222222223</c:v>
                </c:pt>
                <c:pt idx="704">
                  <c:v>0.12239583333333333</c:v>
                </c:pt>
                <c:pt idx="705">
                  <c:v>0.12256944444444444</c:v>
                </c:pt>
                <c:pt idx="706">
                  <c:v>0.12274305555555555</c:v>
                </c:pt>
                <c:pt idx="707">
                  <c:v>0.12291666666666667</c:v>
                </c:pt>
                <c:pt idx="708">
                  <c:v>0.12309027777777777</c:v>
                </c:pt>
                <c:pt idx="709">
                  <c:v>0.1232638888888889</c:v>
                </c:pt>
                <c:pt idx="710">
                  <c:v>0.12343749999999999</c:v>
                </c:pt>
                <c:pt idx="711">
                  <c:v>0.12361111111111112</c:v>
                </c:pt>
                <c:pt idx="712">
                  <c:v>0.12378472222222221</c:v>
                </c:pt>
                <c:pt idx="713">
                  <c:v>0.12395833333333334</c:v>
                </c:pt>
                <c:pt idx="714">
                  <c:v>0.12413194444444443</c:v>
                </c:pt>
                <c:pt idx="715">
                  <c:v>0.12430555555555556</c:v>
                </c:pt>
                <c:pt idx="716">
                  <c:v>0.12447916666666665</c:v>
                </c:pt>
                <c:pt idx="717">
                  <c:v>0.12465277777777778</c:v>
                </c:pt>
                <c:pt idx="718">
                  <c:v>0.1248263888888889</c:v>
                </c:pt>
                <c:pt idx="719">
                  <c:v>0.125</c:v>
                </c:pt>
                <c:pt idx="720">
                  <c:v>0.12517361111111111</c:v>
                </c:pt>
                <c:pt idx="721">
                  <c:v>0.12534722222222222</c:v>
                </c:pt>
                <c:pt idx="722">
                  <c:v>0.12552083333333333</c:v>
                </c:pt>
                <c:pt idx="723">
                  <c:v>0.12569444444444444</c:v>
                </c:pt>
                <c:pt idx="724">
                  <c:v>0.12586805555555555</c:v>
                </c:pt>
                <c:pt idx="725">
                  <c:v>0.12604166666666666</c:v>
                </c:pt>
                <c:pt idx="726">
                  <c:v>0.12621527777777777</c:v>
                </c:pt>
                <c:pt idx="727">
                  <c:v>0.12638888888888888</c:v>
                </c:pt>
                <c:pt idx="728">
                  <c:v>0.12656249999999999</c:v>
                </c:pt>
                <c:pt idx="729">
                  <c:v>0.1267361111111111</c:v>
                </c:pt>
                <c:pt idx="730">
                  <c:v>0.12690972222222222</c:v>
                </c:pt>
                <c:pt idx="731">
                  <c:v>0.12708333333333333</c:v>
                </c:pt>
                <c:pt idx="732">
                  <c:v>0.12725694444444444</c:v>
                </c:pt>
                <c:pt idx="733">
                  <c:v>0.12743055555555555</c:v>
                </c:pt>
                <c:pt idx="734">
                  <c:v>0.12760416666666666</c:v>
                </c:pt>
                <c:pt idx="735">
                  <c:v>0.1277777777777778</c:v>
                </c:pt>
                <c:pt idx="736">
                  <c:v>0.12795138888888888</c:v>
                </c:pt>
                <c:pt idx="737">
                  <c:v>0.12812500000000002</c:v>
                </c:pt>
                <c:pt idx="738">
                  <c:v>0.1282986111111111</c:v>
                </c:pt>
                <c:pt idx="739">
                  <c:v>0.12847222222222224</c:v>
                </c:pt>
                <c:pt idx="740">
                  <c:v>0.12864583333333332</c:v>
                </c:pt>
                <c:pt idx="741">
                  <c:v>0.12881944444444446</c:v>
                </c:pt>
                <c:pt idx="742">
                  <c:v>0.12899305555555554</c:v>
                </c:pt>
                <c:pt idx="743">
                  <c:v>0.12916666666666668</c:v>
                </c:pt>
                <c:pt idx="744">
                  <c:v>0.12934027777777776</c:v>
                </c:pt>
                <c:pt idx="745">
                  <c:v>0.1295138888888889</c:v>
                </c:pt>
                <c:pt idx="746">
                  <c:v>0.12968749999999998</c:v>
                </c:pt>
                <c:pt idx="747">
                  <c:v>0.12986111111111112</c:v>
                </c:pt>
                <c:pt idx="748">
                  <c:v>0.1300347222222222</c:v>
                </c:pt>
                <c:pt idx="749">
                  <c:v>0.13020833333333334</c:v>
                </c:pt>
                <c:pt idx="750">
                  <c:v>0.13038194444444445</c:v>
                </c:pt>
                <c:pt idx="751">
                  <c:v>0.13055555555555556</c:v>
                </c:pt>
                <c:pt idx="752">
                  <c:v>0.13072916666666667</c:v>
                </c:pt>
                <c:pt idx="753">
                  <c:v>0.13090277777777778</c:v>
                </c:pt>
                <c:pt idx="754">
                  <c:v>0.1310763888888889</c:v>
                </c:pt>
                <c:pt idx="755">
                  <c:v>0.13125000000000001</c:v>
                </c:pt>
                <c:pt idx="756">
                  <c:v>0.13142361111111112</c:v>
                </c:pt>
                <c:pt idx="757">
                  <c:v>0.13159722222222223</c:v>
                </c:pt>
                <c:pt idx="758">
                  <c:v>0.13177083333333334</c:v>
                </c:pt>
                <c:pt idx="759">
                  <c:v>0.13194444444444445</c:v>
                </c:pt>
                <c:pt idx="760">
                  <c:v>0.13211805555555556</c:v>
                </c:pt>
                <c:pt idx="761">
                  <c:v>0.13229166666666667</c:v>
                </c:pt>
                <c:pt idx="762">
                  <c:v>0.13246527777777778</c:v>
                </c:pt>
                <c:pt idx="763">
                  <c:v>0.13263888888888889</c:v>
                </c:pt>
                <c:pt idx="764">
                  <c:v>0.1328125</c:v>
                </c:pt>
                <c:pt idx="765">
                  <c:v>0.13298611111111111</c:v>
                </c:pt>
                <c:pt idx="766">
                  <c:v>0.13315972222222222</c:v>
                </c:pt>
                <c:pt idx="767">
                  <c:v>0.13333333333333333</c:v>
                </c:pt>
                <c:pt idx="768">
                  <c:v>0.13350694444444444</c:v>
                </c:pt>
                <c:pt idx="769">
                  <c:v>0.13368055555555555</c:v>
                </c:pt>
                <c:pt idx="770">
                  <c:v>0.13385416666666666</c:v>
                </c:pt>
                <c:pt idx="771">
                  <c:v>0.13402777777777777</c:v>
                </c:pt>
                <c:pt idx="772">
                  <c:v>0.13420138888888888</c:v>
                </c:pt>
                <c:pt idx="773">
                  <c:v>0.13437499999999999</c:v>
                </c:pt>
                <c:pt idx="774">
                  <c:v>0.1345486111111111</c:v>
                </c:pt>
                <c:pt idx="775">
                  <c:v>0.13472222222222222</c:v>
                </c:pt>
                <c:pt idx="776">
                  <c:v>0.13489583333333333</c:v>
                </c:pt>
                <c:pt idx="777">
                  <c:v>0.13506944444444444</c:v>
                </c:pt>
                <c:pt idx="778">
                  <c:v>0.13524305555555555</c:v>
                </c:pt>
                <c:pt idx="779">
                  <c:v>0.13541666666666666</c:v>
                </c:pt>
                <c:pt idx="780">
                  <c:v>0.13559027777777777</c:v>
                </c:pt>
                <c:pt idx="781">
                  <c:v>0.13576388888888888</c:v>
                </c:pt>
                <c:pt idx="782">
                  <c:v>0.13593750000000002</c:v>
                </c:pt>
                <c:pt idx="783">
                  <c:v>0.1361111111111111</c:v>
                </c:pt>
                <c:pt idx="784">
                  <c:v>0.13628472222222224</c:v>
                </c:pt>
                <c:pt idx="785">
                  <c:v>0.13645833333333332</c:v>
                </c:pt>
                <c:pt idx="786">
                  <c:v>0.13663194444444446</c:v>
                </c:pt>
                <c:pt idx="787">
                  <c:v>0.13680555555555554</c:v>
                </c:pt>
                <c:pt idx="788">
                  <c:v>0.13697916666666668</c:v>
                </c:pt>
                <c:pt idx="789">
                  <c:v>0.13715277777777776</c:v>
                </c:pt>
                <c:pt idx="790">
                  <c:v>0.1373263888888889</c:v>
                </c:pt>
                <c:pt idx="791">
                  <c:v>0.13749999999999998</c:v>
                </c:pt>
                <c:pt idx="792">
                  <c:v>0.13767361111111112</c:v>
                </c:pt>
                <c:pt idx="793">
                  <c:v>0.13784722222222223</c:v>
                </c:pt>
                <c:pt idx="794">
                  <c:v>0.13802083333333334</c:v>
                </c:pt>
                <c:pt idx="795">
                  <c:v>0.13819444444444443</c:v>
                </c:pt>
                <c:pt idx="796">
                  <c:v>0.13836805555555556</c:v>
                </c:pt>
                <c:pt idx="797">
                  <c:v>0.13854166666666667</c:v>
                </c:pt>
                <c:pt idx="798">
                  <c:v>0.13871527777777778</c:v>
                </c:pt>
                <c:pt idx="799">
                  <c:v>0.1388888888888889</c:v>
                </c:pt>
                <c:pt idx="800">
                  <c:v>0.13906250000000001</c:v>
                </c:pt>
                <c:pt idx="801">
                  <c:v>0.13923611111111112</c:v>
                </c:pt>
                <c:pt idx="802">
                  <c:v>0.13940972222222223</c:v>
                </c:pt>
                <c:pt idx="803">
                  <c:v>0.13958333333333334</c:v>
                </c:pt>
                <c:pt idx="804">
                  <c:v>0.13975694444444445</c:v>
                </c:pt>
                <c:pt idx="805">
                  <c:v>0.13993055555555556</c:v>
                </c:pt>
                <c:pt idx="806">
                  <c:v>0.14010416666666667</c:v>
                </c:pt>
                <c:pt idx="807">
                  <c:v>0.14027777777777778</c:v>
                </c:pt>
                <c:pt idx="808">
                  <c:v>0.14045138888888889</c:v>
                </c:pt>
                <c:pt idx="809">
                  <c:v>0.140625</c:v>
                </c:pt>
                <c:pt idx="810">
                  <c:v>0.14079861111111111</c:v>
                </c:pt>
                <c:pt idx="811">
                  <c:v>0.14097222222222222</c:v>
                </c:pt>
                <c:pt idx="812">
                  <c:v>0.14114583333333333</c:v>
                </c:pt>
                <c:pt idx="813">
                  <c:v>0.14131944444444444</c:v>
                </c:pt>
                <c:pt idx="814">
                  <c:v>0.14149305555555555</c:v>
                </c:pt>
                <c:pt idx="815">
                  <c:v>0.14166666666666666</c:v>
                </c:pt>
                <c:pt idx="816">
                  <c:v>0.14184027777777777</c:v>
                </c:pt>
                <c:pt idx="817">
                  <c:v>0.14201388888888888</c:v>
                </c:pt>
                <c:pt idx="818">
                  <c:v>0.14218749999999999</c:v>
                </c:pt>
                <c:pt idx="819">
                  <c:v>0.1423611111111111</c:v>
                </c:pt>
                <c:pt idx="820">
                  <c:v>0.14253472222222222</c:v>
                </c:pt>
                <c:pt idx="821">
                  <c:v>0.14270833333333333</c:v>
                </c:pt>
                <c:pt idx="822">
                  <c:v>0.14288194444444444</c:v>
                </c:pt>
                <c:pt idx="823">
                  <c:v>0.14305555555555557</c:v>
                </c:pt>
                <c:pt idx="824">
                  <c:v>0.14322916666666666</c:v>
                </c:pt>
                <c:pt idx="825">
                  <c:v>0.14340277777777777</c:v>
                </c:pt>
                <c:pt idx="826">
                  <c:v>0.14357638888888888</c:v>
                </c:pt>
                <c:pt idx="827">
                  <c:v>0.14375000000000002</c:v>
                </c:pt>
                <c:pt idx="828">
                  <c:v>0.1439236111111111</c:v>
                </c:pt>
                <c:pt idx="829">
                  <c:v>0.14409722222222224</c:v>
                </c:pt>
                <c:pt idx="830">
                  <c:v>0.14427083333333332</c:v>
                </c:pt>
                <c:pt idx="831">
                  <c:v>0.14444444444444446</c:v>
                </c:pt>
                <c:pt idx="832">
                  <c:v>0.14461805555555554</c:v>
                </c:pt>
                <c:pt idx="833">
                  <c:v>0.14479166666666668</c:v>
                </c:pt>
                <c:pt idx="834">
                  <c:v>0.14496527777777776</c:v>
                </c:pt>
                <c:pt idx="835">
                  <c:v>0.1451388888888889</c:v>
                </c:pt>
                <c:pt idx="836">
                  <c:v>0.14531249999999998</c:v>
                </c:pt>
                <c:pt idx="837">
                  <c:v>0.14548611111111112</c:v>
                </c:pt>
                <c:pt idx="838">
                  <c:v>0.14565972222222223</c:v>
                </c:pt>
                <c:pt idx="839">
                  <c:v>0.14583333333333334</c:v>
                </c:pt>
                <c:pt idx="840">
                  <c:v>0.14600694444444443</c:v>
                </c:pt>
                <c:pt idx="841">
                  <c:v>0.14618055555555556</c:v>
                </c:pt>
                <c:pt idx="842">
                  <c:v>0.14635416666666667</c:v>
                </c:pt>
                <c:pt idx="843">
                  <c:v>0.14652777777777778</c:v>
                </c:pt>
                <c:pt idx="844">
                  <c:v>0.1467013888888889</c:v>
                </c:pt>
                <c:pt idx="845">
                  <c:v>0.14687500000000001</c:v>
                </c:pt>
                <c:pt idx="846">
                  <c:v>0.14704861111111112</c:v>
                </c:pt>
                <c:pt idx="847">
                  <c:v>0.14722222222222223</c:v>
                </c:pt>
                <c:pt idx="848">
                  <c:v>0.14739583333333334</c:v>
                </c:pt>
                <c:pt idx="849">
                  <c:v>0.14756944444444445</c:v>
                </c:pt>
                <c:pt idx="850">
                  <c:v>0.14774305555555556</c:v>
                </c:pt>
                <c:pt idx="851">
                  <c:v>0.14791666666666667</c:v>
                </c:pt>
                <c:pt idx="852">
                  <c:v>0.14809027777777778</c:v>
                </c:pt>
                <c:pt idx="853">
                  <c:v>0.14826388888888889</c:v>
                </c:pt>
                <c:pt idx="854">
                  <c:v>0.1484375</c:v>
                </c:pt>
                <c:pt idx="855">
                  <c:v>0.14861111111111111</c:v>
                </c:pt>
                <c:pt idx="856">
                  <c:v>0.14878472222222222</c:v>
                </c:pt>
                <c:pt idx="857">
                  <c:v>0.14895833333333333</c:v>
                </c:pt>
                <c:pt idx="858">
                  <c:v>0.14913194444444444</c:v>
                </c:pt>
                <c:pt idx="859">
                  <c:v>0.14930555555555555</c:v>
                </c:pt>
                <c:pt idx="860">
                  <c:v>0.14947916666666666</c:v>
                </c:pt>
                <c:pt idx="861">
                  <c:v>0.14965277777777777</c:v>
                </c:pt>
                <c:pt idx="862">
                  <c:v>0.14982638888888888</c:v>
                </c:pt>
                <c:pt idx="863">
                  <c:v>0.15</c:v>
                </c:pt>
                <c:pt idx="864">
                  <c:v>0.1501736111111111</c:v>
                </c:pt>
                <c:pt idx="865">
                  <c:v>0.15034722222222222</c:v>
                </c:pt>
                <c:pt idx="866">
                  <c:v>0.15052083333333333</c:v>
                </c:pt>
                <c:pt idx="867">
                  <c:v>0.15069444444444444</c:v>
                </c:pt>
                <c:pt idx="868">
                  <c:v>0.15086805555555557</c:v>
                </c:pt>
                <c:pt idx="869">
                  <c:v>0.15104166666666666</c:v>
                </c:pt>
                <c:pt idx="870">
                  <c:v>0.15121527777777777</c:v>
                </c:pt>
                <c:pt idx="871">
                  <c:v>0.15138888888888888</c:v>
                </c:pt>
                <c:pt idx="872">
                  <c:v>0.15156250000000002</c:v>
                </c:pt>
                <c:pt idx="873">
                  <c:v>0.1517361111111111</c:v>
                </c:pt>
                <c:pt idx="874">
                  <c:v>0.15190972222222224</c:v>
                </c:pt>
                <c:pt idx="875">
                  <c:v>0.15208333333333332</c:v>
                </c:pt>
                <c:pt idx="876">
                  <c:v>0.15225694444444446</c:v>
                </c:pt>
                <c:pt idx="877">
                  <c:v>0.15243055555555554</c:v>
                </c:pt>
                <c:pt idx="878">
                  <c:v>0.15260416666666668</c:v>
                </c:pt>
                <c:pt idx="879">
                  <c:v>0.15277777777777776</c:v>
                </c:pt>
                <c:pt idx="880">
                  <c:v>0.1529513888888889</c:v>
                </c:pt>
                <c:pt idx="881">
                  <c:v>0.15312499999999998</c:v>
                </c:pt>
                <c:pt idx="882">
                  <c:v>0.15329861111111112</c:v>
                </c:pt>
                <c:pt idx="883">
                  <c:v>0.15347222222222223</c:v>
                </c:pt>
                <c:pt idx="884">
                  <c:v>0.15364583333333334</c:v>
                </c:pt>
                <c:pt idx="885">
                  <c:v>0.15381944444444443</c:v>
                </c:pt>
                <c:pt idx="886">
                  <c:v>0.15399305555555556</c:v>
                </c:pt>
                <c:pt idx="887">
                  <c:v>0.15416666666666667</c:v>
                </c:pt>
                <c:pt idx="888">
                  <c:v>0.15434027777777778</c:v>
                </c:pt>
                <c:pt idx="889">
                  <c:v>0.1545138888888889</c:v>
                </c:pt>
                <c:pt idx="890">
                  <c:v>0.15468750000000001</c:v>
                </c:pt>
                <c:pt idx="891">
                  <c:v>0.15486111111111112</c:v>
                </c:pt>
                <c:pt idx="892">
                  <c:v>0.15503472222222223</c:v>
                </c:pt>
                <c:pt idx="893">
                  <c:v>0.15520833333333334</c:v>
                </c:pt>
                <c:pt idx="894">
                  <c:v>0.15538194444444445</c:v>
                </c:pt>
                <c:pt idx="895">
                  <c:v>0.15555555555555556</c:v>
                </c:pt>
                <c:pt idx="896">
                  <c:v>0.15572916666666667</c:v>
                </c:pt>
                <c:pt idx="897">
                  <c:v>0.15590277777777778</c:v>
                </c:pt>
                <c:pt idx="898">
                  <c:v>0.15607638888888889</c:v>
                </c:pt>
                <c:pt idx="899">
                  <c:v>0.15625</c:v>
                </c:pt>
                <c:pt idx="900">
                  <c:v>0.15642361111111111</c:v>
                </c:pt>
                <c:pt idx="901">
                  <c:v>0.15659722222222222</c:v>
                </c:pt>
                <c:pt idx="902">
                  <c:v>0.15677083333333333</c:v>
                </c:pt>
                <c:pt idx="903">
                  <c:v>0.15694444444444444</c:v>
                </c:pt>
                <c:pt idx="904">
                  <c:v>0.15711805555555555</c:v>
                </c:pt>
                <c:pt idx="905">
                  <c:v>0.15729166666666666</c:v>
                </c:pt>
                <c:pt idx="906">
                  <c:v>0.15746527777777777</c:v>
                </c:pt>
                <c:pt idx="907">
                  <c:v>0.15763888888888888</c:v>
                </c:pt>
                <c:pt idx="908">
                  <c:v>0.15781249999999999</c:v>
                </c:pt>
                <c:pt idx="909">
                  <c:v>0.1579861111111111</c:v>
                </c:pt>
                <c:pt idx="910">
                  <c:v>0.15815972222222222</c:v>
                </c:pt>
                <c:pt idx="911">
                  <c:v>0.15833333333333333</c:v>
                </c:pt>
                <c:pt idx="912">
                  <c:v>0.15850694444444444</c:v>
                </c:pt>
                <c:pt idx="913">
                  <c:v>0.15868055555555557</c:v>
                </c:pt>
                <c:pt idx="914">
                  <c:v>0.15885416666666666</c:v>
                </c:pt>
                <c:pt idx="915">
                  <c:v>0.15902777777777777</c:v>
                </c:pt>
                <c:pt idx="916">
                  <c:v>0.15920138888888888</c:v>
                </c:pt>
                <c:pt idx="917">
                  <c:v>0.15937500000000002</c:v>
                </c:pt>
                <c:pt idx="918">
                  <c:v>0.1595486111111111</c:v>
                </c:pt>
                <c:pt idx="919">
                  <c:v>0.15972222222222224</c:v>
                </c:pt>
                <c:pt idx="920">
                  <c:v>0.15989583333333332</c:v>
                </c:pt>
                <c:pt idx="921">
                  <c:v>0.16006944444444446</c:v>
                </c:pt>
                <c:pt idx="922">
                  <c:v>0.16024305555555554</c:v>
                </c:pt>
                <c:pt idx="923">
                  <c:v>0.16041666666666668</c:v>
                </c:pt>
                <c:pt idx="924">
                  <c:v>0.16059027777777776</c:v>
                </c:pt>
                <c:pt idx="925">
                  <c:v>0.1607638888888889</c:v>
                </c:pt>
                <c:pt idx="926">
                  <c:v>0.16093749999999998</c:v>
                </c:pt>
                <c:pt idx="927">
                  <c:v>0.16111111111111112</c:v>
                </c:pt>
                <c:pt idx="928">
                  <c:v>0.16128472222222223</c:v>
                </c:pt>
                <c:pt idx="929">
                  <c:v>0.16145833333333334</c:v>
                </c:pt>
                <c:pt idx="930">
                  <c:v>0.16163194444444443</c:v>
                </c:pt>
                <c:pt idx="931">
                  <c:v>0.16180555555555556</c:v>
                </c:pt>
                <c:pt idx="932">
                  <c:v>0.16197916666666667</c:v>
                </c:pt>
                <c:pt idx="933">
                  <c:v>0.16215277777777778</c:v>
                </c:pt>
                <c:pt idx="934">
                  <c:v>0.1623263888888889</c:v>
                </c:pt>
                <c:pt idx="935">
                  <c:v>0.16250000000000001</c:v>
                </c:pt>
                <c:pt idx="936">
                  <c:v>0.16267361111111112</c:v>
                </c:pt>
                <c:pt idx="937">
                  <c:v>0.16284722222222223</c:v>
                </c:pt>
                <c:pt idx="938">
                  <c:v>0.16302083333333334</c:v>
                </c:pt>
                <c:pt idx="939">
                  <c:v>0.16319444444444445</c:v>
                </c:pt>
                <c:pt idx="940">
                  <c:v>0.16336805555555556</c:v>
                </c:pt>
                <c:pt idx="941">
                  <c:v>0.16354166666666667</c:v>
                </c:pt>
                <c:pt idx="942">
                  <c:v>0.16371527777777778</c:v>
                </c:pt>
                <c:pt idx="943">
                  <c:v>0.16388888888888889</c:v>
                </c:pt>
                <c:pt idx="944">
                  <c:v>0.1640625</c:v>
                </c:pt>
                <c:pt idx="945">
                  <c:v>0.16423611111111111</c:v>
                </c:pt>
                <c:pt idx="946">
                  <c:v>0.16440972222222222</c:v>
                </c:pt>
                <c:pt idx="947">
                  <c:v>0.16458333333333333</c:v>
                </c:pt>
                <c:pt idx="948">
                  <c:v>0.16475694444444444</c:v>
                </c:pt>
                <c:pt idx="949">
                  <c:v>0.16493055555555555</c:v>
                </c:pt>
                <c:pt idx="950">
                  <c:v>0.16510416666666666</c:v>
                </c:pt>
                <c:pt idx="951">
                  <c:v>0.16527777777777777</c:v>
                </c:pt>
                <c:pt idx="952">
                  <c:v>0.16545138888888888</c:v>
                </c:pt>
                <c:pt idx="953">
                  <c:v>0.16562499999999999</c:v>
                </c:pt>
                <c:pt idx="954">
                  <c:v>0.1657986111111111</c:v>
                </c:pt>
                <c:pt idx="955">
                  <c:v>0.16597222222222222</c:v>
                </c:pt>
                <c:pt idx="956">
                  <c:v>0.16614583333333333</c:v>
                </c:pt>
                <c:pt idx="957">
                  <c:v>0.16631944444444444</c:v>
                </c:pt>
                <c:pt idx="958">
                  <c:v>0.16649305555555557</c:v>
                </c:pt>
                <c:pt idx="959">
                  <c:v>0.16666666666666666</c:v>
                </c:pt>
                <c:pt idx="960">
                  <c:v>0.16684027777777777</c:v>
                </c:pt>
                <c:pt idx="961">
                  <c:v>0.16701388888888891</c:v>
                </c:pt>
                <c:pt idx="962">
                  <c:v>0.16718750000000002</c:v>
                </c:pt>
                <c:pt idx="963">
                  <c:v>0.1673611111111111</c:v>
                </c:pt>
                <c:pt idx="964">
                  <c:v>0.16753472222222221</c:v>
                </c:pt>
                <c:pt idx="965">
                  <c:v>0.16770833333333335</c:v>
                </c:pt>
                <c:pt idx="966">
                  <c:v>0.16788194444444446</c:v>
                </c:pt>
                <c:pt idx="967">
                  <c:v>0.16805555555555554</c:v>
                </c:pt>
                <c:pt idx="968">
                  <c:v>0.16822916666666665</c:v>
                </c:pt>
                <c:pt idx="969">
                  <c:v>0.16840277777777779</c:v>
                </c:pt>
                <c:pt idx="970">
                  <c:v>0.1685763888888889</c:v>
                </c:pt>
                <c:pt idx="971">
                  <c:v>0.16874999999999998</c:v>
                </c:pt>
                <c:pt idx="972">
                  <c:v>0.16892361111111109</c:v>
                </c:pt>
                <c:pt idx="973">
                  <c:v>0.16909722222222223</c:v>
                </c:pt>
                <c:pt idx="974">
                  <c:v>0.16927083333333334</c:v>
                </c:pt>
                <c:pt idx="975">
                  <c:v>0.16944444444444443</c:v>
                </c:pt>
                <c:pt idx="976">
                  <c:v>0.16961805555555556</c:v>
                </c:pt>
                <c:pt idx="977">
                  <c:v>0.16979166666666667</c:v>
                </c:pt>
                <c:pt idx="978">
                  <c:v>0.16996527777777778</c:v>
                </c:pt>
                <c:pt idx="979">
                  <c:v>0.17013888888888887</c:v>
                </c:pt>
                <c:pt idx="980">
                  <c:v>0.17031250000000001</c:v>
                </c:pt>
                <c:pt idx="981">
                  <c:v>0.17048611111111112</c:v>
                </c:pt>
                <c:pt idx="982">
                  <c:v>0.17065972222222223</c:v>
                </c:pt>
                <c:pt idx="983">
                  <c:v>0.17083333333333331</c:v>
                </c:pt>
                <c:pt idx="984">
                  <c:v>0.17100694444444445</c:v>
                </c:pt>
                <c:pt idx="985">
                  <c:v>0.17118055555555556</c:v>
                </c:pt>
                <c:pt idx="986">
                  <c:v>0.17135416666666667</c:v>
                </c:pt>
                <c:pt idx="987">
                  <c:v>0.17152777777777775</c:v>
                </c:pt>
                <c:pt idx="988">
                  <c:v>0.17170138888888889</c:v>
                </c:pt>
                <c:pt idx="989">
                  <c:v>0.171875</c:v>
                </c:pt>
                <c:pt idx="990">
                  <c:v>0.17204861111111111</c:v>
                </c:pt>
                <c:pt idx="991">
                  <c:v>0.17222222222222225</c:v>
                </c:pt>
                <c:pt idx="992">
                  <c:v>0.17239583333333333</c:v>
                </c:pt>
                <c:pt idx="993">
                  <c:v>0.17256944444444444</c:v>
                </c:pt>
                <c:pt idx="994">
                  <c:v>0.17274305555555555</c:v>
                </c:pt>
                <c:pt idx="995">
                  <c:v>0.17291666666666669</c:v>
                </c:pt>
                <c:pt idx="996">
                  <c:v>0.17309027777777777</c:v>
                </c:pt>
                <c:pt idx="997">
                  <c:v>0.17326388888888888</c:v>
                </c:pt>
                <c:pt idx="998">
                  <c:v>0.17343749999999999</c:v>
                </c:pt>
                <c:pt idx="999">
                  <c:v>0.17361111111111113</c:v>
                </c:pt>
                <c:pt idx="1000">
                  <c:v>0.17378472222222222</c:v>
                </c:pt>
                <c:pt idx="1001">
                  <c:v>0.17395833333333333</c:v>
                </c:pt>
                <c:pt idx="1002">
                  <c:v>0.17413194444444444</c:v>
                </c:pt>
                <c:pt idx="1003">
                  <c:v>0.17430555555555557</c:v>
                </c:pt>
                <c:pt idx="1004">
                  <c:v>0.17447916666666666</c:v>
                </c:pt>
                <c:pt idx="1005">
                  <c:v>0.17465277777777777</c:v>
                </c:pt>
                <c:pt idx="1006">
                  <c:v>0.17482638888888891</c:v>
                </c:pt>
                <c:pt idx="1007">
                  <c:v>0.17500000000000002</c:v>
                </c:pt>
                <c:pt idx="1008">
                  <c:v>0.1751736111111111</c:v>
                </c:pt>
                <c:pt idx="1009">
                  <c:v>0.17534722222222221</c:v>
                </c:pt>
                <c:pt idx="1010">
                  <c:v>0.17552083333333335</c:v>
                </c:pt>
                <c:pt idx="1011">
                  <c:v>0.17569444444444446</c:v>
                </c:pt>
                <c:pt idx="1012">
                  <c:v>0.17586805555555554</c:v>
                </c:pt>
                <c:pt idx="1013">
                  <c:v>0.17604166666666665</c:v>
                </c:pt>
                <c:pt idx="1014">
                  <c:v>0.17621527777777779</c:v>
                </c:pt>
                <c:pt idx="1015">
                  <c:v>0.1763888888888889</c:v>
                </c:pt>
                <c:pt idx="1016">
                  <c:v>0.17656249999999998</c:v>
                </c:pt>
                <c:pt idx="1017">
                  <c:v>0.17673611111111109</c:v>
                </c:pt>
                <c:pt idx="1018">
                  <c:v>0.17690972222222223</c:v>
                </c:pt>
                <c:pt idx="1019">
                  <c:v>0.17708333333333334</c:v>
                </c:pt>
                <c:pt idx="1020">
                  <c:v>0.17725694444444443</c:v>
                </c:pt>
                <c:pt idx="1021">
                  <c:v>0.17743055555555556</c:v>
                </c:pt>
                <c:pt idx="1022">
                  <c:v>0.17760416666666667</c:v>
                </c:pt>
                <c:pt idx="1023">
                  <c:v>0.17777777777777778</c:v>
                </c:pt>
                <c:pt idx="1024">
                  <c:v>0.17795138888888887</c:v>
                </c:pt>
                <c:pt idx="1025">
                  <c:v>0.17812500000000001</c:v>
                </c:pt>
                <c:pt idx="1026">
                  <c:v>0.17829861111111112</c:v>
                </c:pt>
                <c:pt idx="1027">
                  <c:v>0.17847222222222223</c:v>
                </c:pt>
                <c:pt idx="1028">
                  <c:v>0.17864583333333331</c:v>
                </c:pt>
                <c:pt idx="1029">
                  <c:v>0.17881944444444445</c:v>
                </c:pt>
                <c:pt idx="1030">
                  <c:v>0.17899305555555556</c:v>
                </c:pt>
                <c:pt idx="1031">
                  <c:v>0.17916666666666667</c:v>
                </c:pt>
                <c:pt idx="1032">
                  <c:v>0.17934027777777775</c:v>
                </c:pt>
                <c:pt idx="1033">
                  <c:v>0.17951388888888889</c:v>
                </c:pt>
                <c:pt idx="1034">
                  <c:v>0.1796875</c:v>
                </c:pt>
                <c:pt idx="1035">
                  <c:v>0.17986111111111111</c:v>
                </c:pt>
                <c:pt idx="1036">
                  <c:v>0.18003472222222225</c:v>
                </c:pt>
                <c:pt idx="1037">
                  <c:v>0.18020833333333333</c:v>
                </c:pt>
                <c:pt idx="1038">
                  <c:v>0.18038194444444444</c:v>
                </c:pt>
                <c:pt idx="1039">
                  <c:v>0.18055555555555555</c:v>
                </c:pt>
                <c:pt idx="1040">
                  <c:v>0.18072916666666669</c:v>
                </c:pt>
                <c:pt idx="1041">
                  <c:v>0.18090277777777777</c:v>
                </c:pt>
                <c:pt idx="1042">
                  <c:v>0.18107638888888888</c:v>
                </c:pt>
                <c:pt idx="1043">
                  <c:v>0.18124999999999999</c:v>
                </c:pt>
                <c:pt idx="1044">
                  <c:v>0.18142361111111113</c:v>
                </c:pt>
                <c:pt idx="1045">
                  <c:v>0.18159722222222222</c:v>
                </c:pt>
                <c:pt idx="1046">
                  <c:v>0.18177083333333333</c:v>
                </c:pt>
                <c:pt idx="1047">
                  <c:v>0.18194444444444444</c:v>
                </c:pt>
                <c:pt idx="1048">
                  <c:v>0.18211805555555557</c:v>
                </c:pt>
                <c:pt idx="1049">
                  <c:v>0.18229166666666666</c:v>
                </c:pt>
                <c:pt idx="1050">
                  <c:v>0.18246527777777777</c:v>
                </c:pt>
                <c:pt idx="1051">
                  <c:v>0.18263888888888891</c:v>
                </c:pt>
                <c:pt idx="1052">
                  <c:v>0.18281250000000002</c:v>
                </c:pt>
                <c:pt idx="1053">
                  <c:v>0.1829861111111111</c:v>
                </c:pt>
                <c:pt idx="1054">
                  <c:v>0.18315972222222221</c:v>
                </c:pt>
                <c:pt idx="1055">
                  <c:v>0.18333333333333335</c:v>
                </c:pt>
                <c:pt idx="1056">
                  <c:v>0.18350694444444446</c:v>
                </c:pt>
                <c:pt idx="1057">
                  <c:v>0.18368055555555554</c:v>
                </c:pt>
                <c:pt idx="1058">
                  <c:v>0.18385416666666665</c:v>
                </c:pt>
                <c:pt idx="1059">
                  <c:v>0.18402777777777779</c:v>
                </c:pt>
                <c:pt idx="1060">
                  <c:v>0.1842013888888889</c:v>
                </c:pt>
                <c:pt idx="1061">
                  <c:v>0.18437499999999998</c:v>
                </c:pt>
                <c:pt idx="1062">
                  <c:v>0.18454861111111109</c:v>
                </c:pt>
                <c:pt idx="1063">
                  <c:v>0.18472222222222223</c:v>
                </c:pt>
                <c:pt idx="1064">
                  <c:v>0.18489583333333334</c:v>
                </c:pt>
                <c:pt idx="1065">
                  <c:v>0.18506944444444443</c:v>
                </c:pt>
                <c:pt idx="1066">
                  <c:v>0.18524305555555556</c:v>
                </c:pt>
                <c:pt idx="1067">
                  <c:v>0.18541666666666667</c:v>
                </c:pt>
                <c:pt idx="1068">
                  <c:v>0.18559027777777778</c:v>
                </c:pt>
                <c:pt idx="1069">
                  <c:v>0.18576388888888887</c:v>
                </c:pt>
                <c:pt idx="1070">
                  <c:v>0.18593750000000001</c:v>
                </c:pt>
                <c:pt idx="1071">
                  <c:v>0.18611111111111112</c:v>
                </c:pt>
                <c:pt idx="1072">
                  <c:v>0.18628472222222223</c:v>
                </c:pt>
                <c:pt idx="1073">
                  <c:v>0.18645833333333331</c:v>
                </c:pt>
                <c:pt idx="1074">
                  <c:v>0.18663194444444445</c:v>
                </c:pt>
                <c:pt idx="1075">
                  <c:v>0.18680555555555556</c:v>
                </c:pt>
                <c:pt idx="1076">
                  <c:v>0.18697916666666667</c:v>
                </c:pt>
                <c:pt idx="1077">
                  <c:v>0.18715277777777775</c:v>
                </c:pt>
                <c:pt idx="1078">
                  <c:v>0.18732638888888889</c:v>
                </c:pt>
                <c:pt idx="1079">
                  <c:v>0.1875</c:v>
                </c:pt>
                <c:pt idx="1080">
                  <c:v>0.18767361111111111</c:v>
                </c:pt>
                <c:pt idx="1081">
                  <c:v>0.18784722222222219</c:v>
                </c:pt>
                <c:pt idx="1082">
                  <c:v>0.18802083333333333</c:v>
                </c:pt>
                <c:pt idx="1083">
                  <c:v>0.18819444444444444</c:v>
                </c:pt>
                <c:pt idx="1084">
                  <c:v>0.18836805555555555</c:v>
                </c:pt>
                <c:pt idx="1085">
                  <c:v>0.18854166666666669</c:v>
                </c:pt>
                <c:pt idx="1086">
                  <c:v>0.18871527777777777</c:v>
                </c:pt>
                <c:pt idx="1087">
                  <c:v>0.18888888888888888</c:v>
                </c:pt>
                <c:pt idx="1088">
                  <c:v>0.18906249999999999</c:v>
                </c:pt>
                <c:pt idx="1089">
                  <c:v>0.18923611111111113</c:v>
                </c:pt>
                <c:pt idx="1090">
                  <c:v>0.18940972222222222</c:v>
                </c:pt>
                <c:pt idx="1091">
                  <c:v>0.18958333333333333</c:v>
                </c:pt>
                <c:pt idx="1092">
                  <c:v>0.18975694444444446</c:v>
                </c:pt>
                <c:pt idx="1093">
                  <c:v>0.18993055555555557</c:v>
                </c:pt>
                <c:pt idx="1094">
                  <c:v>0.19010416666666666</c:v>
                </c:pt>
                <c:pt idx="1095">
                  <c:v>0.19027777777777777</c:v>
                </c:pt>
                <c:pt idx="1096">
                  <c:v>0.19045138888888888</c:v>
                </c:pt>
                <c:pt idx="1097">
                  <c:v>0.19062500000000002</c:v>
                </c:pt>
                <c:pt idx="1098">
                  <c:v>0.1907986111111111</c:v>
                </c:pt>
                <c:pt idx="1099">
                  <c:v>0.19097222222222221</c:v>
                </c:pt>
                <c:pt idx="1100">
                  <c:v>0.19114583333333335</c:v>
                </c:pt>
                <c:pt idx="1101">
                  <c:v>0.19131944444444446</c:v>
                </c:pt>
                <c:pt idx="1102">
                  <c:v>0.19149305555555554</c:v>
                </c:pt>
                <c:pt idx="1103">
                  <c:v>0.19166666666666665</c:v>
                </c:pt>
                <c:pt idx="1104">
                  <c:v>0.19184027777777779</c:v>
                </c:pt>
                <c:pt idx="1105">
                  <c:v>0.1920138888888889</c:v>
                </c:pt>
                <c:pt idx="1106">
                  <c:v>0.19218749999999998</c:v>
                </c:pt>
                <c:pt idx="1107">
                  <c:v>0.19236111111111112</c:v>
                </c:pt>
                <c:pt idx="1108">
                  <c:v>0.19253472222222223</c:v>
                </c:pt>
                <c:pt idx="1109">
                  <c:v>0.19270833333333334</c:v>
                </c:pt>
                <c:pt idx="1110">
                  <c:v>0.19288194444444443</c:v>
                </c:pt>
                <c:pt idx="1111">
                  <c:v>0.19305555555555554</c:v>
                </c:pt>
                <c:pt idx="1112">
                  <c:v>0.19322916666666667</c:v>
                </c:pt>
                <c:pt idx="1113">
                  <c:v>0.19340277777777778</c:v>
                </c:pt>
                <c:pt idx="1114">
                  <c:v>0.19357638888888887</c:v>
                </c:pt>
                <c:pt idx="1115">
                  <c:v>0.19375000000000001</c:v>
                </c:pt>
                <c:pt idx="1116">
                  <c:v>0.19392361111111112</c:v>
                </c:pt>
                <c:pt idx="1117">
                  <c:v>0.19409722222222223</c:v>
                </c:pt>
                <c:pt idx="1118">
                  <c:v>0.19427083333333331</c:v>
                </c:pt>
                <c:pt idx="1119">
                  <c:v>0.19444444444444445</c:v>
                </c:pt>
                <c:pt idx="1120">
                  <c:v>0.19461805555555556</c:v>
                </c:pt>
                <c:pt idx="1121">
                  <c:v>0.19479166666666667</c:v>
                </c:pt>
                <c:pt idx="1122">
                  <c:v>0.19496527777777781</c:v>
                </c:pt>
                <c:pt idx="1123">
                  <c:v>0.19513888888888889</c:v>
                </c:pt>
                <c:pt idx="1124">
                  <c:v>0.1953125</c:v>
                </c:pt>
                <c:pt idx="1125">
                  <c:v>0.19548611111111111</c:v>
                </c:pt>
                <c:pt idx="1126">
                  <c:v>0.19565972222222219</c:v>
                </c:pt>
                <c:pt idx="1127">
                  <c:v>0.19583333333333333</c:v>
                </c:pt>
                <c:pt idx="1128">
                  <c:v>0.19600694444444444</c:v>
                </c:pt>
                <c:pt idx="1129">
                  <c:v>0.19618055555555555</c:v>
                </c:pt>
                <c:pt idx="1130">
                  <c:v>0.19635416666666669</c:v>
                </c:pt>
                <c:pt idx="1131">
                  <c:v>0.19652777777777777</c:v>
                </c:pt>
                <c:pt idx="1132">
                  <c:v>0.19670138888888888</c:v>
                </c:pt>
                <c:pt idx="1133">
                  <c:v>0.19687499999999999</c:v>
                </c:pt>
                <c:pt idx="1134">
                  <c:v>0.19704861111111113</c:v>
                </c:pt>
                <c:pt idx="1135">
                  <c:v>0.19722222222222222</c:v>
                </c:pt>
                <c:pt idx="1136">
                  <c:v>0.19739583333333333</c:v>
                </c:pt>
                <c:pt idx="1137">
                  <c:v>0.19756944444444446</c:v>
                </c:pt>
                <c:pt idx="1138">
                  <c:v>0.19774305555555557</c:v>
                </c:pt>
                <c:pt idx="1139">
                  <c:v>0.19791666666666666</c:v>
                </c:pt>
                <c:pt idx="1140">
                  <c:v>0.19809027777777777</c:v>
                </c:pt>
                <c:pt idx="1141">
                  <c:v>0.19826388888888888</c:v>
                </c:pt>
                <c:pt idx="1142">
                  <c:v>0.19843750000000002</c:v>
                </c:pt>
                <c:pt idx="1143">
                  <c:v>0.1986111111111111</c:v>
                </c:pt>
                <c:pt idx="1144">
                  <c:v>0.19878472222222221</c:v>
                </c:pt>
                <c:pt idx="1145">
                  <c:v>0.19895833333333335</c:v>
                </c:pt>
                <c:pt idx="1146">
                  <c:v>0.19913194444444446</c:v>
                </c:pt>
                <c:pt idx="1147">
                  <c:v>0.19930555555555554</c:v>
                </c:pt>
                <c:pt idx="1148">
                  <c:v>0.19947916666666665</c:v>
                </c:pt>
                <c:pt idx="1149">
                  <c:v>0.19965277777777779</c:v>
                </c:pt>
                <c:pt idx="1150">
                  <c:v>0.1998263888888889</c:v>
                </c:pt>
                <c:pt idx="1151">
                  <c:v>0.19999999999999998</c:v>
                </c:pt>
                <c:pt idx="1152">
                  <c:v>0.20017361111111112</c:v>
                </c:pt>
                <c:pt idx="1153">
                  <c:v>0.20034722222222223</c:v>
                </c:pt>
                <c:pt idx="1154">
                  <c:v>0.20052083333333334</c:v>
                </c:pt>
                <c:pt idx="1155">
                  <c:v>0.20069444444444443</c:v>
                </c:pt>
                <c:pt idx="1156">
                  <c:v>0.20086805555555554</c:v>
                </c:pt>
                <c:pt idx="1157">
                  <c:v>0.20104166666666667</c:v>
                </c:pt>
                <c:pt idx="1158">
                  <c:v>0.20121527777777778</c:v>
                </c:pt>
                <c:pt idx="1159">
                  <c:v>0.20138888888888887</c:v>
                </c:pt>
                <c:pt idx="1160">
                  <c:v>0.20156250000000001</c:v>
                </c:pt>
                <c:pt idx="1161">
                  <c:v>0.20173611111111112</c:v>
                </c:pt>
                <c:pt idx="1162">
                  <c:v>0.20190972222222223</c:v>
                </c:pt>
                <c:pt idx="1163">
                  <c:v>0.20208333333333331</c:v>
                </c:pt>
                <c:pt idx="1164">
                  <c:v>0.20225694444444445</c:v>
                </c:pt>
                <c:pt idx="1165">
                  <c:v>0.20243055555555556</c:v>
                </c:pt>
                <c:pt idx="1166">
                  <c:v>0.20260416666666667</c:v>
                </c:pt>
                <c:pt idx="1167">
                  <c:v>0.20277777777777781</c:v>
                </c:pt>
                <c:pt idx="1168">
                  <c:v>0.20295138888888889</c:v>
                </c:pt>
                <c:pt idx="1169">
                  <c:v>0.203125</c:v>
                </c:pt>
                <c:pt idx="1170">
                  <c:v>0.20329861111111111</c:v>
                </c:pt>
                <c:pt idx="1171">
                  <c:v>0.20347222222222219</c:v>
                </c:pt>
                <c:pt idx="1172">
                  <c:v>0.20364583333333333</c:v>
                </c:pt>
                <c:pt idx="1173">
                  <c:v>0.20381944444444444</c:v>
                </c:pt>
                <c:pt idx="1174">
                  <c:v>0.20399305555555555</c:v>
                </c:pt>
                <c:pt idx="1175">
                  <c:v>0.20416666666666669</c:v>
                </c:pt>
                <c:pt idx="1176">
                  <c:v>0.20434027777777777</c:v>
                </c:pt>
                <c:pt idx="1177">
                  <c:v>0.20451388888888888</c:v>
                </c:pt>
                <c:pt idx="1178">
                  <c:v>0.20468749999999999</c:v>
                </c:pt>
                <c:pt idx="1179">
                  <c:v>0.20486111111111113</c:v>
                </c:pt>
                <c:pt idx="1180">
                  <c:v>0.20503472222222222</c:v>
                </c:pt>
                <c:pt idx="1181">
                  <c:v>0.20520833333333333</c:v>
                </c:pt>
                <c:pt idx="1182">
                  <c:v>0.20538194444444446</c:v>
                </c:pt>
                <c:pt idx="1183">
                  <c:v>0.20555555555555557</c:v>
                </c:pt>
                <c:pt idx="1184">
                  <c:v>0.20572916666666666</c:v>
                </c:pt>
                <c:pt idx="1185">
                  <c:v>0.20590277777777777</c:v>
                </c:pt>
                <c:pt idx="1186">
                  <c:v>0.20607638888888888</c:v>
                </c:pt>
                <c:pt idx="1187">
                  <c:v>0.20625000000000002</c:v>
                </c:pt>
                <c:pt idx="1188">
                  <c:v>0.2064236111111111</c:v>
                </c:pt>
                <c:pt idx="1189">
                  <c:v>0.20659722222222221</c:v>
                </c:pt>
                <c:pt idx="1190">
                  <c:v>0.20677083333333335</c:v>
                </c:pt>
                <c:pt idx="1191">
                  <c:v>0.20694444444444446</c:v>
                </c:pt>
                <c:pt idx="1192">
                  <c:v>0.20711805555555554</c:v>
                </c:pt>
                <c:pt idx="1193">
                  <c:v>0.20729166666666665</c:v>
                </c:pt>
                <c:pt idx="1194">
                  <c:v>0.20746527777777779</c:v>
                </c:pt>
                <c:pt idx="1195">
                  <c:v>0.2076388888888889</c:v>
                </c:pt>
                <c:pt idx="1196">
                  <c:v>0.20781249999999998</c:v>
                </c:pt>
                <c:pt idx="1197">
                  <c:v>0.20798611111111112</c:v>
                </c:pt>
                <c:pt idx="1198">
                  <c:v>0.20815972222222223</c:v>
                </c:pt>
                <c:pt idx="1199">
                  <c:v>0.20833333333333334</c:v>
                </c:pt>
                <c:pt idx="1200">
                  <c:v>0.20850694444444443</c:v>
                </c:pt>
                <c:pt idx="1201">
                  <c:v>0.20868055555555556</c:v>
                </c:pt>
                <c:pt idx="1202">
                  <c:v>0.20885416666666667</c:v>
                </c:pt>
                <c:pt idx="1203">
                  <c:v>0.20902777777777778</c:v>
                </c:pt>
                <c:pt idx="1204">
                  <c:v>0.20920138888888887</c:v>
                </c:pt>
                <c:pt idx="1205">
                  <c:v>0.20937500000000001</c:v>
                </c:pt>
                <c:pt idx="1206">
                  <c:v>0.20954861111111112</c:v>
                </c:pt>
                <c:pt idx="1207">
                  <c:v>0.20972222222222223</c:v>
                </c:pt>
                <c:pt idx="1208">
                  <c:v>0.20989583333333331</c:v>
                </c:pt>
                <c:pt idx="1209">
                  <c:v>0.21006944444444445</c:v>
                </c:pt>
                <c:pt idx="1210">
                  <c:v>0.21024305555555556</c:v>
                </c:pt>
                <c:pt idx="1211">
                  <c:v>0.21041666666666667</c:v>
                </c:pt>
                <c:pt idx="1212">
                  <c:v>0.21059027777777775</c:v>
                </c:pt>
                <c:pt idx="1213">
                  <c:v>0.21076388888888889</c:v>
                </c:pt>
                <c:pt idx="1214">
                  <c:v>0.2109375</c:v>
                </c:pt>
                <c:pt idx="1215">
                  <c:v>0.21111111111111111</c:v>
                </c:pt>
                <c:pt idx="1216">
                  <c:v>0.21128472222222225</c:v>
                </c:pt>
                <c:pt idx="1217">
                  <c:v>0.21145833333333333</c:v>
                </c:pt>
                <c:pt idx="1218">
                  <c:v>0.21163194444444444</c:v>
                </c:pt>
                <c:pt idx="1219">
                  <c:v>0.21180555555555555</c:v>
                </c:pt>
                <c:pt idx="1220">
                  <c:v>0.21197916666666669</c:v>
                </c:pt>
                <c:pt idx="1221">
                  <c:v>0.21215277777777777</c:v>
                </c:pt>
                <c:pt idx="1222">
                  <c:v>0.21232638888888888</c:v>
                </c:pt>
                <c:pt idx="1223">
                  <c:v>0.21249999999999999</c:v>
                </c:pt>
                <c:pt idx="1224">
                  <c:v>0.21267361111111113</c:v>
                </c:pt>
                <c:pt idx="1225">
                  <c:v>0.21284722222222222</c:v>
                </c:pt>
                <c:pt idx="1226">
                  <c:v>0.21302083333333333</c:v>
                </c:pt>
                <c:pt idx="1227">
                  <c:v>0.21319444444444444</c:v>
                </c:pt>
                <c:pt idx="1228">
                  <c:v>0.21336805555555557</c:v>
                </c:pt>
                <c:pt idx="1229">
                  <c:v>0.21354166666666666</c:v>
                </c:pt>
                <c:pt idx="1230">
                  <c:v>0.21371527777777777</c:v>
                </c:pt>
                <c:pt idx="1231">
                  <c:v>0.21388888888888891</c:v>
                </c:pt>
                <c:pt idx="1232">
                  <c:v>0.21406250000000002</c:v>
                </c:pt>
                <c:pt idx="1233">
                  <c:v>0.2142361111111111</c:v>
                </c:pt>
                <c:pt idx="1234">
                  <c:v>0.21440972222222221</c:v>
                </c:pt>
                <c:pt idx="1235">
                  <c:v>0.21458333333333335</c:v>
                </c:pt>
                <c:pt idx="1236">
                  <c:v>0.21475694444444446</c:v>
                </c:pt>
                <c:pt idx="1237">
                  <c:v>0.21493055555555554</c:v>
                </c:pt>
                <c:pt idx="1238">
                  <c:v>0.21510416666666665</c:v>
                </c:pt>
                <c:pt idx="1239">
                  <c:v>0.21527777777777779</c:v>
                </c:pt>
                <c:pt idx="1240">
                  <c:v>0.2154513888888889</c:v>
                </c:pt>
                <c:pt idx="1241">
                  <c:v>0.21562499999999998</c:v>
                </c:pt>
                <c:pt idx="1242">
                  <c:v>0.21579861111111109</c:v>
                </c:pt>
                <c:pt idx="1243">
                  <c:v>0.21597222222222223</c:v>
                </c:pt>
                <c:pt idx="1244">
                  <c:v>0.21614583333333334</c:v>
                </c:pt>
                <c:pt idx="1245">
                  <c:v>0.21631944444444443</c:v>
                </c:pt>
                <c:pt idx="1246">
                  <c:v>0.21649305555555556</c:v>
                </c:pt>
                <c:pt idx="1247">
                  <c:v>0.21666666666666667</c:v>
                </c:pt>
                <c:pt idx="1248">
                  <c:v>0.21684027777777778</c:v>
                </c:pt>
                <c:pt idx="1249">
                  <c:v>0.21701388888888887</c:v>
                </c:pt>
                <c:pt idx="1250">
                  <c:v>0.21718750000000001</c:v>
                </c:pt>
                <c:pt idx="1251">
                  <c:v>0.21736111111111112</c:v>
                </c:pt>
                <c:pt idx="1252">
                  <c:v>0.21753472222222223</c:v>
                </c:pt>
                <c:pt idx="1253">
                  <c:v>0.21770833333333331</c:v>
                </c:pt>
                <c:pt idx="1254">
                  <c:v>0.21788194444444445</c:v>
                </c:pt>
                <c:pt idx="1255">
                  <c:v>0.21805555555555556</c:v>
                </c:pt>
                <c:pt idx="1256">
                  <c:v>0.21822916666666667</c:v>
                </c:pt>
                <c:pt idx="1257">
                  <c:v>0.21840277777777775</c:v>
                </c:pt>
                <c:pt idx="1258">
                  <c:v>0.21857638888888889</c:v>
                </c:pt>
                <c:pt idx="1259">
                  <c:v>0.21875</c:v>
                </c:pt>
                <c:pt idx="1260">
                  <c:v>0.21892361111111111</c:v>
                </c:pt>
                <c:pt idx="1261">
                  <c:v>0.21909722222222225</c:v>
                </c:pt>
                <c:pt idx="1262">
                  <c:v>0.21927083333333333</c:v>
                </c:pt>
                <c:pt idx="1263">
                  <c:v>0.21944444444444444</c:v>
                </c:pt>
                <c:pt idx="1264">
                  <c:v>0.21961805555555555</c:v>
                </c:pt>
                <c:pt idx="1265">
                  <c:v>0.21979166666666669</c:v>
                </c:pt>
                <c:pt idx="1266">
                  <c:v>0.21996527777777777</c:v>
                </c:pt>
                <c:pt idx="1267">
                  <c:v>0.22013888888888888</c:v>
                </c:pt>
                <c:pt idx="1268">
                  <c:v>0.22031249999999999</c:v>
                </c:pt>
                <c:pt idx="1269">
                  <c:v>0.22048611111111113</c:v>
                </c:pt>
                <c:pt idx="1270">
                  <c:v>0.22065972222222222</c:v>
                </c:pt>
                <c:pt idx="1271">
                  <c:v>0.22083333333333333</c:v>
                </c:pt>
                <c:pt idx="1272">
                  <c:v>0.22100694444444444</c:v>
                </c:pt>
                <c:pt idx="1273">
                  <c:v>0.22118055555555557</c:v>
                </c:pt>
                <c:pt idx="1274">
                  <c:v>0.22135416666666666</c:v>
                </c:pt>
                <c:pt idx="1275">
                  <c:v>0.22152777777777777</c:v>
                </c:pt>
                <c:pt idx="1276">
                  <c:v>0.22170138888888891</c:v>
                </c:pt>
                <c:pt idx="1277">
                  <c:v>0.22187500000000002</c:v>
                </c:pt>
                <c:pt idx="1278">
                  <c:v>0.2220486111111111</c:v>
                </c:pt>
                <c:pt idx="1279">
                  <c:v>0.22222222222222221</c:v>
                </c:pt>
                <c:pt idx="1280">
                  <c:v>0.22239583333333335</c:v>
                </c:pt>
                <c:pt idx="1281">
                  <c:v>0.22256944444444446</c:v>
                </c:pt>
                <c:pt idx="1282">
                  <c:v>0.22274305555555554</c:v>
                </c:pt>
                <c:pt idx="1283">
                  <c:v>0.22291666666666665</c:v>
                </c:pt>
                <c:pt idx="1284">
                  <c:v>0.22309027777777779</c:v>
                </c:pt>
                <c:pt idx="1285">
                  <c:v>0.2232638888888889</c:v>
                </c:pt>
                <c:pt idx="1286">
                  <c:v>0.22343749999999998</c:v>
                </c:pt>
                <c:pt idx="1287">
                  <c:v>0.22361111111111109</c:v>
                </c:pt>
                <c:pt idx="1288">
                  <c:v>0.22378472222222223</c:v>
                </c:pt>
                <c:pt idx="1289">
                  <c:v>0.22395833333333334</c:v>
                </c:pt>
                <c:pt idx="1290">
                  <c:v>0.22413194444444443</c:v>
                </c:pt>
                <c:pt idx="1291">
                  <c:v>0.22430555555555556</c:v>
                </c:pt>
                <c:pt idx="1292">
                  <c:v>0.22447916666666667</c:v>
                </c:pt>
                <c:pt idx="1293">
                  <c:v>0.22465277777777778</c:v>
                </c:pt>
                <c:pt idx="1294">
                  <c:v>0.22482638888888887</c:v>
                </c:pt>
                <c:pt idx="1295">
                  <c:v>0.22500000000000001</c:v>
                </c:pt>
                <c:pt idx="1296">
                  <c:v>0.22517361111111112</c:v>
                </c:pt>
                <c:pt idx="1297">
                  <c:v>0.22534722222222223</c:v>
                </c:pt>
                <c:pt idx="1298">
                  <c:v>0.22552083333333331</c:v>
                </c:pt>
                <c:pt idx="1299">
                  <c:v>0.22569444444444445</c:v>
                </c:pt>
                <c:pt idx="1300">
                  <c:v>0.22586805555555556</c:v>
                </c:pt>
                <c:pt idx="1301">
                  <c:v>0.22604166666666667</c:v>
                </c:pt>
                <c:pt idx="1302">
                  <c:v>0.22621527777777775</c:v>
                </c:pt>
                <c:pt idx="1303">
                  <c:v>0.22638888888888889</c:v>
                </c:pt>
                <c:pt idx="1304">
                  <c:v>0.2265625</c:v>
                </c:pt>
                <c:pt idx="1305">
                  <c:v>0.22673611111111111</c:v>
                </c:pt>
                <c:pt idx="1306">
                  <c:v>0.22690972222222225</c:v>
                </c:pt>
                <c:pt idx="1307">
                  <c:v>0.22708333333333333</c:v>
                </c:pt>
                <c:pt idx="1308">
                  <c:v>0.22725694444444444</c:v>
                </c:pt>
                <c:pt idx="1309">
                  <c:v>0.22743055555555555</c:v>
                </c:pt>
                <c:pt idx="1310">
                  <c:v>0.22760416666666669</c:v>
                </c:pt>
                <c:pt idx="1311">
                  <c:v>0.22777777777777777</c:v>
                </c:pt>
                <c:pt idx="1312">
                  <c:v>0.22795138888888888</c:v>
                </c:pt>
                <c:pt idx="1313">
                  <c:v>0.22812499999999999</c:v>
                </c:pt>
                <c:pt idx="1314">
                  <c:v>0.22829861111111113</c:v>
                </c:pt>
                <c:pt idx="1315">
                  <c:v>0.22847222222222222</c:v>
                </c:pt>
                <c:pt idx="1316">
                  <c:v>0.22864583333333333</c:v>
                </c:pt>
                <c:pt idx="1317">
                  <c:v>0.22881944444444444</c:v>
                </c:pt>
                <c:pt idx="1318">
                  <c:v>0.22899305555555557</c:v>
                </c:pt>
                <c:pt idx="1319">
                  <c:v>0.22916666666666666</c:v>
                </c:pt>
                <c:pt idx="1320">
                  <c:v>0.22934027777777777</c:v>
                </c:pt>
                <c:pt idx="1321">
                  <c:v>0.22951388888888888</c:v>
                </c:pt>
                <c:pt idx="1322">
                  <c:v>0.22968750000000002</c:v>
                </c:pt>
                <c:pt idx="1323">
                  <c:v>0.2298611111111111</c:v>
                </c:pt>
                <c:pt idx="1324">
                  <c:v>0.23003472222222221</c:v>
                </c:pt>
                <c:pt idx="1325">
                  <c:v>0.23020833333333335</c:v>
                </c:pt>
                <c:pt idx="1326">
                  <c:v>0.23038194444444446</c:v>
                </c:pt>
                <c:pt idx="1327">
                  <c:v>0.23055555555555554</c:v>
                </c:pt>
                <c:pt idx="1328">
                  <c:v>0.23072916666666665</c:v>
                </c:pt>
                <c:pt idx="1329">
                  <c:v>0.23090277777777779</c:v>
                </c:pt>
                <c:pt idx="1330">
                  <c:v>0.2310763888888889</c:v>
                </c:pt>
                <c:pt idx="1331">
                  <c:v>0.23124999999999998</c:v>
                </c:pt>
                <c:pt idx="1332">
                  <c:v>0.23142361111111112</c:v>
                </c:pt>
                <c:pt idx="1333">
                  <c:v>0.23159722222222223</c:v>
                </c:pt>
                <c:pt idx="1334">
                  <c:v>0.23177083333333334</c:v>
                </c:pt>
                <c:pt idx="1335">
                  <c:v>0.23194444444444443</c:v>
                </c:pt>
                <c:pt idx="1336">
                  <c:v>0.23211805555555554</c:v>
                </c:pt>
                <c:pt idx="1337">
                  <c:v>0.23229166666666667</c:v>
                </c:pt>
                <c:pt idx="1338">
                  <c:v>0.23246527777777778</c:v>
                </c:pt>
                <c:pt idx="1339">
                  <c:v>0.23263888888888887</c:v>
                </c:pt>
                <c:pt idx="1340">
                  <c:v>0.23281250000000001</c:v>
                </c:pt>
                <c:pt idx="1341">
                  <c:v>0.23298611111111112</c:v>
                </c:pt>
                <c:pt idx="1342">
                  <c:v>0.23315972222222223</c:v>
                </c:pt>
                <c:pt idx="1343">
                  <c:v>0.23333333333333331</c:v>
                </c:pt>
                <c:pt idx="1344">
                  <c:v>0.23350694444444445</c:v>
                </c:pt>
                <c:pt idx="1345">
                  <c:v>0.23368055555555556</c:v>
                </c:pt>
                <c:pt idx="1346">
                  <c:v>0.23385416666666667</c:v>
                </c:pt>
                <c:pt idx="1347">
                  <c:v>0.23402777777777781</c:v>
                </c:pt>
                <c:pt idx="1348">
                  <c:v>0.23420138888888889</c:v>
                </c:pt>
                <c:pt idx="1349">
                  <c:v>0.234375</c:v>
                </c:pt>
                <c:pt idx="1350">
                  <c:v>0.23454861111111111</c:v>
                </c:pt>
                <c:pt idx="1351">
                  <c:v>0.23472222222222219</c:v>
                </c:pt>
                <c:pt idx="1352">
                  <c:v>0.23489583333333333</c:v>
                </c:pt>
                <c:pt idx="1353">
                  <c:v>0.23506944444444444</c:v>
                </c:pt>
                <c:pt idx="1354">
                  <c:v>0.23524305555555555</c:v>
                </c:pt>
                <c:pt idx="1355">
                  <c:v>0.23541666666666669</c:v>
                </c:pt>
                <c:pt idx="1356">
                  <c:v>0.23559027777777777</c:v>
                </c:pt>
                <c:pt idx="1357">
                  <c:v>0.23576388888888888</c:v>
                </c:pt>
                <c:pt idx="1358">
                  <c:v>0.23593749999999999</c:v>
                </c:pt>
                <c:pt idx="1359">
                  <c:v>0.23611111111111113</c:v>
                </c:pt>
                <c:pt idx="1360">
                  <c:v>0.23628472222222222</c:v>
                </c:pt>
                <c:pt idx="1361">
                  <c:v>0.23645833333333333</c:v>
                </c:pt>
                <c:pt idx="1362">
                  <c:v>0.23663194444444446</c:v>
                </c:pt>
                <c:pt idx="1363">
                  <c:v>0.23680555555555557</c:v>
                </c:pt>
                <c:pt idx="1364">
                  <c:v>0.23697916666666666</c:v>
                </c:pt>
                <c:pt idx="1365">
                  <c:v>0.23715277777777777</c:v>
                </c:pt>
                <c:pt idx="1366">
                  <c:v>0.23732638888888888</c:v>
                </c:pt>
                <c:pt idx="1367">
                  <c:v>0.23750000000000002</c:v>
                </c:pt>
                <c:pt idx="1368">
                  <c:v>0.2376736111111111</c:v>
                </c:pt>
                <c:pt idx="1369">
                  <c:v>0.23784722222222221</c:v>
                </c:pt>
                <c:pt idx="1370">
                  <c:v>0.23802083333333335</c:v>
                </c:pt>
                <c:pt idx="1371">
                  <c:v>0.23819444444444446</c:v>
                </c:pt>
                <c:pt idx="1372">
                  <c:v>0.23836805555555554</c:v>
                </c:pt>
                <c:pt idx="1373">
                  <c:v>0.23854166666666665</c:v>
                </c:pt>
                <c:pt idx="1374">
                  <c:v>0.23871527777777779</c:v>
                </c:pt>
                <c:pt idx="1375">
                  <c:v>0.2388888888888889</c:v>
                </c:pt>
                <c:pt idx="1376">
                  <c:v>0.23906249999999998</c:v>
                </c:pt>
                <c:pt idx="1377">
                  <c:v>0.23923611111111112</c:v>
                </c:pt>
                <c:pt idx="1378">
                  <c:v>0.23940972222222223</c:v>
                </c:pt>
                <c:pt idx="1379">
                  <c:v>0.23958333333333334</c:v>
                </c:pt>
                <c:pt idx="1380">
                  <c:v>0.23975694444444443</c:v>
                </c:pt>
                <c:pt idx="1381">
                  <c:v>0.23993055555555554</c:v>
                </c:pt>
                <c:pt idx="1382">
                  <c:v>0.24010416666666667</c:v>
                </c:pt>
                <c:pt idx="1383">
                  <c:v>0.24027777777777778</c:v>
                </c:pt>
                <c:pt idx="1384">
                  <c:v>0.24045138888888887</c:v>
                </c:pt>
                <c:pt idx="1385">
                  <c:v>0.24062500000000001</c:v>
                </c:pt>
                <c:pt idx="1386">
                  <c:v>0.24079861111111112</c:v>
                </c:pt>
                <c:pt idx="1387">
                  <c:v>0.24097222222222223</c:v>
                </c:pt>
                <c:pt idx="1388">
                  <c:v>0.24114583333333331</c:v>
                </c:pt>
                <c:pt idx="1389">
                  <c:v>0.24131944444444445</c:v>
                </c:pt>
                <c:pt idx="1390">
                  <c:v>0.24149305555555556</c:v>
                </c:pt>
                <c:pt idx="1391">
                  <c:v>0.24166666666666667</c:v>
                </c:pt>
                <c:pt idx="1392">
                  <c:v>0.24184027777777781</c:v>
                </c:pt>
                <c:pt idx="1393">
                  <c:v>0.24201388888888889</c:v>
                </c:pt>
                <c:pt idx="1394">
                  <c:v>0.2421875</c:v>
                </c:pt>
                <c:pt idx="1395">
                  <c:v>0.24236111111111111</c:v>
                </c:pt>
                <c:pt idx="1396">
                  <c:v>0.24253472222222219</c:v>
                </c:pt>
                <c:pt idx="1397">
                  <c:v>0.24270833333333333</c:v>
                </c:pt>
                <c:pt idx="1398">
                  <c:v>0.24288194444444444</c:v>
                </c:pt>
                <c:pt idx="1399">
                  <c:v>0.24305555555555555</c:v>
                </c:pt>
                <c:pt idx="1400">
                  <c:v>0.24322916666666669</c:v>
                </c:pt>
                <c:pt idx="1401">
                  <c:v>0.24340277777777777</c:v>
                </c:pt>
                <c:pt idx="1402">
                  <c:v>0.24357638888888888</c:v>
                </c:pt>
                <c:pt idx="1403">
                  <c:v>0.24374999999999999</c:v>
                </c:pt>
                <c:pt idx="1404">
                  <c:v>0.24392361111111113</c:v>
                </c:pt>
                <c:pt idx="1405">
                  <c:v>0.24409722222222222</c:v>
                </c:pt>
                <c:pt idx="1406">
                  <c:v>0.24427083333333333</c:v>
                </c:pt>
                <c:pt idx="1407">
                  <c:v>0.24444444444444446</c:v>
                </c:pt>
                <c:pt idx="1408">
                  <c:v>0.24461805555555557</c:v>
                </c:pt>
                <c:pt idx="1409">
                  <c:v>0.24479166666666666</c:v>
                </c:pt>
                <c:pt idx="1410">
                  <c:v>0.24496527777777777</c:v>
                </c:pt>
                <c:pt idx="1411">
                  <c:v>0.24513888888888888</c:v>
                </c:pt>
                <c:pt idx="1412">
                  <c:v>0.24531250000000002</c:v>
                </c:pt>
                <c:pt idx="1413">
                  <c:v>0.2454861111111111</c:v>
                </c:pt>
                <c:pt idx="1414">
                  <c:v>0.24565972222222221</c:v>
                </c:pt>
                <c:pt idx="1415">
                  <c:v>0.24583333333333335</c:v>
                </c:pt>
                <c:pt idx="1416">
                  <c:v>0.24600694444444446</c:v>
                </c:pt>
                <c:pt idx="1417">
                  <c:v>0.24618055555555554</c:v>
                </c:pt>
                <c:pt idx="1418">
                  <c:v>0.24635416666666665</c:v>
                </c:pt>
                <c:pt idx="1419">
                  <c:v>0.24652777777777779</c:v>
                </c:pt>
                <c:pt idx="1420">
                  <c:v>0.2467013888888889</c:v>
                </c:pt>
                <c:pt idx="1421">
                  <c:v>0.24687499999999998</c:v>
                </c:pt>
                <c:pt idx="1422">
                  <c:v>0.24704861111111112</c:v>
                </c:pt>
                <c:pt idx="1423">
                  <c:v>0.24722222222222223</c:v>
                </c:pt>
                <c:pt idx="1424">
                  <c:v>0.24739583333333334</c:v>
                </c:pt>
                <c:pt idx="1425">
                  <c:v>0.24756944444444443</c:v>
                </c:pt>
                <c:pt idx="1426">
                  <c:v>0.24774305555555554</c:v>
                </c:pt>
                <c:pt idx="1427">
                  <c:v>0.24791666666666667</c:v>
                </c:pt>
                <c:pt idx="1428">
                  <c:v>0.24809027777777778</c:v>
                </c:pt>
                <c:pt idx="1429">
                  <c:v>0.24826388888888887</c:v>
                </c:pt>
                <c:pt idx="1430">
                  <c:v>0.24843750000000001</c:v>
                </c:pt>
                <c:pt idx="1431">
                  <c:v>0.24861111111111112</c:v>
                </c:pt>
                <c:pt idx="1432">
                  <c:v>0.24878472222222223</c:v>
                </c:pt>
                <c:pt idx="1433">
                  <c:v>0.24895833333333331</c:v>
                </c:pt>
                <c:pt idx="1434">
                  <c:v>0.24913194444444445</c:v>
                </c:pt>
                <c:pt idx="1435">
                  <c:v>0.24930555555555556</c:v>
                </c:pt>
                <c:pt idx="1436">
                  <c:v>0.24947916666666667</c:v>
                </c:pt>
                <c:pt idx="1437">
                  <c:v>0.24965277777777781</c:v>
                </c:pt>
                <c:pt idx="1438">
                  <c:v>0.24982638888888889</c:v>
                </c:pt>
                <c:pt idx="1439">
                  <c:v>0.25</c:v>
                </c:pt>
                <c:pt idx="1440">
                  <c:v>0.25017361111111108</c:v>
                </c:pt>
                <c:pt idx="1441">
                  <c:v>0.25034722222222222</c:v>
                </c:pt>
                <c:pt idx="1442">
                  <c:v>0.25052083333333336</c:v>
                </c:pt>
                <c:pt idx="1443">
                  <c:v>0.25069444444444444</c:v>
                </c:pt>
                <c:pt idx="1444">
                  <c:v>0.25086805555555552</c:v>
                </c:pt>
                <c:pt idx="1445">
                  <c:v>0.25104166666666666</c:v>
                </c:pt>
                <c:pt idx="1446">
                  <c:v>0.2512152777777778</c:v>
                </c:pt>
                <c:pt idx="1447">
                  <c:v>0.25138888888888888</c:v>
                </c:pt>
                <c:pt idx="1448">
                  <c:v>0.25156249999999997</c:v>
                </c:pt>
                <c:pt idx="1449">
                  <c:v>0.2517361111111111</c:v>
                </c:pt>
                <c:pt idx="1450">
                  <c:v>0.25190972222222224</c:v>
                </c:pt>
                <c:pt idx="1451">
                  <c:v>0.25208333333333333</c:v>
                </c:pt>
                <c:pt idx="1452">
                  <c:v>0.25225694444444441</c:v>
                </c:pt>
                <c:pt idx="1453">
                  <c:v>0.25243055555555555</c:v>
                </c:pt>
                <c:pt idx="1454">
                  <c:v>0.25260416666666669</c:v>
                </c:pt>
                <c:pt idx="1455">
                  <c:v>0.25277777777777777</c:v>
                </c:pt>
                <c:pt idx="1456">
                  <c:v>0.25295138888888891</c:v>
                </c:pt>
                <c:pt idx="1457">
                  <c:v>0.25312499999999999</c:v>
                </c:pt>
                <c:pt idx="1458">
                  <c:v>0.25329861111111113</c:v>
                </c:pt>
                <c:pt idx="1459">
                  <c:v>0.25347222222222221</c:v>
                </c:pt>
                <c:pt idx="1460">
                  <c:v>0.25364583333333335</c:v>
                </c:pt>
                <c:pt idx="1461">
                  <c:v>0.25381944444444443</c:v>
                </c:pt>
                <c:pt idx="1462">
                  <c:v>0.25399305555555557</c:v>
                </c:pt>
                <c:pt idx="1463">
                  <c:v>0.25416666666666665</c:v>
                </c:pt>
                <c:pt idx="1464">
                  <c:v>0.25434027777777779</c:v>
                </c:pt>
                <c:pt idx="1465">
                  <c:v>0.25451388888888887</c:v>
                </c:pt>
                <c:pt idx="1466">
                  <c:v>0.25468750000000001</c:v>
                </c:pt>
                <c:pt idx="1467">
                  <c:v>0.25486111111111109</c:v>
                </c:pt>
                <c:pt idx="1468">
                  <c:v>0.25503472222222223</c:v>
                </c:pt>
                <c:pt idx="1469">
                  <c:v>0.25520833333333331</c:v>
                </c:pt>
                <c:pt idx="1470">
                  <c:v>0.25538194444444445</c:v>
                </c:pt>
                <c:pt idx="1471">
                  <c:v>0.25555555555555559</c:v>
                </c:pt>
                <c:pt idx="1472">
                  <c:v>0.25572916666666667</c:v>
                </c:pt>
                <c:pt idx="1473">
                  <c:v>0.25590277777777776</c:v>
                </c:pt>
                <c:pt idx="1474">
                  <c:v>0.2560763888888889</c:v>
                </c:pt>
                <c:pt idx="1475">
                  <c:v>0.25625000000000003</c:v>
                </c:pt>
                <c:pt idx="1476">
                  <c:v>0.25642361111111112</c:v>
                </c:pt>
                <c:pt idx="1477">
                  <c:v>0.2565972222222222</c:v>
                </c:pt>
                <c:pt idx="1478">
                  <c:v>0.25677083333333334</c:v>
                </c:pt>
                <c:pt idx="1479">
                  <c:v>0.25694444444444448</c:v>
                </c:pt>
                <c:pt idx="1480">
                  <c:v>0.25711805555555556</c:v>
                </c:pt>
                <c:pt idx="1481">
                  <c:v>0.25729166666666664</c:v>
                </c:pt>
                <c:pt idx="1482">
                  <c:v>0.25746527777777778</c:v>
                </c:pt>
                <c:pt idx="1483">
                  <c:v>0.25763888888888892</c:v>
                </c:pt>
                <c:pt idx="1484">
                  <c:v>0.2578125</c:v>
                </c:pt>
                <c:pt idx="1485">
                  <c:v>0.25798611111111108</c:v>
                </c:pt>
                <c:pt idx="1486">
                  <c:v>0.25815972222222222</c:v>
                </c:pt>
                <c:pt idx="1487">
                  <c:v>0.25833333333333336</c:v>
                </c:pt>
                <c:pt idx="1488">
                  <c:v>0.25850694444444444</c:v>
                </c:pt>
                <c:pt idx="1489">
                  <c:v>0.25868055555555552</c:v>
                </c:pt>
                <c:pt idx="1490">
                  <c:v>0.25885416666666666</c:v>
                </c:pt>
                <c:pt idx="1491">
                  <c:v>0.2590277777777778</c:v>
                </c:pt>
                <c:pt idx="1492">
                  <c:v>0.25920138888888888</c:v>
                </c:pt>
                <c:pt idx="1493">
                  <c:v>0.25937499999999997</c:v>
                </c:pt>
                <c:pt idx="1494">
                  <c:v>0.2595486111111111</c:v>
                </c:pt>
                <c:pt idx="1495">
                  <c:v>0.25972222222222224</c:v>
                </c:pt>
                <c:pt idx="1496">
                  <c:v>0.25989583333333333</c:v>
                </c:pt>
                <c:pt idx="1497">
                  <c:v>0.26006944444444441</c:v>
                </c:pt>
                <c:pt idx="1498">
                  <c:v>0.26024305555555555</c:v>
                </c:pt>
                <c:pt idx="1499">
                  <c:v>0.26041666666666669</c:v>
                </c:pt>
                <c:pt idx="1500">
                  <c:v>0.26059027777777777</c:v>
                </c:pt>
                <c:pt idx="1501">
                  <c:v>0.26076388888888891</c:v>
                </c:pt>
                <c:pt idx="1502">
                  <c:v>0.26093749999999999</c:v>
                </c:pt>
                <c:pt idx="1503">
                  <c:v>0.26111111111111113</c:v>
                </c:pt>
                <c:pt idx="1504">
                  <c:v>0.26128472222222221</c:v>
                </c:pt>
                <c:pt idx="1505">
                  <c:v>0.26145833333333335</c:v>
                </c:pt>
                <c:pt idx="1506">
                  <c:v>0.26163194444444443</c:v>
                </c:pt>
                <c:pt idx="1507">
                  <c:v>0.26180555555555557</c:v>
                </c:pt>
                <c:pt idx="1508">
                  <c:v>0.26197916666666665</c:v>
                </c:pt>
                <c:pt idx="1509">
                  <c:v>0.26215277777777779</c:v>
                </c:pt>
                <c:pt idx="1510">
                  <c:v>0.26232638888888887</c:v>
                </c:pt>
                <c:pt idx="1511">
                  <c:v>0.26250000000000001</c:v>
                </c:pt>
                <c:pt idx="1512">
                  <c:v>0.26267361111111109</c:v>
                </c:pt>
                <c:pt idx="1513">
                  <c:v>0.26284722222222223</c:v>
                </c:pt>
                <c:pt idx="1514">
                  <c:v>0.26302083333333331</c:v>
                </c:pt>
                <c:pt idx="1515">
                  <c:v>0.26319444444444445</c:v>
                </c:pt>
                <c:pt idx="1516">
                  <c:v>0.26336805555555559</c:v>
                </c:pt>
                <c:pt idx="1517">
                  <c:v>0.26354166666666667</c:v>
                </c:pt>
                <c:pt idx="1518">
                  <c:v>0.26371527777777776</c:v>
                </c:pt>
                <c:pt idx="1519">
                  <c:v>0.2638888888888889</c:v>
                </c:pt>
                <c:pt idx="1520">
                  <c:v>0.26406250000000003</c:v>
                </c:pt>
                <c:pt idx="1521">
                  <c:v>0.26423611111111112</c:v>
                </c:pt>
                <c:pt idx="1522">
                  <c:v>0.2644097222222222</c:v>
                </c:pt>
                <c:pt idx="1523">
                  <c:v>0.26458333333333334</c:v>
                </c:pt>
                <c:pt idx="1524">
                  <c:v>0.26475694444444448</c:v>
                </c:pt>
                <c:pt idx="1525">
                  <c:v>0.26493055555555556</c:v>
                </c:pt>
              </c:numCache>
            </c:numRef>
          </c:xVal>
          <c:yVal>
            <c:numRef>
              <c:f>'10-yr'!$I$5:$I$1530</c:f>
              <c:numCache>
                <c:formatCode>General</c:formatCode>
                <c:ptCount val="152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0.01</c:v>
                </c:pt>
                <c:pt idx="65">
                  <c:v>0.01</c:v>
                </c:pt>
                <c:pt idx="66">
                  <c:v>0.01</c:v>
                </c:pt>
                <c:pt idx="67">
                  <c:v>0.01</c:v>
                </c:pt>
                <c:pt idx="68">
                  <c:v>0.01</c:v>
                </c:pt>
                <c:pt idx="69">
                  <c:v>0.01</c:v>
                </c:pt>
                <c:pt idx="70">
                  <c:v>0.01</c:v>
                </c:pt>
                <c:pt idx="71">
                  <c:v>0.01</c:v>
                </c:pt>
                <c:pt idx="72">
                  <c:v>0.01</c:v>
                </c:pt>
                <c:pt idx="73">
                  <c:v>0.02</c:v>
                </c:pt>
                <c:pt idx="74">
                  <c:v>0.02</c:v>
                </c:pt>
                <c:pt idx="75">
                  <c:v>0.02</c:v>
                </c:pt>
                <c:pt idx="76">
                  <c:v>0.02</c:v>
                </c:pt>
                <c:pt idx="77">
                  <c:v>0.03</c:v>
                </c:pt>
                <c:pt idx="78">
                  <c:v>0.03</c:v>
                </c:pt>
                <c:pt idx="79">
                  <c:v>0.03</c:v>
                </c:pt>
                <c:pt idx="80">
                  <c:v>0.04</c:v>
                </c:pt>
                <c:pt idx="81">
                  <c:v>0.04</c:v>
                </c:pt>
                <c:pt idx="82">
                  <c:v>0.05</c:v>
                </c:pt>
                <c:pt idx="83">
                  <c:v>0.05</c:v>
                </c:pt>
                <c:pt idx="84">
                  <c:v>0.06</c:v>
                </c:pt>
                <c:pt idx="85">
                  <c:v>7.0000000000000007E-2</c:v>
                </c:pt>
                <c:pt idx="86">
                  <c:v>0.08</c:v>
                </c:pt>
                <c:pt idx="87">
                  <c:v>0.09</c:v>
                </c:pt>
                <c:pt idx="88">
                  <c:v>0.11</c:v>
                </c:pt>
                <c:pt idx="89">
                  <c:v>0.12</c:v>
                </c:pt>
                <c:pt idx="90">
                  <c:v>0.13</c:v>
                </c:pt>
                <c:pt idx="91">
                  <c:v>0.13</c:v>
                </c:pt>
                <c:pt idx="92">
                  <c:v>0.14000000000000001</c:v>
                </c:pt>
                <c:pt idx="93">
                  <c:v>0.14000000000000001</c:v>
                </c:pt>
                <c:pt idx="94">
                  <c:v>0.15</c:v>
                </c:pt>
                <c:pt idx="95">
                  <c:v>0.16</c:v>
                </c:pt>
                <c:pt idx="96">
                  <c:v>0.16</c:v>
                </c:pt>
                <c:pt idx="97">
                  <c:v>0.17</c:v>
                </c:pt>
                <c:pt idx="98">
                  <c:v>0.17</c:v>
                </c:pt>
                <c:pt idx="99">
                  <c:v>0.18</c:v>
                </c:pt>
                <c:pt idx="100">
                  <c:v>0.19</c:v>
                </c:pt>
                <c:pt idx="101">
                  <c:v>0.19</c:v>
                </c:pt>
                <c:pt idx="102">
                  <c:v>0.2</c:v>
                </c:pt>
                <c:pt idx="103">
                  <c:v>0.21</c:v>
                </c:pt>
                <c:pt idx="104">
                  <c:v>0.21</c:v>
                </c:pt>
                <c:pt idx="105">
                  <c:v>0.22</c:v>
                </c:pt>
                <c:pt idx="106">
                  <c:v>0.22</c:v>
                </c:pt>
                <c:pt idx="107">
                  <c:v>0.23</c:v>
                </c:pt>
                <c:pt idx="108">
                  <c:v>0.24</c:v>
                </c:pt>
                <c:pt idx="109">
                  <c:v>0.24</c:v>
                </c:pt>
                <c:pt idx="110">
                  <c:v>0.25</c:v>
                </c:pt>
                <c:pt idx="111">
                  <c:v>0.26</c:v>
                </c:pt>
                <c:pt idx="112">
                  <c:v>0.26</c:v>
                </c:pt>
                <c:pt idx="113">
                  <c:v>0.27</c:v>
                </c:pt>
                <c:pt idx="114">
                  <c:v>0.27</c:v>
                </c:pt>
                <c:pt idx="115">
                  <c:v>0.28000000000000003</c:v>
                </c:pt>
                <c:pt idx="116">
                  <c:v>0.28999999999999998</c:v>
                </c:pt>
                <c:pt idx="117">
                  <c:v>0.28999999999999998</c:v>
                </c:pt>
                <c:pt idx="118">
                  <c:v>0.3</c:v>
                </c:pt>
                <c:pt idx="119">
                  <c:v>0.31</c:v>
                </c:pt>
                <c:pt idx="120">
                  <c:v>0.31</c:v>
                </c:pt>
                <c:pt idx="121">
                  <c:v>0.32</c:v>
                </c:pt>
                <c:pt idx="122">
                  <c:v>0.33</c:v>
                </c:pt>
                <c:pt idx="123">
                  <c:v>0.34</c:v>
                </c:pt>
                <c:pt idx="124">
                  <c:v>0.34</c:v>
                </c:pt>
                <c:pt idx="125">
                  <c:v>0.35</c:v>
                </c:pt>
                <c:pt idx="126">
                  <c:v>0.36</c:v>
                </c:pt>
                <c:pt idx="127">
                  <c:v>0.36</c:v>
                </c:pt>
                <c:pt idx="128">
                  <c:v>0.37</c:v>
                </c:pt>
                <c:pt idx="129">
                  <c:v>0.38</c:v>
                </c:pt>
                <c:pt idx="130">
                  <c:v>0.39</c:v>
                </c:pt>
                <c:pt idx="131">
                  <c:v>0.39</c:v>
                </c:pt>
                <c:pt idx="132">
                  <c:v>0.4</c:v>
                </c:pt>
                <c:pt idx="133">
                  <c:v>0.41</c:v>
                </c:pt>
                <c:pt idx="134">
                  <c:v>0.42</c:v>
                </c:pt>
                <c:pt idx="135">
                  <c:v>0.43</c:v>
                </c:pt>
                <c:pt idx="136">
                  <c:v>0.43</c:v>
                </c:pt>
                <c:pt idx="137">
                  <c:v>0.45</c:v>
                </c:pt>
                <c:pt idx="138">
                  <c:v>0.49</c:v>
                </c:pt>
                <c:pt idx="139">
                  <c:v>0.56999999999999995</c:v>
                </c:pt>
                <c:pt idx="140">
                  <c:v>0.72</c:v>
                </c:pt>
                <c:pt idx="141">
                  <c:v>0.96</c:v>
                </c:pt>
                <c:pt idx="142">
                  <c:v>1.26</c:v>
                </c:pt>
                <c:pt idx="143">
                  <c:v>1.61</c:v>
                </c:pt>
                <c:pt idx="144">
                  <c:v>1.95</c:v>
                </c:pt>
                <c:pt idx="145">
                  <c:v>2.2799999999999998</c:v>
                </c:pt>
                <c:pt idx="146">
                  <c:v>2.68</c:v>
                </c:pt>
                <c:pt idx="147">
                  <c:v>3.07</c:v>
                </c:pt>
                <c:pt idx="148">
                  <c:v>3.39</c:v>
                </c:pt>
                <c:pt idx="149">
                  <c:v>3.63</c:v>
                </c:pt>
                <c:pt idx="150">
                  <c:v>3.81</c:v>
                </c:pt>
                <c:pt idx="151">
                  <c:v>3.97</c:v>
                </c:pt>
                <c:pt idx="152">
                  <c:v>4.12</c:v>
                </c:pt>
                <c:pt idx="153">
                  <c:v>4.26</c:v>
                </c:pt>
                <c:pt idx="154">
                  <c:v>4.38</c:v>
                </c:pt>
                <c:pt idx="155">
                  <c:v>4.49</c:v>
                </c:pt>
                <c:pt idx="156">
                  <c:v>4.57</c:v>
                </c:pt>
                <c:pt idx="157">
                  <c:v>4.6500000000000004</c:v>
                </c:pt>
                <c:pt idx="158">
                  <c:v>4.72</c:v>
                </c:pt>
                <c:pt idx="159">
                  <c:v>4.79</c:v>
                </c:pt>
                <c:pt idx="160">
                  <c:v>4.8600000000000003</c:v>
                </c:pt>
                <c:pt idx="161">
                  <c:v>4.9400000000000004</c:v>
                </c:pt>
                <c:pt idx="162">
                  <c:v>5.01</c:v>
                </c:pt>
                <c:pt idx="163">
                  <c:v>5.08</c:v>
                </c:pt>
                <c:pt idx="164">
                  <c:v>5.15</c:v>
                </c:pt>
                <c:pt idx="165">
                  <c:v>5.21</c:v>
                </c:pt>
                <c:pt idx="166">
                  <c:v>5.27</c:v>
                </c:pt>
                <c:pt idx="167">
                  <c:v>5.33</c:v>
                </c:pt>
                <c:pt idx="168">
                  <c:v>5.38</c:v>
                </c:pt>
                <c:pt idx="169">
                  <c:v>5.43</c:v>
                </c:pt>
                <c:pt idx="170">
                  <c:v>5.48</c:v>
                </c:pt>
                <c:pt idx="171">
                  <c:v>5.53</c:v>
                </c:pt>
                <c:pt idx="172">
                  <c:v>5.57</c:v>
                </c:pt>
                <c:pt idx="173">
                  <c:v>5.62</c:v>
                </c:pt>
                <c:pt idx="174">
                  <c:v>5.66</c:v>
                </c:pt>
                <c:pt idx="175">
                  <c:v>5.7</c:v>
                </c:pt>
                <c:pt idx="176">
                  <c:v>5.74</c:v>
                </c:pt>
                <c:pt idx="177">
                  <c:v>5.78</c:v>
                </c:pt>
                <c:pt idx="178">
                  <c:v>5.82</c:v>
                </c:pt>
                <c:pt idx="179">
                  <c:v>5.86</c:v>
                </c:pt>
                <c:pt idx="180">
                  <c:v>5.89</c:v>
                </c:pt>
                <c:pt idx="181">
                  <c:v>5.93</c:v>
                </c:pt>
                <c:pt idx="182">
                  <c:v>5.96</c:v>
                </c:pt>
                <c:pt idx="183">
                  <c:v>6</c:v>
                </c:pt>
                <c:pt idx="184">
                  <c:v>6.03</c:v>
                </c:pt>
                <c:pt idx="185">
                  <c:v>6.06</c:v>
                </c:pt>
                <c:pt idx="186">
                  <c:v>6.09</c:v>
                </c:pt>
                <c:pt idx="187">
                  <c:v>6.12</c:v>
                </c:pt>
                <c:pt idx="188">
                  <c:v>6.15</c:v>
                </c:pt>
                <c:pt idx="189">
                  <c:v>6.17</c:v>
                </c:pt>
                <c:pt idx="190">
                  <c:v>6.2</c:v>
                </c:pt>
                <c:pt idx="191">
                  <c:v>6.23</c:v>
                </c:pt>
                <c:pt idx="192">
                  <c:v>6.25</c:v>
                </c:pt>
                <c:pt idx="193">
                  <c:v>6.28</c:v>
                </c:pt>
                <c:pt idx="194">
                  <c:v>6.3</c:v>
                </c:pt>
                <c:pt idx="195">
                  <c:v>6.32</c:v>
                </c:pt>
                <c:pt idx="196">
                  <c:v>6.34</c:v>
                </c:pt>
                <c:pt idx="197">
                  <c:v>6.37</c:v>
                </c:pt>
                <c:pt idx="198">
                  <c:v>6.39</c:v>
                </c:pt>
                <c:pt idx="199">
                  <c:v>6.41</c:v>
                </c:pt>
                <c:pt idx="200">
                  <c:v>6.43</c:v>
                </c:pt>
                <c:pt idx="201">
                  <c:v>6.45</c:v>
                </c:pt>
                <c:pt idx="202">
                  <c:v>6.47</c:v>
                </c:pt>
                <c:pt idx="203">
                  <c:v>6.49</c:v>
                </c:pt>
                <c:pt idx="204">
                  <c:v>6.5</c:v>
                </c:pt>
                <c:pt idx="205">
                  <c:v>6.52</c:v>
                </c:pt>
                <c:pt idx="206">
                  <c:v>6.54</c:v>
                </c:pt>
                <c:pt idx="207">
                  <c:v>6.56</c:v>
                </c:pt>
                <c:pt idx="208">
                  <c:v>6.57</c:v>
                </c:pt>
                <c:pt idx="209">
                  <c:v>6.59</c:v>
                </c:pt>
                <c:pt idx="210">
                  <c:v>6.6</c:v>
                </c:pt>
                <c:pt idx="211">
                  <c:v>6.62</c:v>
                </c:pt>
                <c:pt idx="212">
                  <c:v>6.64</c:v>
                </c:pt>
                <c:pt idx="213">
                  <c:v>6.65</c:v>
                </c:pt>
                <c:pt idx="214">
                  <c:v>6.66</c:v>
                </c:pt>
                <c:pt idx="215">
                  <c:v>6.68</c:v>
                </c:pt>
                <c:pt idx="216">
                  <c:v>6.69</c:v>
                </c:pt>
                <c:pt idx="217">
                  <c:v>6.71</c:v>
                </c:pt>
                <c:pt idx="218">
                  <c:v>6.72</c:v>
                </c:pt>
                <c:pt idx="219">
                  <c:v>6.73</c:v>
                </c:pt>
                <c:pt idx="220">
                  <c:v>6.74</c:v>
                </c:pt>
                <c:pt idx="221">
                  <c:v>6.76</c:v>
                </c:pt>
                <c:pt idx="222">
                  <c:v>6.77</c:v>
                </c:pt>
                <c:pt idx="223">
                  <c:v>6.78</c:v>
                </c:pt>
                <c:pt idx="224">
                  <c:v>6.79</c:v>
                </c:pt>
                <c:pt idx="225">
                  <c:v>6.8</c:v>
                </c:pt>
                <c:pt idx="226">
                  <c:v>6.81</c:v>
                </c:pt>
                <c:pt idx="227">
                  <c:v>6.82</c:v>
                </c:pt>
                <c:pt idx="228">
                  <c:v>6.84</c:v>
                </c:pt>
                <c:pt idx="229">
                  <c:v>6.85</c:v>
                </c:pt>
                <c:pt idx="230">
                  <c:v>6.86</c:v>
                </c:pt>
                <c:pt idx="231">
                  <c:v>6.87</c:v>
                </c:pt>
                <c:pt idx="232">
                  <c:v>6.88</c:v>
                </c:pt>
                <c:pt idx="233">
                  <c:v>6.89</c:v>
                </c:pt>
                <c:pt idx="234">
                  <c:v>6.9</c:v>
                </c:pt>
                <c:pt idx="235">
                  <c:v>6.9</c:v>
                </c:pt>
                <c:pt idx="236">
                  <c:v>6.91</c:v>
                </c:pt>
                <c:pt idx="237">
                  <c:v>6.92</c:v>
                </c:pt>
                <c:pt idx="238">
                  <c:v>6.93</c:v>
                </c:pt>
                <c:pt idx="239">
                  <c:v>6.94</c:v>
                </c:pt>
                <c:pt idx="240">
                  <c:v>6.95</c:v>
                </c:pt>
                <c:pt idx="241">
                  <c:v>6.96</c:v>
                </c:pt>
                <c:pt idx="242">
                  <c:v>6.97</c:v>
                </c:pt>
                <c:pt idx="243">
                  <c:v>6.97</c:v>
                </c:pt>
                <c:pt idx="244">
                  <c:v>6.98</c:v>
                </c:pt>
                <c:pt idx="245">
                  <c:v>6.99</c:v>
                </c:pt>
                <c:pt idx="246">
                  <c:v>7</c:v>
                </c:pt>
                <c:pt idx="247">
                  <c:v>7.01</c:v>
                </c:pt>
                <c:pt idx="248">
                  <c:v>7.01</c:v>
                </c:pt>
                <c:pt idx="249">
                  <c:v>7.02</c:v>
                </c:pt>
                <c:pt idx="250">
                  <c:v>7.03</c:v>
                </c:pt>
                <c:pt idx="251">
                  <c:v>7.03</c:v>
                </c:pt>
                <c:pt idx="252">
                  <c:v>7.04</c:v>
                </c:pt>
                <c:pt idx="253">
                  <c:v>7.05</c:v>
                </c:pt>
                <c:pt idx="254">
                  <c:v>7.05</c:v>
                </c:pt>
                <c:pt idx="255">
                  <c:v>7.06</c:v>
                </c:pt>
                <c:pt idx="256">
                  <c:v>7.07</c:v>
                </c:pt>
                <c:pt idx="257">
                  <c:v>7.07</c:v>
                </c:pt>
                <c:pt idx="258">
                  <c:v>7.08</c:v>
                </c:pt>
                <c:pt idx="259">
                  <c:v>7.09</c:v>
                </c:pt>
                <c:pt idx="260">
                  <c:v>7.09</c:v>
                </c:pt>
                <c:pt idx="261">
                  <c:v>7.1</c:v>
                </c:pt>
                <c:pt idx="262">
                  <c:v>7.1</c:v>
                </c:pt>
                <c:pt idx="263">
                  <c:v>7.11</c:v>
                </c:pt>
                <c:pt idx="264">
                  <c:v>7.11</c:v>
                </c:pt>
                <c:pt idx="265">
                  <c:v>7.12</c:v>
                </c:pt>
                <c:pt idx="266">
                  <c:v>7.12</c:v>
                </c:pt>
                <c:pt idx="267">
                  <c:v>7.13</c:v>
                </c:pt>
                <c:pt idx="268">
                  <c:v>7.13</c:v>
                </c:pt>
                <c:pt idx="269">
                  <c:v>7.14</c:v>
                </c:pt>
                <c:pt idx="270">
                  <c:v>7.14</c:v>
                </c:pt>
                <c:pt idx="271">
                  <c:v>7.15</c:v>
                </c:pt>
                <c:pt idx="272">
                  <c:v>7.15</c:v>
                </c:pt>
                <c:pt idx="273">
                  <c:v>7.16</c:v>
                </c:pt>
                <c:pt idx="274">
                  <c:v>7.16</c:v>
                </c:pt>
                <c:pt idx="275">
                  <c:v>7.17</c:v>
                </c:pt>
                <c:pt idx="276">
                  <c:v>7.17</c:v>
                </c:pt>
                <c:pt idx="277">
                  <c:v>7.17</c:v>
                </c:pt>
                <c:pt idx="278">
                  <c:v>7.18</c:v>
                </c:pt>
                <c:pt idx="279">
                  <c:v>7.18</c:v>
                </c:pt>
                <c:pt idx="280">
                  <c:v>7.18</c:v>
                </c:pt>
                <c:pt idx="281">
                  <c:v>7.19</c:v>
                </c:pt>
                <c:pt idx="282">
                  <c:v>7.19</c:v>
                </c:pt>
                <c:pt idx="283">
                  <c:v>7.2</c:v>
                </c:pt>
                <c:pt idx="284">
                  <c:v>7.2</c:v>
                </c:pt>
                <c:pt idx="285">
                  <c:v>7.2</c:v>
                </c:pt>
                <c:pt idx="286">
                  <c:v>7.21</c:v>
                </c:pt>
                <c:pt idx="287">
                  <c:v>7.21</c:v>
                </c:pt>
                <c:pt idx="288">
                  <c:v>7.21</c:v>
                </c:pt>
                <c:pt idx="289">
                  <c:v>7.22</c:v>
                </c:pt>
                <c:pt idx="290">
                  <c:v>7.22</c:v>
                </c:pt>
                <c:pt idx="291">
                  <c:v>7.22</c:v>
                </c:pt>
                <c:pt idx="292">
                  <c:v>7.22</c:v>
                </c:pt>
                <c:pt idx="293">
                  <c:v>7.23</c:v>
                </c:pt>
                <c:pt idx="294">
                  <c:v>7.23</c:v>
                </c:pt>
                <c:pt idx="295">
                  <c:v>7.23</c:v>
                </c:pt>
                <c:pt idx="296">
                  <c:v>7.24</c:v>
                </c:pt>
                <c:pt idx="297">
                  <c:v>7.24</c:v>
                </c:pt>
                <c:pt idx="298">
                  <c:v>7.24</c:v>
                </c:pt>
                <c:pt idx="299">
                  <c:v>7.24</c:v>
                </c:pt>
                <c:pt idx="300">
                  <c:v>7.25</c:v>
                </c:pt>
                <c:pt idx="301">
                  <c:v>7.25</c:v>
                </c:pt>
                <c:pt idx="302">
                  <c:v>7.25</c:v>
                </c:pt>
                <c:pt idx="303">
                  <c:v>7.25</c:v>
                </c:pt>
                <c:pt idx="304">
                  <c:v>7.26</c:v>
                </c:pt>
                <c:pt idx="305">
                  <c:v>7.26</c:v>
                </c:pt>
                <c:pt idx="306">
                  <c:v>7.26</c:v>
                </c:pt>
                <c:pt idx="307">
                  <c:v>7.26</c:v>
                </c:pt>
                <c:pt idx="308">
                  <c:v>7.26</c:v>
                </c:pt>
                <c:pt idx="309">
                  <c:v>7.27</c:v>
                </c:pt>
                <c:pt idx="310">
                  <c:v>7.27</c:v>
                </c:pt>
                <c:pt idx="311">
                  <c:v>7.27</c:v>
                </c:pt>
                <c:pt idx="312">
                  <c:v>7.27</c:v>
                </c:pt>
                <c:pt idx="313">
                  <c:v>7.27</c:v>
                </c:pt>
                <c:pt idx="314">
                  <c:v>7.28</c:v>
                </c:pt>
                <c:pt idx="315">
                  <c:v>7.28</c:v>
                </c:pt>
                <c:pt idx="316">
                  <c:v>7.28</c:v>
                </c:pt>
                <c:pt idx="317">
                  <c:v>7.28</c:v>
                </c:pt>
                <c:pt idx="318">
                  <c:v>7.28</c:v>
                </c:pt>
                <c:pt idx="319">
                  <c:v>7.28</c:v>
                </c:pt>
                <c:pt idx="320">
                  <c:v>7.29</c:v>
                </c:pt>
                <c:pt idx="321">
                  <c:v>7.29</c:v>
                </c:pt>
                <c:pt idx="322">
                  <c:v>7.29</c:v>
                </c:pt>
                <c:pt idx="323">
                  <c:v>7.29</c:v>
                </c:pt>
                <c:pt idx="324">
                  <c:v>7.29</c:v>
                </c:pt>
                <c:pt idx="325">
                  <c:v>7.29</c:v>
                </c:pt>
                <c:pt idx="326">
                  <c:v>7.29</c:v>
                </c:pt>
                <c:pt idx="327">
                  <c:v>7.3</c:v>
                </c:pt>
                <c:pt idx="328">
                  <c:v>7.3</c:v>
                </c:pt>
                <c:pt idx="329">
                  <c:v>7.3</c:v>
                </c:pt>
                <c:pt idx="330">
                  <c:v>7.3</c:v>
                </c:pt>
                <c:pt idx="331">
                  <c:v>7.3</c:v>
                </c:pt>
                <c:pt idx="332">
                  <c:v>7.3</c:v>
                </c:pt>
                <c:pt idx="333">
                  <c:v>7.3</c:v>
                </c:pt>
                <c:pt idx="334">
                  <c:v>7.3</c:v>
                </c:pt>
                <c:pt idx="335">
                  <c:v>7.31</c:v>
                </c:pt>
                <c:pt idx="336">
                  <c:v>7.31</c:v>
                </c:pt>
                <c:pt idx="337">
                  <c:v>7.31</c:v>
                </c:pt>
                <c:pt idx="338">
                  <c:v>7.31</c:v>
                </c:pt>
                <c:pt idx="339">
                  <c:v>7.31</c:v>
                </c:pt>
                <c:pt idx="340">
                  <c:v>7.31</c:v>
                </c:pt>
                <c:pt idx="341">
                  <c:v>7.31</c:v>
                </c:pt>
                <c:pt idx="342">
                  <c:v>7.31</c:v>
                </c:pt>
                <c:pt idx="343">
                  <c:v>7.31</c:v>
                </c:pt>
                <c:pt idx="344">
                  <c:v>7.32</c:v>
                </c:pt>
                <c:pt idx="345">
                  <c:v>7.32</c:v>
                </c:pt>
                <c:pt idx="346">
                  <c:v>7.32</c:v>
                </c:pt>
                <c:pt idx="347">
                  <c:v>7.32</c:v>
                </c:pt>
                <c:pt idx="348">
                  <c:v>7.32</c:v>
                </c:pt>
                <c:pt idx="349">
                  <c:v>7.32</c:v>
                </c:pt>
                <c:pt idx="350">
                  <c:v>7.32</c:v>
                </c:pt>
                <c:pt idx="351">
                  <c:v>7.32</c:v>
                </c:pt>
                <c:pt idx="352">
                  <c:v>7.32</c:v>
                </c:pt>
                <c:pt idx="353">
                  <c:v>7.32</c:v>
                </c:pt>
                <c:pt idx="354">
                  <c:v>7.32</c:v>
                </c:pt>
                <c:pt idx="355">
                  <c:v>7.32</c:v>
                </c:pt>
                <c:pt idx="356">
                  <c:v>7.33</c:v>
                </c:pt>
                <c:pt idx="357">
                  <c:v>7.33</c:v>
                </c:pt>
                <c:pt idx="358">
                  <c:v>7.33</c:v>
                </c:pt>
                <c:pt idx="359">
                  <c:v>7.33</c:v>
                </c:pt>
                <c:pt idx="360">
                  <c:v>7.33</c:v>
                </c:pt>
                <c:pt idx="361">
                  <c:v>7.33</c:v>
                </c:pt>
                <c:pt idx="362">
                  <c:v>7.33</c:v>
                </c:pt>
                <c:pt idx="363">
                  <c:v>7.33</c:v>
                </c:pt>
                <c:pt idx="364">
                  <c:v>7.33</c:v>
                </c:pt>
                <c:pt idx="365">
                  <c:v>7.33</c:v>
                </c:pt>
                <c:pt idx="366">
                  <c:v>7.33</c:v>
                </c:pt>
                <c:pt idx="367">
                  <c:v>7.33</c:v>
                </c:pt>
                <c:pt idx="368">
                  <c:v>7.33</c:v>
                </c:pt>
                <c:pt idx="369">
                  <c:v>7.33</c:v>
                </c:pt>
                <c:pt idx="370">
                  <c:v>7.33</c:v>
                </c:pt>
                <c:pt idx="371">
                  <c:v>7.33</c:v>
                </c:pt>
                <c:pt idx="372">
                  <c:v>7.33</c:v>
                </c:pt>
                <c:pt idx="373">
                  <c:v>7.33</c:v>
                </c:pt>
                <c:pt idx="374">
                  <c:v>7.33</c:v>
                </c:pt>
                <c:pt idx="375">
                  <c:v>7.33</c:v>
                </c:pt>
                <c:pt idx="376">
                  <c:v>7.33</c:v>
                </c:pt>
                <c:pt idx="377">
                  <c:v>7.33</c:v>
                </c:pt>
                <c:pt idx="378">
                  <c:v>7.33</c:v>
                </c:pt>
                <c:pt idx="379">
                  <c:v>7.33</c:v>
                </c:pt>
                <c:pt idx="380">
                  <c:v>7.33</c:v>
                </c:pt>
                <c:pt idx="381">
                  <c:v>7.33</c:v>
                </c:pt>
                <c:pt idx="382">
                  <c:v>7.33</c:v>
                </c:pt>
                <c:pt idx="383">
                  <c:v>7.33</c:v>
                </c:pt>
                <c:pt idx="384">
                  <c:v>7.33</c:v>
                </c:pt>
                <c:pt idx="385">
                  <c:v>7.33</c:v>
                </c:pt>
                <c:pt idx="386">
                  <c:v>7.33</c:v>
                </c:pt>
                <c:pt idx="387">
                  <c:v>7.33</c:v>
                </c:pt>
                <c:pt idx="388">
                  <c:v>7.33</c:v>
                </c:pt>
                <c:pt idx="389">
                  <c:v>7.33</c:v>
                </c:pt>
                <c:pt idx="390">
                  <c:v>7.33</c:v>
                </c:pt>
                <c:pt idx="391">
                  <c:v>7.33</c:v>
                </c:pt>
                <c:pt idx="392">
                  <c:v>7.33</c:v>
                </c:pt>
                <c:pt idx="393">
                  <c:v>7.33</c:v>
                </c:pt>
                <c:pt idx="394">
                  <c:v>7.33</c:v>
                </c:pt>
                <c:pt idx="395">
                  <c:v>7.33</c:v>
                </c:pt>
                <c:pt idx="396">
                  <c:v>7.33</c:v>
                </c:pt>
                <c:pt idx="397">
                  <c:v>7.33</c:v>
                </c:pt>
                <c:pt idx="398">
                  <c:v>7.33</c:v>
                </c:pt>
                <c:pt idx="399">
                  <c:v>7.33</c:v>
                </c:pt>
                <c:pt idx="400">
                  <c:v>7.33</c:v>
                </c:pt>
                <c:pt idx="401">
                  <c:v>7.33</c:v>
                </c:pt>
                <c:pt idx="402">
                  <c:v>7.33</c:v>
                </c:pt>
                <c:pt idx="403">
                  <c:v>7.33</c:v>
                </c:pt>
                <c:pt idx="404">
                  <c:v>7.33</c:v>
                </c:pt>
                <c:pt idx="405">
                  <c:v>7.33</c:v>
                </c:pt>
                <c:pt idx="406">
                  <c:v>7.33</c:v>
                </c:pt>
                <c:pt idx="407">
                  <c:v>7.33</c:v>
                </c:pt>
                <c:pt idx="408">
                  <c:v>7.33</c:v>
                </c:pt>
                <c:pt idx="409">
                  <c:v>7.33</c:v>
                </c:pt>
                <c:pt idx="410">
                  <c:v>7.33</c:v>
                </c:pt>
                <c:pt idx="411">
                  <c:v>7.33</c:v>
                </c:pt>
                <c:pt idx="412">
                  <c:v>7.33</c:v>
                </c:pt>
                <c:pt idx="413">
                  <c:v>7.33</c:v>
                </c:pt>
                <c:pt idx="414">
                  <c:v>7.32</c:v>
                </c:pt>
                <c:pt idx="415">
                  <c:v>7.32</c:v>
                </c:pt>
                <c:pt idx="416">
                  <c:v>7.32</c:v>
                </c:pt>
                <c:pt idx="417">
                  <c:v>7.32</c:v>
                </c:pt>
                <c:pt idx="418">
                  <c:v>7.32</c:v>
                </c:pt>
                <c:pt idx="419">
                  <c:v>7.32</c:v>
                </c:pt>
                <c:pt idx="420">
                  <c:v>7.32</c:v>
                </c:pt>
                <c:pt idx="421">
                  <c:v>7.32</c:v>
                </c:pt>
                <c:pt idx="422">
                  <c:v>7.32</c:v>
                </c:pt>
                <c:pt idx="423">
                  <c:v>7.32</c:v>
                </c:pt>
                <c:pt idx="424">
                  <c:v>7.32</c:v>
                </c:pt>
                <c:pt idx="425">
                  <c:v>7.32</c:v>
                </c:pt>
                <c:pt idx="426">
                  <c:v>7.32</c:v>
                </c:pt>
                <c:pt idx="427">
                  <c:v>7.32</c:v>
                </c:pt>
                <c:pt idx="428">
                  <c:v>7.32</c:v>
                </c:pt>
                <c:pt idx="429">
                  <c:v>7.31</c:v>
                </c:pt>
                <c:pt idx="430">
                  <c:v>7.31</c:v>
                </c:pt>
                <c:pt idx="431">
                  <c:v>7.31</c:v>
                </c:pt>
                <c:pt idx="432">
                  <c:v>7.31</c:v>
                </c:pt>
                <c:pt idx="433">
                  <c:v>7.31</c:v>
                </c:pt>
                <c:pt idx="434">
                  <c:v>7.31</c:v>
                </c:pt>
                <c:pt idx="435">
                  <c:v>7.31</c:v>
                </c:pt>
                <c:pt idx="436">
                  <c:v>7.31</c:v>
                </c:pt>
                <c:pt idx="437">
                  <c:v>7.31</c:v>
                </c:pt>
                <c:pt idx="438">
                  <c:v>7.31</c:v>
                </c:pt>
                <c:pt idx="439">
                  <c:v>7.31</c:v>
                </c:pt>
                <c:pt idx="440">
                  <c:v>7.31</c:v>
                </c:pt>
                <c:pt idx="441">
                  <c:v>7.3</c:v>
                </c:pt>
                <c:pt idx="442">
                  <c:v>7.3</c:v>
                </c:pt>
                <c:pt idx="443">
                  <c:v>7.3</c:v>
                </c:pt>
                <c:pt idx="444">
                  <c:v>7.3</c:v>
                </c:pt>
                <c:pt idx="445">
                  <c:v>7.3</c:v>
                </c:pt>
                <c:pt idx="446">
                  <c:v>7.3</c:v>
                </c:pt>
                <c:pt idx="447">
                  <c:v>7.3</c:v>
                </c:pt>
                <c:pt idx="448">
                  <c:v>7.3</c:v>
                </c:pt>
                <c:pt idx="449">
                  <c:v>7.3</c:v>
                </c:pt>
                <c:pt idx="450">
                  <c:v>7.3</c:v>
                </c:pt>
                <c:pt idx="451">
                  <c:v>7.3</c:v>
                </c:pt>
                <c:pt idx="452">
                  <c:v>7.29</c:v>
                </c:pt>
                <c:pt idx="453">
                  <c:v>7.29</c:v>
                </c:pt>
                <c:pt idx="454">
                  <c:v>7.29</c:v>
                </c:pt>
                <c:pt idx="455">
                  <c:v>7.29</c:v>
                </c:pt>
                <c:pt idx="456">
                  <c:v>7.29</c:v>
                </c:pt>
                <c:pt idx="457">
                  <c:v>7.29</c:v>
                </c:pt>
                <c:pt idx="458">
                  <c:v>7.29</c:v>
                </c:pt>
                <c:pt idx="459">
                  <c:v>7.29</c:v>
                </c:pt>
                <c:pt idx="460">
                  <c:v>7.29</c:v>
                </c:pt>
                <c:pt idx="461">
                  <c:v>7.28</c:v>
                </c:pt>
                <c:pt idx="462">
                  <c:v>7.28</c:v>
                </c:pt>
                <c:pt idx="463">
                  <c:v>7.28</c:v>
                </c:pt>
                <c:pt idx="464">
                  <c:v>7.28</c:v>
                </c:pt>
                <c:pt idx="465">
                  <c:v>7.28</c:v>
                </c:pt>
                <c:pt idx="466">
                  <c:v>7.28</c:v>
                </c:pt>
                <c:pt idx="467">
                  <c:v>7.28</c:v>
                </c:pt>
                <c:pt idx="468">
                  <c:v>7.28</c:v>
                </c:pt>
                <c:pt idx="469">
                  <c:v>7.28</c:v>
                </c:pt>
                <c:pt idx="470">
                  <c:v>7.27</c:v>
                </c:pt>
                <c:pt idx="471">
                  <c:v>7.27</c:v>
                </c:pt>
                <c:pt idx="472">
                  <c:v>7.27</c:v>
                </c:pt>
                <c:pt idx="473">
                  <c:v>7.27</c:v>
                </c:pt>
                <c:pt idx="474">
                  <c:v>7.27</c:v>
                </c:pt>
                <c:pt idx="475">
                  <c:v>7.27</c:v>
                </c:pt>
                <c:pt idx="476">
                  <c:v>7.27</c:v>
                </c:pt>
                <c:pt idx="477">
                  <c:v>7.27</c:v>
                </c:pt>
                <c:pt idx="478">
                  <c:v>7.26</c:v>
                </c:pt>
                <c:pt idx="479">
                  <c:v>7.26</c:v>
                </c:pt>
                <c:pt idx="480">
                  <c:v>7.26</c:v>
                </c:pt>
                <c:pt idx="481">
                  <c:v>7.26</c:v>
                </c:pt>
                <c:pt idx="482">
                  <c:v>7.26</c:v>
                </c:pt>
                <c:pt idx="483">
                  <c:v>7.26</c:v>
                </c:pt>
                <c:pt idx="484">
                  <c:v>7.26</c:v>
                </c:pt>
                <c:pt idx="485">
                  <c:v>7.25</c:v>
                </c:pt>
                <c:pt idx="486">
                  <c:v>7.25</c:v>
                </c:pt>
                <c:pt idx="487">
                  <c:v>7.25</c:v>
                </c:pt>
                <c:pt idx="488">
                  <c:v>7.25</c:v>
                </c:pt>
                <c:pt idx="489">
                  <c:v>7.25</c:v>
                </c:pt>
                <c:pt idx="490">
                  <c:v>7.25</c:v>
                </c:pt>
                <c:pt idx="491">
                  <c:v>7.24</c:v>
                </c:pt>
                <c:pt idx="492">
                  <c:v>7.24</c:v>
                </c:pt>
                <c:pt idx="493">
                  <c:v>7.24</c:v>
                </c:pt>
                <c:pt idx="494">
                  <c:v>7.24</c:v>
                </c:pt>
                <c:pt idx="495">
                  <c:v>7.24</c:v>
                </c:pt>
                <c:pt idx="496">
                  <c:v>7.23</c:v>
                </c:pt>
                <c:pt idx="497">
                  <c:v>7.23</c:v>
                </c:pt>
                <c:pt idx="498">
                  <c:v>7.23</c:v>
                </c:pt>
                <c:pt idx="499">
                  <c:v>7.23</c:v>
                </c:pt>
                <c:pt idx="500">
                  <c:v>7.22</c:v>
                </c:pt>
                <c:pt idx="501">
                  <c:v>7.22</c:v>
                </c:pt>
                <c:pt idx="502">
                  <c:v>7.22</c:v>
                </c:pt>
                <c:pt idx="503">
                  <c:v>7.22</c:v>
                </c:pt>
                <c:pt idx="504">
                  <c:v>7.21</c:v>
                </c:pt>
                <c:pt idx="505">
                  <c:v>7.21</c:v>
                </c:pt>
                <c:pt idx="506">
                  <c:v>7.21</c:v>
                </c:pt>
                <c:pt idx="507">
                  <c:v>7.21</c:v>
                </c:pt>
                <c:pt idx="508">
                  <c:v>7.2</c:v>
                </c:pt>
                <c:pt idx="509">
                  <c:v>7.2</c:v>
                </c:pt>
                <c:pt idx="510">
                  <c:v>7.2</c:v>
                </c:pt>
                <c:pt idx="511">
                  <c:v>7.19</c:v>
                </c:pt>
                <c:pt idx="512">
                  <c:v>7.19</c:v>
                </c:pt>
                <c:pt idx="513">
                  <c:v>7.19</c:v>
                </c:pt>
                <c:pt idx="514">
                  <c:v>7.18</c:v>
                </c:pt>
                <c:pt idx="515">
                  <c:v>7.18</c:v>
                </c:pt>
                <c:pt idx="516">
                  <c:v>7.18</c:v>
                </c:pt>
                <c:pt idx="517">
                  <c:v>7.17</c:v>
                </c:pt>
                <c:pt idx="518">
                  <c:v>7.17</c:v>
                </c:pt>
                <c:pt idx="519">
                  <c:v>7.17</c:v>
                </c:pt>
                <c:pt idx="520">
                  <c:v>7.16</c:v>
                </c:pt>
                <c:pt idx="521">
                  <c:v>7.16</c:v>
                </c:pt>
                <c:pt idx="522">
                  <c:v>7.16</c:v>
                </c:pt>
                <c:pt idx="523">
                  <c:v>7.15</c:v>
                </c:pt>
                <c:pt idx="524">
                  <c:v>7.15</c:v>
                </c:pt>
                <c:pt idx="525">
                  <c:v>7.14</c:v>
                </c:pt>
                <c:pt idx="526">
                  <c:v>7.14</c:v>
                </c:pt>
                <c:pt idx="527">
                  <c:v>7.14</c:v>
                </c:pt>
                <c:pt idx="528">
                  <c:v>7.13</c:v>
                </c:pt>
                <c:pt idx="529">
                  <c:v>7.13</c:v>
                </c:pt>
                <c:pt idx="530">
                  <c:v>7.12</c:v>
                </c:pt>
                <c:pt idx="531">
                  <c:v>7.12</c:v>
                </c:pt>
                <c:pt idx="532">
                  <c:v>7.12</c:v>
                </c:pt>
                <c:pt idx="533">
                  <c:v>7.11</c:v>
                </c:pt>
                <c:pt idx="534">
                  <c:v>7.11</c:v>
                </c:pt>
                <c:pt idx="535">
                  <c:v>7.1</c:v>
                </c:pt>
                <c:pt idx="536">
                  <c:v>7.1</c:v>
                </c:pt>
                <c:pt idx="537">
                  <c:v>7.09</c:v>
                </c:pt>
                <c:pt idx="538">
                  <c:v>7.09</c:v>
                </c:pt>
                <c:pt idx="539">
                  <c:v>7.08</c:v>
                </c:pt>
                <c:pt idx="540">
                  <c:v>7.08</c:v>
                </c:pt>
                <c:pt idx="541">
                  <c:v>7.07</c:v>
                </c:pt>
                <c:pt idx="542">
                  <c:v>7.07</c:v>
                </c:pt>
                <c:pt idx="543">
                  <c:v>7.07</c:v>
                </c:pt>
                <c:pt idx="544">
                  <c:v>7.06</c:v>
                </c:pt>
                <c:pt idx="545">
                  <c:v>7.06</c:v>
                </c:pt>
                <c:pt idx="546">
                  <c:v>7.05</c:v>
                </c:pt>
                <c:pt idx="547">
                  <c:v>7.05</c:v>
                </c:pt>
                <c:pt idx="548">
                  <c:v>7.04</c:v>
                </c:pt>
                <c:pt idx="549">
                  <c:v>7.04</c:v>
                </c:pt>
                <c:pt idx="550">
                  <c:v>7.03</c:v>
                </c:pt>
                <c:pt idx="551">
                  <c:v>7.03</c:v>
                </c:pt>
                <c:pt idx="552">
                  <c:v>7.02</c:v>
                </c:pt>
                <c:pt idx="553">
                  <c:v>7.02</c:v>
                </c:pt>
                <c:pt idx="554">
                  <c:v>7.01</c:v>
                </c:pt>
                <c:pt idx="555">
                  <c:v>7.01</c:v>
                </c:pt>
                <c:pt idx="556">
                  <c:v>7</c:v>
                </c:pt>
                <c:pt idx="557">
                  <c:v>6.99</c:v>
                </c:pt>
                <c:pt idx="558">
                  <c:v>6.99</c:v>
                </c:pt>
                <c:pt idx="559">
                  <c:v>6.98</c:v>
                </c:pt>
                <c:pt idx="560">
                  <c:v>6.98</c:v>
                </c:pt>
                <c:pt idx="561">
                  <c:v>6.97</c:v>
                </c:pt>
                <c:pt idx="562">
                  <c:v>6.97</c:v>
                </c:pt>
                <c:pt idx="563">
                  <c:v>6.96</c:v>
                </c:pt>
                <c:pt idx="564">
                  <c:v>6.96</c:v>
                </c:pt>
                <c:pt idx="565">
                  <c:v>6.95</c:v>
                </c:pt>
                <c:pt idx="566">
                  <c:v>6.95</c:v>
                </c:pt>
                <c:pt idx="567">
                  <c:v>6.94</c:v>
                </c:pt>
                <c:pt idx="568">
                  <c:v>6.94</c:v>
                </c:pt>
                <c:pt idx="569">
                  <c:v>6.93</c:v>
                </c:pt>
                <c:pt idx="570">
                  <c:v>6.92</c:v>
                </c:pt>
                <c:pt idx="571">
                  <c:v>6.92</c:v>
                </c:pt>
                <c:pt idx="572">
                  <c:v>6.91</c:v>
                </c:pt>
                <c:pt idx="573">
                  <c:v>6.91</c:v>
                </c:pt>
                <c:pt idx="574">
                  <c:v>6.9</c:v>
                </c:pt>
                <c:pt idx="575">
                  <c:v>6.9</c:v>
                </c:pt>
                <c:pt idx="576">
                  <c:v>6.89</c:v>
                </c:pt>
                <c:pt idx="577">
                  <c:v>6.89</c:v>
                </c:pt>
                <c:pt idx="578">
                  <c:v>6.88</c:v>
                </c:pt>
                <c:pt idx="579">
                  <c:v>6.87</c:v>
                </c:pt>
                <c:pt idx="580">
                  <c:v>6.87</c:v>
                </c:pt>
                <c:pt idx="581">
                  <c:v>6.86</c:v>
                </c:pt>
                <c:pt idx="582">
                  <c:v>6.86</c:v>
                </c:pt>
                <c:pt idx="583">
                  <c:v>6.85</c:v>
                </c:pt>
                <c:pt idx="584">
                  <c:v>6.84</c:v>
                </c:pt>
                <c:pt idx="585">
                  <c:v>6.84</c:v>
                </c:pt>
                <c:pt idx="586">
                  <c:v>6.83</c:v>
                </c:pt>
                <c:pt idx="587">
                  <c:v>6.83</c:v>
                </c:pt>
                <c:pt idx="588">
                  <c:v>6.82</c:v>
                </c:pt>
                <c:pt idx="589">
                  <c:v>6.82</c:v>
                </c:pt>
                <c:pt idx="590">
                  <c:v>6.81</c:v>
                </c:pt>
                <c:pt idx="591">
                  <c:v>6.8</c:v>
                </c:pt>
                <c:pt idx="592">
                  <c:v>6.8</c:v>
                </c:pt>
                <c:pt idx="593">
                  <c:v>6.79</c:v>
                </c:pt>
                <c:pt idx="594">
                  <c:v>6.79</c:v>
                </c:pt>
                <c:pt idx="595">
                  <c:v>6.78</c:v>
                </c:pt>
                <c:pt idx="596">
                  <c:v>6.77</c:v>
                </c:pt>
                <c:pt idx="597">
                  <c:v>6.77</c:v>
                </c:pt>
                <c:pt idx="598">
                  <c:v>6.76</c:v>
                </c:pt>
                <c:pt idx="599">
                  <c:v>6.76</c:v>
                </c:pt>
                <c:pt idx="600">
                  <c:v>6.75</c:v>
                </c:pt>
                <c:pt idx="601">
                  <c:v>6.74</c:v>
                </c:pt>
                <c:pt idx="602">
                  <c:v>6.74</c:v>
                </c:pt>
                <c:pt idx="603">
                  <c:v>6.73</c:v>
                </c:pt>
                <c:pt idx="604">
                  <c:v>6.73</c:v>
                </c:pt>
                <c:pt idx="605">
                  <c:v>6.72</c:v>
                </c:pt>
                <c:pt idx="606">
                  <c:v>6.71</c:v>
                </c:pt>
                <c:pt idx="607">
                  <c:v>6.71</c:v>
                </c:pt>
                <c:pt idx="608">
                  <c:v>6.7</c:v>
                </c:pt>
                <c:pt idx="609">
                  <c:v>6.7</c:v>
                </c:pt>
                <c:pt idx="610">
                  <c:v>6.69</c:v>
                </c:pt>
                <c:pt idx="611">
                  <c:v>6.68</c:v>
                </c:pt>
                <c:pt idx="612">
                  <c:v>6.68</c:v>
                </c:pt>
                <c:pt idx="613">
                  <c:v>6.67</c:v>
                </c:pt>
                <c:pt idx="614">
                  <c:v>6.66</c:v>
                </c:pt>
                <c:pt idx="615">
                  <c:v>6.66</c:v>
                </c:pt>
                <c:pt idx="616">
                  <c:v>6.65</c:v>
                </c:pt>
                <c:pt idx="617">
                  <c:v>6.65</c:v>
                </c:pt>
                <c:pt idx="618">
                  <c:v>6.64</c:v>
                </c:pt>
                <c:pt idx="619">
                  <c:v>6.63</c:v>
                </c:pt>
                <c:pt idx="620">
                  <c:v>6.63</c:v>
                </c:pt>
                <c:pt idx="621">
                  <c:v>6.62</c:v>
                </c:pt>
                <c:pt idx="622">
                  <c:v>6.62</c:v>
                </c:pt>
                <c:pt idx="623">
                  <c:v>6.61</c:v>
                </c:pt>
                <c:pt idx="624">
                  <c:v>6.6</c:v>
                </c:pt>
                <c:pt idx="625">
                  <c:v>6.6</c:v>
                </c:pt>
                <c:pt idx="626">
                  <c:v>6.59</c:v>
                </c:pt>
                <c:pt idx="627">
                  <c:v>6.58</c:v>
                </c:pt>
                <c:pt idx="628">
                  <c:v>6.58</c:v>
                </c:pt>
                <c:pt idx="629">
                  <c:v>6.57</c:v>
                </c:pt>
                <c:pt idx="630">
                  <c:v>6.56</c:v>
                </c:pt>
                <c:pt idx="631">
                  <c:v>6.56</c:v>
                </c:pt>
                <c:pt idx="632">
                  <c:v>6.55</c:v>
                </c:pt>
                <c:pt idx="633">
                  <c:v>6.55</c:v>
                </c:pt>
                <c:pt idx="634">
                  <c:v>6.54</c:v>
                </c:pt>
                <c:pt idx="635">
                  <c:v>6.53</c:v>
                </c:pt>
                <c:pt idx="636">
                  <c:v>6.53</c:v>
                </c:pt>
                <c:pt idx="637">
                  <c:v>6.52</c:v>
                </c:pt>
                <c:pt idx="638">
                  <c:v>6.51</c:v>
                </c:pt>
                <c:pt idx="639">
                  <c:v>6.51</c:v>
                </c:pt>
                <c:pt idx="640">
                  <c:v>6.5</c:v>
                </c:pt>
                <c:pt idx="641">
                  <c:v>6.49</c:v>
                </c:pt>
                <c:pt idx="642">
                  <c:v>6.49</c:v>
                </c:pt>
                <c:pt idx="643">
                  <c:v>6.48</c:v>
                </c:pt>
                <c:pt idx="644">
                  <c:v>6.48</c:v>
                </c:pt>
                <c:pt idx="645">
                  <c:v>6.47</c:v>
                </c:pt>
                <c:pt idx="646">
                  <c:v>6.46</c:v>
                </c:pt>
                <c:pt idx="647">
                  <c:v>6.46</c:v>
                </c:pt>
                <c:pt idx="648">
                  <c:v>6.45</c:v>
                </c:pt>
                <c:pt idx="649">
                  <c:v>6.44</c:v>
                </c:pt>
                <c:pt idx="650">
                  <c:v>6.44</c:v>
                </c:pt>
                <c:pt idx="651">
                  <c:v>6.43</c:v>
                </c:pt>
                <c:pt idx="652">
                  <c:v>6.42</c:v>
                </c:pt>
                <c:pt idx="653">
                  <c:v>6.42</c:v>
                </c:pt>
                <c:pt idx="654">
                  <c:v>6.41</c:v>
                </c:pt>
                <c:pt idx="655">
                  <c:v>6.4</c:v>
                </c:pt>
                <c:pt idx="656">
                  <c:v>6.4</c:v>
                </c:pt>
                <c:pt idx="657">
                  <c:v>6.39</c:v>
                </c:pt>
                <c:pt idx="658">
                  <c:v>6.39</c:v>
                </c:pt>
                <c:pt idx="659">
                  <c:v>6.38</c:v>
                </c:pt>
                <c:pt idx="660">
                  <c:v>6.37</c:v>
                </c:pt>
                <c:pt idx="661">
                  <c:v>6.37</c:v>
                </c:pt>
                <c:pt idx="662">
                  <c:v>6.36</c:v>
                </c:pt>
                <c:pt idx="663">
                  <c:v>6.35</c:v>
                </c:pt>
                <c:pt idx="664">
                  <c:v>6.35</c:v>
                </c:pt>
                <c:pt idx="665">
                  <c:v>6.34</c:v>
                </c:pt>
                <c:pt idx="666">
                  <c:v>6.33</c:v>
                </c:pt>
                <c:pt idx="667">
                  <c:v>6.33</c:v>
                </c:pt>
                <c:pt idx="668">
                  <c:v>6.32</c:v>
                </c:pt>
                <c:pt idx="669">
                  <c:v>6.31</c:v>
                </c:pt>
                <c:pt idx="670">
                  <c:v>6.31</c:v>
                </c:pt>
                <c:pt idx="671">
                  <c:v>6.3</c:v>
                </c:pt>
                <c:pt idx="672">
                  <c:v>6.29</c:v>
                </c:pt>
                <c:pt idx="673">
                  <c:v>6.29</c:v>
                </c:pt>
                <c:pt idx="674">
                  <c:v>6.28</c:v>
                </c:pt>
                <c:pt idx="675">
                  <c:v>6.27</c:v>
                </c:pt>
                <c:pt idx="676">
                  <c:v>6.27</c:v>
                </c:pt>
                <c:pt idx="677">
                  <c:v>6.26</c:v>
                </c:pt>
                <c:pt idx="678">
                  <c:v>6.25</c:v>
                </c:pt>
                <c:pt idx="679">
                  <c:v>6.25</c:v>
                </c:pt>
                <c:pt idx="680">
                  <c:v>6.24</c:v>
                </c:pt>
                <c:pt idx="681">
                  <c:v>6.24</c:v>
                </c:pt>
                <c:pt idx="682">
                  <c:v>6.23</c:v>
                </c:pt>
                <c:pt idx="683">
                  <c:v>6.22</c:v>
                </c:pt>
                <c:pt idx="684">
                  <c:v>6.22</c:v>
                </c:pt>
                <c:pt idx="685">
                  <c:v>6.21</c:v>
                </c:pt>
                <c:pt idx="686">
                  <c:v>6.2</c:v>
                </c:pt>
                <c:pt idx="687">
                  <c:v>6.2</c:v>
                </c:pt>
                <c:pt idx="688">
                  <c:v>6.19</c:v>
                </c:pt>
                <c:pt idx="689">
                  <c:v>6.18</c:v>
                </c:pt>
                <c:pt idx="690">
                  <c:v>6.18</c:v>
                </c:pt>
                <c:pt idx="691">
                  <c:v>6.17</c:v>
                </c:pt>
                <c:pt idx="692">
                  <c:v>6.16</c:v>
                </c:pt>
                <c:pt idx="693">
                  <c:v>6.16</c:v>
                </c:pt>
                <c:pt idx="694">
                  <c:v>6.15</c:v>
                </c:pt>
                <c:pt idx="695">
                  <c:v>6.14</c:v>
                </c:pt>
                <c:pt idx="696">
                  <c:v>6.14</c:v>
                </c:pt>
                <c:pt idx="697">
                  <c:v>6.13</c:v>
                </c:pt>
                <c:pt idx="698">
                  <c:v>6.12</c:v>
                </c:pt>
                <c:pt idx="699">
                  <c:v>6.12</c:v>
                </c:pt>
                <c:pt idx="700">
                  <c:v>6.11</c:v>
                </c:pt>
                <c:pt idx="701">
                  <c:v>6.1</c:v>
                </c:pt>
                <c:pt idx="702">
                  <c:v>6.1</c:v>
                </c:pt>
                <c:pt idx="703">
                  <c:v>6.09</c:v>
                </c:pt>
                <c:pt idx="704">
                  <c:v>6.08</c:v>
                </c:pt>
                <c:pt idx="705">
                  <c:v>6.08</c:v>
                </c:pt>
                <c:pt idx="706">
                  <c:v>6.07</c:v>
                </c:pt>
                <c:pt idx="707">
                  <c:v>6.06</c:v>
                </c:pt>
                <c:pt idx="708">
                  <c:v>6.06</c:v>
                </c:pt>
                <c:pt idx="709">
                  <c:v>6.05</c:v>
                </c:pt>
                <c:pt idx="710">
                  <c:v>6.04</c:v>
                </c:pt>
                <c:pt idx="711">
                  <c:v>6.03</c:v>
                </c:pt>
                <c:pt idx="712">
                  <c:v>6.03</c:v>
                </c:pt>
                <c:pt idx="713">
                  <c:v>6.02</c:v>
                </c:pt>
                <c:pt idx="714">
                  <c:v>6.01</c:v>
                </c:pt>
                <c:pt idx="715">
                  <c:v>6.01</c:v>
                </c:pt>
                <c:pt idx="716">
                  <c:v>6</c:v>
                </c:pt>
                <c:pt idx="717">
                  <c:v>5.99</c:v>
                </c:pt>
                <c:pt idx="718">
                  <c:v>5.99</c:v>
                </c:pt>
                <c:pt idx="719">
                  <c:v>5.98</c:v>
                </c:pt>
                <c:pt idx="720">
                  <c:v>5.97</c:v>
                </c:pt>
                <c:pt idx="721">
                  <c:v>5.97</c:v>
                </c:pt>
                <c:pt idx="722">
                  <c:v>5.96</c:v>
                </c:pt>
                <c:pt idx="723">
                  <c:v>5.95</c:v>
                </c:pt>
                <c:pt idx="724">
                  <c:v>5.95</c:v>
                </c:pt>
                <c:pt idx="725">
                  <c:v>5.94</c:v>
                </c:pt>
                <c:pt idx="726">
                  <c:v>5.93</c:v>
                </c:pt>
                <c:pt idx="727">
                  <c:v>5.93</c:v>
                </c:pt>
                <c:pt idx="728">
                  <c:v>5.92</c:v>
                </c:pt>
                <c:pt idx="729">
                  <c:v>5.91</c:v>
                </c:pt>
                <c:pt idx="730">
                  <c:v>5.91</c:v>
                </c:pt>
                <c:pt idx="731">
                  <c:v>5.9</c:v>
                </c:pt>
                <c:pt idx="732">
                  <c:v>5.89</c:v>
                </c:pt>
                <c:pt idx="733">
                  <c:v>5.89</c:v>
                </c:pt>
                <c:pt idx="734">
                  <c:v>5.88</c:v>
                </c:pt>
                <c:pt idx="735">
                  <c:v>5.87</c:v>
                </c:pt>
                <c:pt idx="736">
                  <c:v>5.87</c:v>
                </c:pt>
                <c:pt idx="737">
                  <c:v>5.86</c:v>
                </c:pt>
                <c:pt idx="738">
                  <c:v>5.85</c:v>
                </c:pt>
                <c:pt idx="739">
                  <c:v>5.84</c:v>
                </c:pt>
                <c:pt idx="740">
                  <c:v>5.84</c:v>
                </c:pt>
                <c:pt idx="741">
                  <c:v>5.83</c:v>
                </c:pt>
                <c:pt idx="742">
                  <c:v>5.82</c:v>
                </c:pt>
                <c:pt idx="743">
                  <c:v>5.82</c:v>
                </c:pt>
                <c:pt idx="744">
                  <c:v>5.81</c:v>
                </c:pt>
                <c:pt idx="745">
                  <c:v>5.8</c:v>
                </c:pt>
                <c:pt idx="746">
                  <c:v>5.8</c:v>
                </c:pt>
                <c:pt idx="747">
                  <c:v>5.79</c:v>
                </c:pt>
                <c:pt idx="748">
                  <c:v>5.78</c:v>
                </c:pt>
                <c:pt idx="749">
                  <c:v>5.78</c:v>
                </c:pt>
                <c:pt idx="750">
                  <c:v>5.77</c:v>
                </c:pt>
                <c:pt idx="751">
                  <c:v>5.76</c:v>
                </c:pt>
                <c:pt idx="752">
                  <c:v>5.76</c:v>
                </c:pt>
                <c:pt idx="753">
                  <c:v>5.75</c:v>
                </c:pt>
                <c:pt idx="754">
                  <c:v>5.74</c:v>
                </c:pt>
                <c:pt idx="755">
                  <c:v>5.73</c:v>
                </c:pt>
                <c:pt idx="756">
                  <c:v>5.73</c:v>
                </c:pt>
                <c:pt idx="757">
                  <c:v>5.72</c:v>
                </c:pt>
                <c:pt idx="758">
                  <c:v>5.71</c:v>
                </c:pt>
                <c:pt idx="759">
                  <c:v>5.71</c:v>
                </c:pt>
                <c:pt idx="760">
                  <c:v>5.7</c:v>
                </c:pt>
                <c:pt idx="761">
                  <c:v>5.69</c:v>
                </c:pt>
                <c:pt idx="762">
                  <c:v>5.69</c:v>
                </c:pt>
                <c:pt idx="763">
                  <c:v>5.68</c:v>
                </c:pt>
                <c:pt idx="764">
                  <c:v>5.67</c:v>
                </c:pt>
                <c:pt idx="765">
                  <c:v>5.67</c:v>
                </c:pt>
                <c:pt idx="766">
                  <c:v>5.66</c:v>
                </c:pt>
                <c:pt idx="767">
                  <c:v>5.65</c:v>
                </c:pt>
                <c:pt idx="768">
                  <c:v>5.64</c:v>
                </c:pt>
                <c:pt idx="769">
                  <c:v>5.64</c:v>
                </c:pt>
                <c:pt idx="770">
                  <c:v>5.63</c:v>
                </c:pt>
                <c:pt idx="771">
                  <c:v>5.62</c:v>
                </c:pt>
                <c:pt idx="772">
                  <c:v>5.62</c:v>
                </c:pt>
                <c:pt idx="773">
                  <c:v>5.61</c:v>
                </c:pt>
                <c:pt idx="774">
                  <c:v>5.6</c:v>
                </c:pt>
                <c:pt idx="775">
                  <c:v>5.6</c:v>
                </c:pt>
                <c:pt idx="776">
                  <c:v>5.59</c:v>
                </c:pt>
                <c:pt idx="777">
                  <c:v>5.58</c:v>
                </c:pt>
                <c:pt idx="778">
                  <c:v>5.57</c:v>
                </c:pt>
                <c:pt idx="779">
                  <c:v>5.57</c:v>
                </c:pt>
                <c:pt idx="780">
                  <c:v>5.56</c:v>
                </c:pt>
                <c:pt idx="781">
                  <c:v>5.55</c:v>
                </c:pt>
                <c:pt idx="782">
                  <c:v>5.55</c:v>
                </c:pt>
                <c:pt idx="783">
                  <c:v>5.54</c:v>
                </c:pt>
                <c:pt idx="784">
                  <c:v>5.53</c:v>
                </c:pt>
                <c:pt idx="785">
                  <c:v>5.52</c:v>
                </c:pt>
                <c:pt idx="786">
                  <c:v>5.52</c:v>
                </c:pt>
                <c:pt idx="787">
                  <c:v>5.51</c:v>
                </c:pt>
                <c:pt idx="788">
                  <c:v>5.5</c:v>
                </c:pt>
                <c:pt idx="789">
                  <c:v>5.5</c:v>
                </c:pt>
                <c:pt idx="790">
                  <c:v>5.49</c:v>
                </c:pt>
                <c:pt idx="791">
                  <c:v>5.48</c:v>
                </c:pt>
                <c:pt idx="792">
                  <c:v>5.48</c:v>
                </c:pt>
                <c:pt idx="793">
                  <c:v>5.47</c:v>
                </c:pt>
                <c:pt idx="794">
                  <c:v>5.46</c:v>
                </c:pt>
                <c:pt idx="795">
                  <c:v>5.45</c:v>
                </c:pt>
                <c:pt idx="796">
                  <c:v>5.45</c:v>
                </c:pt>
                <c:pt idx="797">
                  <c:v>5.44</c:v>
                </c:pt>
                <c:pt idx="798">
                  <c:v>5.43</c:v>
                </c:pt>
                <c:pt idx="799">
                  <c:v>5.43</c:v>
                </c:pt>
                <c:pt idx="800">
                  <c:v>5.42</c:v>
                </c:pt>
                <c:pt idx="801">
                  <c:v>5.41</c:v>
                </c:pt>
                <c:pt idx="802">
                  <c:v>5.4</c:v>
                </c:pt>
                <c:pt idx="803">
                  <c:v>5.4</c:v>
                </c:pt>
                <c:pt idx="804">
                  <c:v>5.39</c:v>
                </c:pt>
                <c:pt idx="805">
                  <c:v>5.38</c:v>
                </c:pt>
                <c:pt idx="806">
                  <c:v>5.38</c:v>
                </c:pt>
                <c:pt idx="807">
                  <c:v>5.37</c:v>
                </c:pt>
                <c:pt idx="808">
                  <c:v>5.36</c:v>
                </c:pt>
                <c:pt idx="809">
                  <c:v>5.35</c:v>
                </c:pt>
                <c:pt idx="810">
                  <c:v>5.35</c:v>
                </c:pt>
                <c:pt idx="811">
                  <c:v>5.34</c:v>
                </c:pt>
                <c:pt idx="812">
                  <c:v>5.33</c:v>
                </c:pt>
                <c:pt idx="813">
                  <c:v>5.33</c:v>
                </c:pt>
                <c:pt idx="814">
                  <c:v>5.32</c:v>
                </c:pt>
                <c:pt idx="815">
                  <c:v>5.31</c:v>
                </c:pt>
                <c:pt idx="816">
                  <c:v>5.3</c:v>
                </c:pt>
                <c:pt idx="817">
                  <c:v>5.3</c:v>
                </c:pt>
                <c:pt idx="818">
                  <c:v>5.29</c:v>
                </c:pt>
                <c:pt idx="819">
                  <c:v>5.28</c:v>
                </c:pt>
                <c:pt idx="820">
                  <c:v>5.27</c:v>
                </c:pt>
                <c:pt idx="821">
                  <c:v>5.27</c:v>
                </c:pt>
                <c:pt idx="822">
                  <c:v>5.26</c:v>
                </c:pt>
                <c:pt idx="823">
                  <c:v>5.25</c:v>
                </c:pt>
                <c:pt idx="824">
                  <c:v>5.25</c:v>
                </c:pt>
                <c:pt idx="825">
                  <c:v>5.24</c:v>
                </c:pt>
                <c:pt idx="826">
                  <c:v>5.23</c:v>
                </c:pt>
                <c:pt idx="827">
                  <c:v>5.22</c:v>
                </c:pt>
                <c:pt idx="828">
                  <c:v>5.22</c:v>
                </c:pt>
                <c:pt idx="829">
                  <c:v>5.21</c:v>
                </c:pt>
                <c:pt idx="830">
                  <c:v>5.2</c:v>
                </c:pt>
                <c:pt idx="831">
                  <c:v>5.19</c:v>
                </c:pt>
                <c:pt idx="832">
                  <c:v>5.19</c:v>
                </c:pt>
                <c:pt idx="833">
                  <c:v>5.18</c:v>
                </c:pt>
                <c:pt idx="834">
                  <c:v>5.17</c:v>
                </c:pt>
                <c:pt idx="835">
                  <c:v>5.16</c:v>
                </c:pt>
                <c:pt idx="836">
                  <c:v>5.16</c:v>
                </c:pt>
                <c:pt idx="837">
                  <c:v>5.15</c:v>
                </c:pt>
                <c:pt idx="838">
                  <c:v>5.14</c:v>
                </c:pt>
                <c:pt idx="839">
                  <c:v>5.13</c:v>
                </c:pt>
                <c:pt idx="840">
                  <c:v>5.12</c:v>
                </c:pt>
                <c:pt idx="841">
                  <c:v>5.12</c:v>
                </c:pt>
                <c:pt idx="842">
                  <c:v>5.1100000000000003</c:v>
                </c:pt>
                <c:pt idx="843">
                  <c:v>5.0999999999999996</c:v>
                </c:pt>
                <c:pt idx="844">
                  <c:v>5.09</c:v>
                </c:pt>
                <c:pt idx="845">
                  <c:v>5.08</c:v>
                </c:pt>
                <c:pt idx="846">
                  <c:v>5.08</c:v>
                </c:pt>
                <c:pt idx="847">
                  <c:v>5.07</c:v>
                </c:pt>
                <c:pt idx="848">
                  <c:v>5.0599999999999996</c:v>
                </c:pt>
                <c:pt idx="849">
                  <c:v>5.05</c:v>
                </c:pt>
                <c:pt idx="850">
                  <c:v>5.05</c:v>
                </c:pt>
                <c:pt idx="851">
                  <c:v>5.04</c:v>
                </c:pt>
                <c:pt idx="852">
                  <c:v>5.03</c:v>
                </c:pt>
                <c:pt idx="853">
                  <c:v>5.0199999999999996</c:v>
                </c:pt>
                <c:pt idx="854">
                  <c:v>5.01</c:v>
                </c:pt>
                <c:pt idx="855">
                  <c:v>5.01</c:v>
                </c:pt>
                <c:pt idx="856">
                  <c:v>5</c:v>
                </c:pt>
                <c:pt idx="857">
                  <c:v>4.99</c:v>
                </c:pt>
                <c:pt idx="858">
                  <c:v>4.9800000000000004</c:v>
                </c:pt>
                <c:pt idx="859">
                  <c:v>4.9800000000000004</c:v>
                </c:pt>
                <c:pt idx="860">
                  <c:v>4.97</c:v>
                </c:pt>
                <c:pt idx="861">
                  <c:v>4.96</c:v>
                </c:pt>
                <c:pt idx="862">
                  <c:v>4.95</c:v>
                </c:pt>
                <c:pt idx="863">
                  <c:v>4.9400000000000004</c:v>
                </c:pt>
                <c:pt idx="864">
                  <c:v>4.9400000000000004</c:v>
                </c:pt>
                <c:pt idx="865">
                  <c:v>4.93</c:v>
                </c:pt>
                <c:pt idx="866">
                  <c:v>4.92</c:v>
                </c:pt>
                <c:pt idx="867">
                  <c:v>4.91</c:v>
                </c:pt>
                <c:pt idx="868">
                  <c:v>4.91</c:v>
                </c:pt>
                <c:pt idx="869">
                  <c:v>4.9000000000000004</c:v>
                </c:pt>
                <c:pt idx="870">
                  <c:v>4.8899999999999997</c:v>
                </c:pt>
                <c:pt idx="871">
                  <c:v>4.88</c:v>
                </c:pt>
                <c:pt idx="872">
                  <c:v>4.88</c:v>
                </c:pt>
                <c:pt idx="873">
                  <c:v>4.87</c:v>
                </c:pt>
                <c:pt idx="874">
                  <c:v>4.8600000000000003</c:v>
                </c:pt>
                <c:pt idx="875">
                  <c:v>4.8499999999999996</c:v>
                </c:pt>
                <c:pt idx="876">
                  <c:v>4.8499999999999996</c:v>
                </c:pt>
                <c:pt idx="877">
                  <c:v>4.84</c:v>
                </c:pt>
                <c:pt idx="878">
                  <c:v>4.83</c:v>
                </c:pt>
                <c:pt idx="879">
                  <c:v>4.82</c:v>
                </c:pt>
                <c:pt idx="880">
                  <c:v>4.82</c:v>
                </c:pt>
                <c:pt idx="881">
                  <c:v>4.8099999999999996</c:v>
                </c:pt>
                <c:pt idx="882">
                  <c:v>4.8</c:v>
                </c:pt>
                <c:pt idx="883">
                  <c:v>4.79</c:v>
                </c:pt>
                <c:pt idx="884">
                  <c:v>4.79</c:v>
                </c:pt>
                <c:pt idx="885">
                  <c:v>4.78</c:v>
                </c:pt>
                <c:pt idx="886">
                  <c:v>4.7699999999999996</c:v>
                </c:pt>
                <c:pt idx="887">
                  <c:v>4.76</c:v>
                </c:pt>
                <c:pt idx="888">
                  <c:v>4.76</c:v>
                </c:pt>
                <c:pt idx="889">
                  <c:v>4.75</c:v>
                </c:pt>
                <c:pt idx="890">
                  <c:v>4.74</c:v>
                </c:pt>
                <c:pt idx="891">
                  <c:v>4.7300000000000004</c:v>
                </c:pt>
                <c:pt idx="892">
                  <c:v>4.7300000000000004</c:v>
                </c:pt>
                <c:pt idx="893">
                  <c:v>4.72</c:v>
                </c:pt>
                <c:pt idx="894">
                  <c:v>4.71</c:v>
                </c:pt>
                <c:pt idx="895">
                  <c:v>4.7</c:v>
                </c:pt>
                <c:pt idx="896">
                  <c:v>4.7</c:v>
                </c:pt>
                <c:pt idx="897">
                  <c:v>4.6900000000000004</c:v>
                </c:pt>
                <c:pt idx="898">
                  <c:v>4.68</c:v>
                </c:pt>
                <c:pt idx="899">
                  <c:v>4.67</c:v>
                </c:pt>
                <c:pt idx="900">
                  <c:v>4.67</c:v>
                </c:pt>
                <c:pt idx="901">
                  <c:v>4.66</c:v>
                </c:pt>
                <c:pt idx="902">
                  <c:v>4.6500000000000004</c:v>
                </c:pt>
                <c:pt idx="903">
                  <c:v>4.6399999999999997</c:v>
                </c:pt>
                <c:pt idx="904">
                  <c:v>4.6399999999999997</c:v>
                </c:pt>
                <c:pt idx="905">
                  <c:v>4.63</c:v>
                </c:pt>
                <c:pt idx="906">
                  <c:v>4.62</c:v>
                </c:pt>
                <c:pt idx="907">
                  <c:v>4.62</c:v>
                </c:pt>
                <c:pt idx="908">
                  <c:v>4.6100000000000003</c:v>
                </c:pt>
                <c:pt idx="909">
                  <c:v>4.5999999999999996</c:v>
                </c:pt>
                <c:pt idx="910">
                  <c:v>4.59</c:v>
                </c:pt>
                <c:pt idx="911">
                  <c:v>4.59</c:v>
                </c:pt>
                <c:pt idx="912">
                  <c:v>4.58</c:v>
                </c:pt>
                <c:pt idx="913">
                  <c:v>4.57</c:v>
                </c:pt>
                <c:pt idx="914">
                  <c:v>4.5599999999999996</c:v>
                </c:pt>
                <c:pt idx="915">
                  <c:v>4.5599999999999996</c:v>
                </c:pt>
                <c:pt idx="916">
                  <c:v>4.55</c:v>
                </c:pt>
                <c:pt idx="917">
                  <c:v>4.54</c:v>
                </c:pt>
                <c:pt idx="918">
                  <c:v>4.54</c:v>
                </c:pt>
                <c:pt idx="919">
                  <c:v>4.53</c:v>
                </c:pt>
                <c:pt idx="920">
                  <c:v>4.5199999999999996</c:v>
                </c:pt>
                <c:pt idx="921">
                  <c:v>4.51</c:v>
                </c:pt>
                <c:pt idx="922">
                  <c:v>4.51</c:v>
                </c:pt>
                <c:pt idx="923">
                  <c:v>4.5</c:v>
                </c:pt>
                <c:pt idx="924">
                  <c:v>4.49</c:v>
                </c:pt>
                <c:pt idx="925">
                  <c:v>4.49</c:v>
                </c:pt>
                <c:pt idx="926">
                  <c:v>4.4800000000000004</c:v>
                </c:pt>
                <c:pt idx="927">
                  <c:v>4.47</c:v>
                </c:pt>
                <c:pt idx="928">
                  <c:v>4.47</c:v>
                </c:pt>
                <c:pt idx="929">
                  <c:v>4.46</c:v>
                </c:pt>
                <c:pt idx="930">
                  <c:v>4.45</c:v>
                </c:pt>
                <c:pt idx="931">
                  <c:v>4.4400000000000004</c:v>
                </c:pt>
                <c:pt idx="932">
                  <c:v>4.4400000000000004</c:v>
                </c:pt>
                <c:pt idx="933">
                  <c:v>4.43</c:v>
                </c:pt>
                <c:pt idx="934">
                  <c:v>4.42</c:v>
                </c:pt>
                <c:pt idx="935">
                  <c:v>4.41</c:v>
                </c:pt>
                <c:pt idx="936">
                  <c:v>4.41</c:v>
                </c:pt>
                <c:pt idx="937">
                  <c:v>4.4000000000000004</c:v>
                </c:pt>
                <c:pt idx="938">
                  <c:v>4.3899999999999997</c:v>
                </c:pt>
                <c:pt idx="939">
                  <c:v>4.38</c:v>
                </c:pt>
                <c:pt idx="940">
                  <c:v>4.37</c:v>
                </c:pt>
                <c:pt idx="941">
                  <c:v>4.37</c:v>
                </c:pt>
                <c:pt idx="942">
                  <c:v>4.3600000000000003</c:v>
                </c:pt>
                <c:pt idx="943">
                  <c:v>4.3499999999999996</c:v>
                </c:pt>
                <c:pt idx="944">
                  <c:v>4.34</c:v>
                </c:pt>
                <c:pt idx="945">
                  <c:v>4.33</c:v>
                </c:pt>
                <c:pt idx="946">
                  <c:v>4.32</c:v>
                </c:pt>
                <c:pt idx="947">
                  <c:v>4.32</c:v>
                </c:pt>
                <c:pt idx="948">
                  <c:v>4.3099999999999996</c:v>
                </c:pt>
                <c:pt idx="949">
                  <c:v>4.3</c:v>
                </c:pt>
                <c:pt idx="950">
                  <c:v>4.29</c:v>
                </c:pt>
                <c:pt idx="951">
                  <c:v>4.28</c:v>
                </c:pt>
                <c:pt idx="952">
                  <c:v>4.2699999999999996</c:v>
                </c:pt>
                <c:pt idx="953">
                  <c:v>4.26</c:v>
                </c:pt>
                <c:pt idx="954">
                  <c:v>4.25</c:v>
                </c:pt>
                <c:pt idx="955">
                  <c:v>4.24</c:v>
                </c:pt>
                <c:pt idx="956">
                  <c:v>4.2300000000000004</c:v>
                </c:pt>
                <c:pt idx="957">
                  <c:v>4.22</c:v>
                </c:pt>
                <c:pt idx="958">
                  <c:v>4.21</c:v>
                </c:pt>
                <c:pt idx="959">
                  <c:v>4.2</c:v>
                </c:pt>
                <c:pt idx="960">
                  <c:v>4.1900000000000004</c:v>
                </c:pt>
                <c:pt idx="961">
                  <c:v>4.18</c:v>
                </c:pt>
                <c:pt idx="962">
                  <c:v>4.17</c:v>
                </c:pt>
                <c:pt idx="963">
                  <c:v>4.1500000000000004</c:v>
                </c:pt>
                <c:pt idx="964">
                  <c:v>4.1399999999999997</c:v>
                </c:pt>
                <c:pt idx="965">
                  <c:v>4.13</c:v>
                </c:pt>
                <c:pt idx="966">
                  <c:v>4.12</c:v>
                </c:pt>
                <c:pt idx="967">
                  <c:v>4.0999999999999996</c:v>
                </c:pt>
                <c:pt idx="968">
                  <c:v>4.09</c:v>
                </c:pt>
                <c:pt idx="969">
                  <c:v>4.08</c:v>
                </c:pt>
                <c:pt idx="970">
                  <c:v>4.07</c:v>
                </c:pt>
                <c:pt idx="971">
                  <c:v>4.0599999999999996</c:v>
                </c:pt>
                <c:pt idx="972">
                  <c:v>4.04</c:v>
                </c:pt>
                <c:pt idx="973">
                  <c:v>4.03</c:v>
                </c:pt>
                <c:pt idx="974">
                  <c:v>4.0199999999999996</c:v>
                </c:pt>
                <c:pt idx="975">
                  <c:v>4.01</c:v>
                </c:pt>
                <c:pt idx="976">
                  <c:v>3.99</c:v>
                </c:pt>
                <c:pt idx="977">
                  <c:v>3.98</c:v>
                </c:pt>
                <c:pt idx="978">
                  <c:v>3.97</c:v>
                </c:pt>
                <c:pt idx="979">
                  <c:v>3.96</c:v>
                </c:pt>
                <c:pt idx="980">
                  <c:v>3.94</c:v>
                </c:pt>
                <c:pt idx="981">
                  <c:v>3.93</c:v>
                </c:pt>
                <c:pt idx="982">
                  <c:v>3.92</c:v>
                </c:pt>
                <c:pt idx="983">
                  <c:v>3.91</c:v>
                </c:pt>
                <c:pt idx="984">
                  <c:v>3.9</c:v>
                </c:pt>
                <c:pt idx="985">
                  <c:v>3.88</c:v>
                </c:pt>
                <c:pt idx="986">
                  <c:v>3.87</c:v>
                </c:pt>
                <c:pt idx="987">
                  <c:v>3.86</c:v>
                </c:pt>
                <c:pt idx="988">
                  <c:v>3.85</c:v>
                </c:pt>
                <c:pt idx="989">
                  <c:v>3.83</c:v>
                </c:pt>
                <c:pt idx="990">
                  <c:v>3.82</c:v>
                </c:pt>
                <c:pt idx="991">
                  <c:v>3.81</c:v>
                </c:pt>
                <c:pt idx="992">
                  <c:v>3.8</c:v>
                </c:pt>
                <c:pt idx="993">
                  <c:v>3.78</c:v>
                </c:pt>
                <c:pt idx="994">
                  <c:v>3.77</c:v>
                </c:pt>
                <c:pt idx="995">
                  <c:v>3.76</c:v>
                </c:pt>
                <c:pt idx="996">
                  <c:v>3.75</c:v>
                </c:pt>
                <c:pt idx="997">
                  <c:v>3.73</c:v>
                </c:pt>
                <c:pt idx="998">
                  <c:v>3.72</c:v>
                </c:pt>
                <c:pt idx="999">
                  <c:v>3.71</c:v>
                </c:pt>
                <c:pt idx="1000">
                  <c:v>3.7</c:v>
                </c:pt>
                <c:pt idx="1001">
                  <c:v>3.68</c:v>
                </c:pt>
                <c:pt idx="1002">
                  <c:v>3.67</c:v>
                </c:pt>
                <c:pt idx="1003">
                  <c:v>3.66</c:v>
                </c:pt>
                <c:pt idx="1004">
                  <c:v>3.65</c:v>
                </c:pt>
                <c:pt idx="1005">
                  <c:v>3.63</c:v>
                </c:pt>
                <c:pt idx="1006">
                  <c:v>3.62</c:v>
                </c:pt>
                <c:pt idx="1007">
                  <c:v>3.61</c:v>
                </c:pt>
                <c:pt idx="1008">
                  <c:v>3.6</c:v>
                </c:pt>
                <c:pt idx="1009">
                  <c:v>3.58</c:v>
                </c:pt>
                <c:pt idx="1010">
                  <c:v>3.57</c:v>
                </c:pt>
                <c:pt idx="1011">
                  <c:v>3.56</c:v>
                </c:pt>
                <c:pt idx="1012">
                  <c:v>3.54</c:v>
                </c:pt>
                <c:pt idx="1013">
                  <c:v>3.53</c:v>
                </c:pt>
                <c:pt idx="1014">
                  <c:v>3.52</c:v>
                </c:pt>
                <c:pt idx="1015">
                  <c:v>3.51</c:v>
                </c:pt>
                <c:pt idx="1016">
                  <c:v>3.49</c:v>
                </c:pt>
                <c:pt idx="1017">
                  <c:v>3.48</c:v>
                </c:pt>
                <c:pt idx="1018">
                  <c:v>3.47</c:v>
                </c:pt>
                <c:pt idx="1019">
                  <c:v>3.46</c:v>
                </c:pt>
                <c:pt idx="1020">
                  <c:v>3.44</c:v>
                </c:pt>
                <c:pt idx="1021">
                  <c:v>3.43</c:v>
                </c:pt>
                <c:pt idx="1022">
                  <c:v>3.42</c:v>
                </c:pt>
                <c:pt idx="1023">
                  <c:v>3.4</c:v>
                </c:pt>
                <c:pt idx="1024">
                  <c:v>3.39</c:v>
                </c:pt>
                <c:pt idx="1025">
                  <c:v>3.38</c:v>
                </c:pt>
                <c:pt idx="1026">
                  <c:v>3.37</c:v>
                </c:pt>
                <c:pt idx="1027">
                  <c:v>3.35</c:v>
                </c:pt>
                <c:pt idx="1028">
                  <c:v>3.34</c:v>
                </c:pt>
                <c:pt idx="1029">
                  <c:v>3.33</c:v>
                </c:pt>
                <c:pt idx="1030">
                  <c:v>3.32</c:v>
                </c:pt>
                <c:pt idx="1031">
                  <c:v>3.3</c:v>
                </c:pt>
                <c:pt idx="1032">
                  <c:v>3.29</c:v>
                </c:pt>
                <c:pt idx="1033">
                  <c:v>3.28</c:v>
                </c:pt>
                <c:pt idx="1034">
                  <c:v>3.26</c:v>
                </c:pt>
                <c:pt idx="1035">
                  <c:v>3.25</c:v>
                </c:pt>
                <c:pt idx="1036">
                  <c:v>3.24</c:v>
                </c:pt>
                <c:pt idx="1037">
                  <c:v>3.23</c:v>
                </c:pt>
                <c:pt idx="1038">
                  <c:v>3.21</c:v>
                </c:pt>
                <c:pt idx="1039">
                  <c:v>3.2</c:v>
                </c:pt>
                <c:pt idx="1040">
                  <c:v>3.19</c:v>
                </c:pt>
                <c:pt idx="1041">
                  <c:v>3.17</c:v>
                </c:pt>
                <c:pt idx="1042">
                  <c:v>3.16</c:v>
                </c:pt>
                <c:pt idx="1043">
                  <c:v>3.15</c:v>
                </c:pt>
                <c:pt idx="1044">
                  <c:v>3.13</c:v>
                </c:pt>
                <c:pt idx="1045">
                  <c:v>3.11</c:v>
                </c:pt>
                <c:pt idx="1046">
                  <c:v>3.1</c:v>
                </c:pt>
                <c:pt idx="1047">
                  <c:v>3.08</c:v>
                </c:pt>
                <c:pt idx="1048">
                  <c:v>3.06</c:v>
                </c:pt>
                <c:pt idx="1049">
                  <c:v>3.04</c:v>
                </c:pt>
                <c:pt idx="1050">
                  <c:v>3.02</c:v>
                </c:pt>
                <c:pt idx="1051">
                  <c:v>3</c:v>
                </c:pt>
                <c:pt idx="1052">
                  <c:v>2.98</c:v>
                </c:pt>
                <c:pt idx="1053">
                  <c:v>2.97</c:v>
                </c:pt>
                <c:pt idx="1054">
                  <c:v>2.95</c:v>
                </c:pt>
                <c:pt idx="1055">
                  <c:v>2.93</c:v>
                </c:pt>
                <c:pt idx="1056">
                  <c:v>2.91</c:v>
                </c:pt>
                <c:pt idx="1057">
                  <c:v>2.89</c:v>
                </c:pt>
                <c:pt idx="1058">
                  <c:v>2.88</c:v>
                </c:pt>
                <c:pt idx="1059">
                  <c:v>2.86</c:v>
                </c:pt>
                <c:pt idx="1060">
                  <c:v>2.84</c:v>
                </c:pt>
                <c:pt idx="1061">
                  <c:v>2.83</c:v>
                </c:pt>
                <c:pt idx="1062">
                  <c:v>2.81</c:v>
                </c:pt>
                <c:pt idx="1063">
                  <c:v>2.79</c:v>
                </c:pt>
                <c:pt idx="1064">
                  <c:v>2.78</c:v>
                </c:pt>
                <c:pt idx="1065">
                  <c:v>2.76</c:v>
                </c:pt>
                <c:pt idx="1066">
                  <c:v>2.74</c:v>
                </c:pt>
                <c:pt idx="1067">
                  <c:v>2.73</c:v>
                </c:pt>
                <c:pt idx="1068">
                  <c:v>2.71</c:v>
                </c:pt>
                <c:pt idx="1069">
                  <c:v>2.7</c:v>
                </c:pt>
                <c:pt idx="1070">
                  <c:v>2.68</c:v>
                </c:pt>
                <c:pt idx="1071">
                  <c:v>2.67</c:v>
                </c:pt>
                <c:pt idx="1072">
                  <c:v>2.65</c:v>
                </c:pt>
                <c:pt idx="1073">
                  <c:v>2.64</c:v>
                </c:pt>
                <c:pt idx="1074">
                  <c:v>2.62</c:v>
                </c:pt>
                <c:pt idx="1075">
                  <c:v>2.6</c:v>
                </c:pt>
                <c:pt idx="1076">
                  <c:v>2.59</c:v>
                </c:pt>
                <c:pt idx="1077">
                  <c:v>2.58</c:v>
                </c:pt>
                <c:pt idx="1078">
                  <c:v>2.56</c:v>
                </c:pt>
                <c:pt idx="1079">
                  <c:v>2.5499999999999998</c:v>
                </c:pt>
                <c:pt idx="1080">
                  <c:v>2.5299999999999998</c:v>
                </c:pt>
                <c:pt idx="1081">
                  <c:v>2.52</c:v>
                </c:pt>
                <c:pt idx="1082">
                  <c:v>2.5</c:v>
                </c:pt>
                <c:pt idx="1083">
                  <c:v>2.4900000000000002</c:v>
                </c:pt>
                <c:pt idx="1084">
                  <c:v>2.4700000000000002</c:v>
                </c:pt>
                <c:pt idx="1085">
                  <c:v>2.46</c:v>
                </c:pt>
                <c:pt idx="1086">
                  <c:v>2.4500000000000002</c:v>
                </c:pt>
                <c:pt idx="1087">
                  <c:v>2.4300000000000002</c:v>
                </c:pt>
                <c:pt idx="1088">
                  <c:v>2.42</c:v>
                </c:pt>
                <c:pt idx="1089">
                  <c:v>2.41</c:v>
                </c:pt>
                <c:pt idx="1090">
                  <c:v>2.39</c:v>
                </c:pt>
                <c:pt idx="1091">
                  <c:v>2.38</c:v>
                </c:pt>
                <c:pt idx="1092">
                  <c:v>2.37</c:v>
                </c:pt>
                <c:pt idx="1093">
                  <c:v>2.35</c:v>
                </c:pt>
                <c:pt idx="1094">
                  <c:v>2.34</c:v>
                </c:pt>
                <c:pt idx="1095">
                  <c:v>2.33</c:v>
                </c:pt>
                <c:pt idx="1096">
                  <c:v>2.31</c:v>
                </c:pt>
                <c:pt idx="1097">
                  <c:v>2.2999999999999998</c:v>
                </c:pt>
                <c:pt idx="1098">
                  <c:v>2.29</c:v>
                </c:pt>
                <c:pt idx="1099">
                  <c:v>2.2799999999999998</c:v>
                </c:pt>
                <c:pt idx="1100">
                  <c:v>2.2599999999999998</c:v>
                </c:pt>
                <c:pt idx="1101">
                  <c:v>2.25</c:v>
                </c:pt>
                <c:pt idx="1102">
                  <c:v>2.2400000000000002</c:v>
                </c:pt>
                <c:pt idx="1103">
                  <c:v>2.23</c:v>
                </c:pt>
                <c:pt idx="1104">
                  <c:v>2.2200000000000002</c:v>
                </c:pt>
                <c:pt idx="1105">
                  <c:v>2.2000000000000002</c:v>
                </c:pt>
                <c:pt idx="1106">
                  <c:v>2.19</c:v>
                </c:pt>
                <c:pt idx="1107">
                  <c:v>2.1800000000000002</c:v>
                </c:pt>
                <c:pt idx="1108">
                  <c:v>2.17</c:v>
                </c:pt>
                <c:pt idx="1109">
                  <c:v>2.16</c:v>
                </c:pt>
                <c:pt idx="1110">
                  <c:v>2.14</c:v>
                </c:pt>
                <c:pt idx="1111">
                  <c:v>2.13</c:v>
                </c:pt>
                <c:pt idx="1112">
                  <c:v>2.12</c:v>
                </c:pt>
                <c:pt idx="1113">
                  <c:v>2.11</c:v>
                </c:pt>
                <c:pt idx="1114">
                  <c:v>2.1</c:v>
                </c:pt>
                <c:pt idx="1115">
                  <c:v>2.09</c:v>
                </c:pt>
                <c:pt idx="1116">
                  <c:v>2.08</c:v>
                </c:pt>
                <c:pt idx="1117">
                  <c:v>2.0699999999999998</c:v>
                </c:pt>
                <c:pt idx="1118">
                  <c:v>2.06</c:v>
                </c:pt>
                <c:pt idx="1119">
                  <c:v>2.04</c:v>
                </c:pt>
                <c:pt idx="1120">
                  <c:v>2.0299999999999998</c:v>
                </c:pt>
                <c:pt idx="1121">
                  <c:v>2.02</c:v>
                </c:pt>
                <c:pt idx="1122">
                  <c:v>2.0099999999999998</c:v>
                </c:pt>
                <c:pt idx="1123">
                  <c:v>2</c:v>
                </c:pt>
                <c:pt idx="1124">
                  <c:v>1.99</c:v>
                </c:pt>
                <c:pt idx="1125">
                  <c:v>1.98</c:v>
                </c:pt>
                <c:pt idx="1126">
                  <c:v>1.97</c:v>
                </c:pt>
                <c:pt idx="1127">
                  <c:v>1.96</c:v>
                </c:pt>
                <c:pt idx="1128">
                  <c:v>1.95</c:v>
                </c:pt>
                <c:pt idx="1129">
                  <c:v>1.94</c:v>
                </c:pt>
                <c:pt idx="1130">
                  <c:v>1.93</c:v>
                </c:pt>
                <c:pt idx="1131">
                  <c:v>1.92</c:v>
                </c:pt>
                <c:pt idx="1132">
                  <c:v>1.91</c:v>
                </c:pt>
                <c:pt idx="1133">
                  <c:v>1.9</c:v>
                </c:pt>
                <c:pt idx="1134">
                  <c:v>1.89</c:v>
                </c:pt>
                <c:pt idx="1135">
                  <c:v>1.88</c:v>
                </c:pt>
                <c:pt idx="1136">
                  <c:v>1.87</c:v>
                </c:pt>
                <c:pt idx="1137">
                  <c:v>1.87</c:v>
                </c:pt>
                <c:pt idx="1138">
                  <c:v>1.86</c:v>
                </c:pt>
                <c:pt idx="1139">
                  <c:v>1.85</c:v>
                </c:pt>
                <c:pt idx="1140">
                  <c:v>1.84</c:v>
                </c:pt>
                <c:pt idx="1141">
                  <c:v>1.83</c:v>
                </c:pt>
                <c:pt idx="1142">
                  <c:v>1.82</c:v>
                </c:pt>
                <c:pt idx="1143">
                  <c:v>1.81</c:v>
                </c:pt>
                <c:pt idx="1144">
                  <c:v>1.8</c:v>
                </c:pt>
                <c:pt idx="1145">
                  <c:v>1.79</c:v>
                </c:pt>
                <c:pt idx="1146">
                  <c:v>1.78</c:v>
                </c:pt>
                <c:pt idx="1147">
                  <c:v>1.77</c:v>
                </c:pt>
                <c:pt idx="1148">
                  <c:v>1.77</c:v>
                </c:pt>
                <c:pt idx="1149">
                  <c:v>1.76</c:v>
                </c:pt>
                <c:pt idx="1150">
                  <c:v>1.75</c:v>
                </c:pt>
                <c:pt idx="1151">
                  <c:v>1.74</c:v>
                </c:pt>
                <c:pt idx="1152">
                  <c:v>1.73</c:v>
                </c:pt>
                <c:pt idx="1153">
                  <c:v>1.72</c:v>
                </c:pt>
                <c:pt idx="1154">
                  <c:v>1.71</c:v>
                </c:pt>
                <c:pt idx="1155">
                  <c:v>1.71</c:v>
                </c:pt>
                <c:pt idx="1156">
                  <c:v>1.7</c:v>
                </c:pt>
                <c:pt idx="1157">
                  <c:v>1.69</c:v>
                </c:pt>
                <c:pt idx="1158">
                  <c:v>1.68</c:v>
                </c:pt>
                <c:pt idx="1159">
                  <c:v>1.67</c:v>
                </c:pt>
                <c:pt idx="1160">
                  <c:v>1.66</c:v>
                </c:pt>
                <c:pt idx="1161">
                  <c:v>1.66</c:v>
                </c:pt>
                <c:pt idx="1162">
                  <c:v>1.65</c:v>
                </c:pt>
                <c:pt idx="1163">
                  <c:v>1.64</c:v>
                </c:pt>
                <c:pt idx="1164">
                  <c:v>1.63</c:v>
                </c:pt>
                <c:pt idx="1165">
                  <c:v>1.63</c:v>
                </c:pt>
                <c:pt idx="1166">
                  <c:v>1.62</c:v>
                </c:pt>
                <c:pt idx="1167">
                  <c:v>1.61</c:v>
                </c:pt>
                <c:pt idx="1168">
                  <c:v>1.6</c:v>
                </c:pt>
                <c:pt idx="1169">
                  <c:v>1.59</c:v>
                </c:pt>
                <c:pt idx="1170">
                  <c:v>1.59</c:v>
                </c:pt>
                <c:pt idx="1171">
                  <c:v>1.58</c:v>
                </c:pt>
                <c:pt idx="1172">
                  <c:v>1.57</c:v>
                </c:pt>
                <c:pt idx="1173">
                  <c:v>1.56</c:v>
                </c:pt>
                <c:pt idx="1174">
                  <c:v>1.56</c:v>
                </c:pt>
                <c:pt idx="1175">
                  <c:v>1.55</c:v>
                </c:pt>
                <c:pt idx="1176">
                  <c:v>1.54</c:v>
                </c:pt>
                <c:pt idx="1177">
                  <c:v>1.54</c:v>
                </c:pt>
                <c:pt idx="1178">
                  <c:v>1.53</c:v>
                </c:pt>
                <c:pt idx="1179">
                  <c:v>1.52</c:v>
                </c:pt>
                <c:pt idx="1180">
                  <c:v>1.51</c:v>
                </c:pt>
                <c:pt idx="1181">
                  <c:v>1.51</c:v>
                </c:pt>
                <c:pt idx="1182">
                  <c:v>1.5</c:v>
                </c:pt>
                <c:pt idx="1183">
                  <c:v>1.49</c:v>
                </c:pt>
                <c:pt idx="1184">
                  <c:v>1.49</c:v>
                </c:pt>
                <c:pt idx="1185">
                  <c:v>1.48</c:v>
                </c:pt>
                <c:pt idx="1186">
                  <c:v>1.47</c:v>
                </c:pt>
                <c:pt idx="1187">
                  <c:v>1.47</c:v>
                </c:pt>
                <c:pt idx="1188">
                  <c:v>1.46</c:v>
                </c:pt>
                <c:pt idx="1189">
                  <c:v>1.45</c:v>
                </c:pt>
                <c:pt idx="1190">
                  <c:v>1.45</c:v>
                </c:pt>
                <c:pt idx="1191">
                  <c:v>1.44</c:v>
                </c:pt>
                <c:pt idx="1192">
                  <c:v>1.43</c:v>
                </c:pt>
                <c:pt idx="1193">
                  <c:v>1.43</c:v>
                </c:pt>
                <c:pt idx="1194">
                  <c:v>1.42</c:v>
                </c:pt>
                <c:pt idx="1195">
                  <c:v>1.41</c:v>
                </c:pt>
                <c:pt idx="1196">
                  <c:v>1.41</c:v>
                </c:pt>
                <c:pt idx="1197">
                  <c:v>1.4</c:v>
                </c:pt>
                <c:pt idx="1198">
                  <c:v>1.39</c:v>
                </c:pt>
                <c:pt idx="1199">
                  <c:v>1.39</c:v>
                </c:pt>
                <c:pt idx="1200">
                  <c:v>1.38</c:v>
                </c:pt>
                <c:pt idx="1201">
                  <c:v>1.38</c:v>
                </c:pt>
                <c:pt idx="1202">
                  <c:v>1.37</c:v>
                </c:pt>
                <c:pt idx="1203">
                  <c:v>1.36</c:v>
                </c:pt>
                <c:pt idx="1204">
                  <c:v>1.36</c:v>
                </c:pt>
                <c:pt idx="1205">
                  <c:v>1.35</c:v>
                </c:pt>
                <c:pt idx="1206">
                  <c:v>1.35</c:v>
                </c:pt>
                <c:pt idx="1207">
                  <c:v>1.34</c:v>
                </c:pt>
                <c:pt idx="1208">
                  <c:v>1.33</c:v>
                </c:pt>
                <c:pt idx="1209">
                  <c:v>1.33</c:v>
                </c:pt>
                <c:pt idx="1210">
                  <c:v>1.32</c:v>
                </c:pt>
                <c:pt idx="1211">
                  <c:v>1.32</c:v>
                </c:pt>
                <c:pt idx="1212">
                  <c:v>1.31</c:v>
                </c:pt>
                <c:pt idx="1213">
                  <c:v>1.31</c:v>
                </c:pt>
                <c:pt idx="1214">
                  <c:v>1.3</c:v>
                </c:pt>
                <c:pt idx="1215">
                  <c:v>1.29</c:v>
                </c:pt>
                <c:pt idx="1216">
                  <c:v>1.29</c:v>
                </c:pt>
                <c:pt idx="1217">
                  <c:v>1.28</c:v>
                </c:pt>
                <c:pt idx="1218">
                  <c:v>1.28</c:v>
                </c:pt>
                <c:pt idx="1219">
                  <c:v>1.27</c:v>
                </c:pt>
                <c:pt idx="1220">
                  <c:v>1.27</c:v>
                </c:pt>
                <c:pt idx="1221">
                  <c:v>1.26</c:v>
                </c:pt>
                <c:pt idx="1222">
                  <c:v>1.26</c:v>
                </c:pt>
                <c:pt idx="1223">
                  <c:v>1.25</c:v>
                </c:pt>
                <c:pt idx="1224">
                  <c:v>1.25</c:v>
                </c:pt>
                <c:pt idx="1225">
                  <c:v>1.24</c:v>
                </c:pt>
                <c:pt idx="1226">
                  <c:v>1.23</c:v>
                </c:pt>
                <c:pt idx="1227">
                  <c:v>1.23</c:v>
                </c:pt>
                <c:pt idx="1228">
                  <c:v>1.22</c:v>
                </c:pt>
                <c:pt idx="1229">
                  <c:v>1.22</c:v>
                </c:pt>
                <c:pt idx="1230">
                  <c:v>1.21</c:v>
                </c:pt>
                <c:pt idx="1231">
                  <c:v>1.21</c:v>
                </c:pt>
                <c:pt idx="1232">
                  <c:v>1.2</c:v>
                </c:pt>
                <c:pt idx="1233">
                  <c:v>1.2</c:v>
                </c:pt>
                <c:pt idx="1234">
                  <c:v>1.19</c:v>
                </c:pt>
                <c:pt idx="1235">
                  <c:v>1.19</c:v>
                </c:pt>
                <c:pt idx="1236">
                  <c:v>1.18</c:v>
                </c:pt>
                <c:pt idx="1237">
                  <c:v>1.18</c:v>
                </c:pt>
                <c:pt idx="1238">
                  <c:v>1.17</c:v>
                </c:pt>
                <c:pt idx="1239">
                  <c:v>1.17</c:v>
                </c:pt>
                <c:pt idx="1240">
                  <c:v>1.17</c:v>
                </c:pt>
                <c:pt idx="1241">
                  <c:v>1.1599999999999999</c:v>
                </c:pt>
                <c:pt idx="1242">
                  <c:v>1.1599999999999999</c:v>
                </c:pt>
                <c:pt idx="1243">
                  <c:v>1.1499999999999999</c:v>
                </c:pt>
                <c:pt idx="1244">
                  <c:v>1.1499999999999999</c:v>
                </c:pt>
                <c:pt idx="1245">
                  <c:v>1.1399999999999999</c:v>
                </c:pt>
                <c:pt idx="1246">
                  <c:v>1.1399999999999999</c:v>
                </c:pt>
                <c:pt idx="1247">
                  <c:v>1.1299999999999999</c:v>
                </c:pt>
                <c:pt idx="1248">
                  <c:v>1.1299999999999999</c:v>
                </c:pt>
                <c:pt idx="1249">
                  <c:v>1.1200000000000001</c:v>
                </c:pt>
                <c:pt idx="1250">
                  <c:v>1.1200000000000001</c:v>
                </c:pt>
                <c:pt idx="1251">
                  <c:v>1.1100000000000001</c:v>
                </c:pt>
                <c:pt idx="1252">
                  <c:v>1.1100000000000001</c:v>
                </c:pt>
                <c:pt idx="1253">
                  <c:v>1.1100000000000001</c:v>
                </c:pt>
                <c:pt idx="1254">
                  <c:v>1.1000000000000001</c:v>
                </c:pt>
                <c:pt idx="1255">
                  <c:v>1.1000000000000001</c:v>
                </c:pt>
                <c:pt idx="1256">
                  <c:v>1.0900000000000001</c:v>
                </c:pt>
                <c:pt idx="1257">
                  <c:v>1.0900000000000001</c:v>
                </c:pt>
                <c:pt idx="1258">
                  <c:v>1.08</c:v>
                </c:pt>
                <c:pt idx="1259">
                  <c:v>1.08</c:v>
                </c:pt>
                <c:pt idx="1260">
                  <c:v>1.08</c:v>
                </c:pt>
                <c:pt idx="1261">
                  <c:v>1.07</c:v>
                </c:pt>
                <c:pt idx="1262">
                  <c:v>1.07</c:v>
                </c:pt>
                <c:pt idx="1263">
                  <c:v>1.06</c:v>
                </c:pt>
                <c:pt idx="1264">
                  <c:v>1.06</c:v>
                </c:pt>
                <c:pt idx="1265">
                  <c:v>1.05</c:v>
                </c:pt>
                <c:pt idx="1266">
                  <c:v>1.05</c:v>
                </c:pt>
                <c:pt idx="1267">
                  <c:v>1.05</c:v>
                </c:pt>
                <c:pt idx="1268">
                  <c:v>1.04</c:v>
                </c:pt>
                <c:pt idx="1269">
                  <c:v>1.04</c:v>
                </c:pt>
                <c:pt idx="1270">
                  <c:v>1.03</c:v>
                </c:pt>
                <c:pt idx="1271">
                  <c:v>1.03</c:v>
                </c:pt>
                <c:pt idx="1272">
                  <c:v>1.03</c:v>
                </c:pt>
                <c:pt idx="1273">
                  <c:v>1.02</c:v>
                </c:pt>
                <c:pt idx="1274">
                  <c:v>1.02</c:v>
                </c:pt>
                <c:pt idx="1275">
                  <c:v>1.01</c:v>
                </c:pt>
                <c:pt idx="1276">
                  <c:v>1.01</c:v>
                </c:pt>
                <c:pt idx="1277">
                  <c:v>1.01</c:v>
                </c:pt>
                <c:pt idx="1278">
                  <c:v>1</c:v>
                </c:pt>
                <c:pt idx="1279">
                  <c:v>1</c:v>
                </c:pt>
                <c:pt idx="1280">
                  <c:v>1</c:v>
                </c:pt>
                <c:pt idx="1281">
                  <c:v>0.99</c:v>
                </c:pt>
                <c:pt idx="1282">
                  <c:v>0.99</c:v>
                </c:pt>
                <c:pt idx="1283">
                  <c:v>0.98</c:v>
                </c:pt>
                <c:pt idx="1284">
                  <c:v>0.98</c:v>
                </c:pt>
                <c:pt idx="1285">
                  <c:v>0.98</c:v>
                </c:pt>
                <c:pt idx="1286">
                  <c:v>0.97</c:v>
                </c:pt>
                <c:pt idx="1287">
                  <c:v>0.97</c:v>
                </c:pt>
                <c:pt idx="1288">
                  <c:v>0.97</c:v>
                </c:pt>
                <c:pt idx="1289">
                  <c:v>0.96</c:v>
                </c:pt>
                <c:pt idx="1290">
                  <c:v>0.96</c:v>
                </c:pt>
                <c:pt idx="1291">
                  <c:v>0.96</c:v>
                </c:pt>
                <c:pt idx="1292">
                  <c:v>0.95</c:v>
                </c:pt>
                <c:pt idx="1293">
                  <c:v>0.95</c:v>
                </c:pt>
                <c:pt idx="1294">
                  <c:v>0.95</c:v>
                </c:pt>
                <c:pt idx="1295">
                  <c:v>0.94</c:v>
                </c:pt>
                <c:pt idx="1296">
                  <c:v>0.94</c:v>
                </c:pt>
                <c:pt idx="1297">
                  <c:v>0.93</c:v>
                </c:pt>
                <c:pt idx="1298">
                  <c:v>0.93</c:v>
                </c:pt>
                <c:pt idx="1299">
                  <c:v>0.93</c:v>
                </c:pt>
                <c:pt idx="1300">
                  <c:v>0.92</c:v>
                </c:pt>
                <c:pt idx="1301">
                  <c:v>0.92</c:v>
                </c:pt>
                <c:pt idx="1302">
                  <c:v>0.92</c:v>
                </c:pt>
                <c:pt idx="1303">
                  <c:v>0.91</c:v>
                </c:pt>
                <c:pt idx="1304">
                  <c:v>0.91</c:v>
                </c:pt>
                <c:pt idx="1305">
                  <c:v>0.91</c:v>
                </c:pt>
                <c:pt idx="1306">
                  <c:v>0.91</c:v>
                </c:pt>
                <c:pt idx="1307">
                  <c:v>0.9</c:v>
                </c:pt>
                <c:pt idx="1308">
                  <c:v>0.9</c:v>
                </c:pt>
                <c:pt idx="1309">
                  <c:v>0.9</c:v>
                </c:pt>
                <c:pt idx="1310">
                  <c:v>0.89</c:v>
                </c:pt>
                <c:pt idx="1311">
                  <c:v>0.89</c:v>
                </c:pt>
                <c:pt idx="1312">
                  <c:v>0.89</c:v>
                </c:pt>
                <c:pt idx="1313">
                  <c:v>0.88</c:v>
                </c:pt>
                <c:pt idx="1314">
                  <c:v>0.88</c:v>
                </c:pt>
                <c:pt idx="1315">
                  <c:v>0.88</c:v>
                </c:pt>
                <c:pt idx="1316">
                  <c:v>0.87</c:v>
                </c:pt>
                <c:pt idx="1317">
                  <c:v>0.87</c:v>
                </c:pt>
                <c:pt idx="1318">
                  <c:v>0.87</c:v>
                </c:pt>
                <c:pt idx="1319">
                  <c:v>0.86</c:v>
                </c:pt>
                <c:pt idx="1320">
                  <c:v>0.86</c:v>
                </c:pt>
                <c:pt idx="1321">
                  <c:v>0.86</c:v>
                </c:pt>
                <c:pt idx="1322">
                  <c:v>0.86</c:v>
                </c:pt>
                <c:pt idx="1323">
                  <c:v>0.85</c:v>
                </c:pt>
                <c:pt idx="1324">
                  <c:v>0.85</c:v>
                </c:pt>
                <c:pt idx="1325">
                  <c:v>0.85</c:v>
                </c:pt>
                <c:pt idx="1326">
                  <c:v>0.84</c:v>
                </c:pt>
                <c:pt idx="1327">
                  <c:v>0.84</c:v>
                </c:pt>
                <c:pt idx="1328">
                  <c:v>0.84</c:v>
                </c:pt>
                <c:pt idx="1329">
                  <c:v>0.84</c:v>
                </c:pt>
                <c:pt idx="1330">
                  <c:v>0.83</c:v>
                </c:pt>
                <c:pt idx="1331">
                  <c:v>0.83</c:v>
                </c:pt>
                <c:pt idx="1332">
                  <c:v>0.83</c:v>
                </c:pt>
                <c:pt idx="1333">
                  <c:v>0.82</c:v>
                </c:pt>
                <c:pt idx="1334">
                  <c:v>0.82</c:v>
                </c:pt>
                <c:pt idx="1335">
                  <c:v>0.82</c:v>
                </c:pt>
                <c:pt idx="1336">
                  <c:v>0.82</c:v>
                </c:pt>
                <c:pt idx="1337">
                  <c:v>0.81</c:v>
                </c:pt>
                <c:pt idx="1338">
                  <c:v>0.81</c:v>
                </c:pt>
                <c:pt idx="1339">
                  <c:v>0.81</c:v>
                </c:pt>
                <c:pt idx="1340">
                  <c:v>0.81</c:v>
                </c:pt>
                <c:pt idx="1341">
                  <c:v>0.8</c:v>
                </c:pt>
                <c:pt idx="1342">
                  <c:v>0.8</c:v>
                </c:pt>
                <c:pt idx="1343">
                  <c:v>0.8</c:v>
                </c:pt>
                <c:pt idx="1344">
                  <c:v>0.8</c:v>
                </c:pt>
                <c:pt idx="1345">
                  <c:v>0.79</c:v>
                </c:pt>
                <c:pt idx="1346">
                  <c:v>0.79</c:v>
                </c:pt>
                <c:pt idx="1347">
                  <c:v>0.79</c:v>
                </c:pt>
                <c:pt idx="1348">
                  <c:v>0.79</c:v>
                </c:pt>
                <c:pt idx="1349">
                  <c:v>0.78</c:v>
                </c:pt>
                <c:pt idx="1350">
                  <c:v>0.78</c:v>
                </c:pt>
                <c:pt idx="1351">
                  <c:v>0.78</c:v>
                </c:pt>
                <c:pt idx="1352">
                  <c:v>0.78</c:v>
                </c:pt>
                <c:pt idx="1353">
                  <c:v>0.77</c:v>
                </c:pt>
                <c:pt idx="1354">
                  <c:v>0.77</c:v>
                </c:pt>
                <c:pt idx="1355">
                  <c:v>0.77</c:v>
                </c:pt>
                <c:pt idx="1356">
                  <c:v>0.77</c:v>
                </c:pt>
                <c:pt idx="1357">
                  <c:v>0.76</c:v>
                </c:pt>
                <c:pt idx="1358">
                  <c:v>0.76</c:v>
                </c:pt>
                <c:pt idx="1359">
                  <c:v>0.76</c:v>
                </c:pt>
                <c:pt idx="1360">
                  <c:v>0.76</c:v>
                </c:pt>
                <c:pt idx="1361">
                  <c:v>0.75</c:v>
                </c:pt>
                <c:pt idx="1362">
                  <c:v>0.75</c:v>
                </c:pt>
                <c:pt idx="1363">
                  <c:v>0.75</c:v>
                </c:pt>
                <c:pt idx="1364">
                  <c:v>0.75</c:v>
                </c:pt>
                <c:pt idx="1365">
                  <c:v>0.74</c:v>
                </c:pt>
                <c:pt idx="1366">
                  <c:v>0.74</c:v>
                </c:pt>
                <c:pt idx="1367">
                  <c:v>0.74</c:v>
                </c:pt>
                <c:pt idx="1368">
                  <c:v>0.74</c:v>
                </c:pt>
                <c:pt idx="1369">
                  <c:v>0.73</c:v>
                </c:pt>
                <c:pt idx="1370">
                  <c:v>0.73</c:v>
                </c:pt>
                <c:pt idx="1371">
                  <c:v>0.73</c:v>
                </c:pt>
                <c:pt idx="1372">
                  <c:v>0.73</c:v>
                </c:pt>
                <c:pt idx="1373">
                  <c:v>0.73</c:v>
                </c:pt>
                <c:pt idx="1374">
                  <c:v>0.72</c:v>
                </c:pt>
                <c:pt idx="1375">
                  <c:v>0.72</c:v>
                </c:pt>
                <c:pt idx="1376">
                  <c:v>0.72</c:v>
                </c:pt>
                <c:pt idx="1377">
                  <c:v>0.72</c:v>
                </c:pt>
                <c:pt idx="1378">
                  <c:v>0.72</c:v>
                </c:pt>
                <c:pt idx="1379">
                  <c:v>0.71</c:v>
                </c:pt>
                <c:pt idx="1380">
                  <c:v>0.71</c:v>
                </c:pt>
                <c:pt idx="1381">
                  <c:v>0.71</c:v>
                </c:pt>
                <c:pt idx="1382">
                  <c:v>0.71</c:v>
                </c:pt>
                <c:pt idx="1383">
                  <c:v>0.7</c:v>
                </c:pt>
                <c:pt idx="1384">
                  <c:v>0.7</c:v>
                </c:pt>
                <c:pt idx="1385">
                  <c:v>0.7</c:v>
                </c:pt>
                <c:pt idx="1386">
                  <c:v>0.7</c:v>
                </c:pt>
                <c:pt idx="1387">
                  <c:v>0.7</c:v>
                </c:pt>
                <c:pt idx="1388">
                  <c:v>0.69</c:v>
                </c:pt>
                <c:pt idx="1389">
                  <c:v>0.69</c:v>
                </c:pt>
                <c:pt idx="1390">
                  <c:v>0.69</c:v>
                </c:pt>
                <c:pt idx="1391">
                  <c:v>0.69</c:v>
                </c:pt>
                <c:pt idx="1392">
                  <c:v>0.69</c:v>
                </c:pt>
                <c:pt idx="1393">
                  <c:v>0.68</c:v>
                </c:pt>
                <c:pt idx="1394">
                  <c:v>0.68</c:v>
                </c:pt>
                <c:pt idx="1395">
                  <c:v>0.68</c:v>
                </c:pt>
                <c:pt idx="1396">
                  <c:v>0.68</c:v>
                </c:pt>
                <c:pt idx="1397">
                  <c:v>0.68</c:v>
                </c:pt>
                <c:pt idx="1398">
                  <c:v>0.67</c:v>
                </c:pt>
                <c:pt idx="1399">
                  <c:v>0.67</c:v>
                </c:pt>
                <c:pt idx="1400">
                  <c:v>0.67</c:v>
                </c:pt>
                <c:pt idx="1401">
                  <c:v>0.67</c:v>
                </c:pt>
                <c:pt idx="1402">
                  <c:v>0.67</c:v>
                </c:pt>
                <c:pt idx="1403">
                  <c:v>0.67</c:v>
                </c:pt>
                <c:pt idx="1404">
                  <c:v>0.66</c:v>
                </c:pt>
                <c:pt idx="1405">
                  <c:v>0.66</c:v>
                </c:pt>
                <c:pt idx="1406">
                  <c:v>0.66</c:v>
                </c:pt>
                <c:pt idx="1407">
                  <c:v>0.66</c:v>
                </c:pt>
                <c:pt idx="1408">
                  <c:v>0.66</c:v>
                </c:pt>
                <c:pt idx="1409">
                  <c:v>0.65</c:v>
                </c:pt>
                <c:pt idx="1410">
                  <c:v>0.65</c:v>
                </c:pt>
                <c:pt idx="1411">
                  <c:v>0.65</c:v>
                </c:pt>
                <c:pt idx="1412">
                  <c:v>0.65</c:v>
                </c:pt>
                <c:pt idx="1413">
                  <c:v>0.65</c:v>
                </c:pt>
                <c:pt idx="1414">
                  <c:v>0.65</c:v>
                </c:pt>
                <c:pt idx="1415">
                  <c:v>0.64</c:v>
                </c:pt>
                <c:pt idx="1416">
                  <c:v>0.64</c:v>
                </c:pt>
                <c:pt idx="1417">
                  <c:v>0.64</c:v>
                </c:pt>
                <c:pt idx="1418">
                  <c:v>0.64</c:v>
                </c:pt>
                <c:pt idx="1419">
                  <c:v>0.64</c:v>
                </c:pt>
                <c:pt idx="1420">
                  <c:v>0.64</c:v>
                </c:pt>
                <c:pt idx="1421">
                  <c:v>0.63</c:v>
                </c:pt>
                <c:pt idx="1422">
                  <c:v>0.63</c:v>
                </c:pt>
                <c:pt idx="1423">
                  <c:v>0.63</c:v>
                </c:pt>
                <c:pt idx="1424">
                  <c:v>0.63</c:v>
                </c:pt>
                <c:pt idx="1425">
                  <c:v>0.63</c:v>
                </c:pt>
                <c:pt idx="1426">
                  <c:v>0.63</c:v>
                </c:pt>
                <c:pt idx="1427">
                  <c:v>0.62</c:v>
                </c:pt>
                <c:pt idx="1428">
                  <c:v>0.62</c:v>
                </c:pt>
                <c:pt idx="1429">
                  <c:v>0.62</c:v>
                </c:pt>
                <c:pt idx="1430">
                  <c:v>0.62</c:v>
                </c:pt>
                <c:pt idx="1431">
                  <c:v>0.62</c:v>
                </c:pt>
                <c:pt idx="1432">
                  <c:v>0.62</c:v>
                </c:pt>
                <c:pt idx="1433">
                  <c:v>0.61</c:v>
                </c:pt>
                <c:pt idx="1434">
                  <c:v>0.61</c:v>
                </c:pt>
                <c:pt idx="1435">
                  <c:v>0.61</c:v>
                </c:pt>
                <c:pt idx="1436">
                  <c:v>0.61</c:v>
                </c:pt>
                <c:pt idx="1437">
                  <c:v>0.61</c:v>
                </c:pt>
                <c:pt idx="1438">
                  <c:v>0.61</c:v>
                </c:pt>
                <c:pt idx="1439">
                  <c:v>0.6</c:v>
                </c:pt>
                <c:pt idx="1440">
                  <c:v>0.6</c:v>
                </c:pt>
                <c:pt idx="1441">
                  <c:v>0.6</c:v>
                </c:pt>
                <c:pt idx="1442">
                  <c:v>0.6</c:v>
                </c:pt>
                <c:pt idx="1443">
                  <c:v>0.6</c:v>
                </c:pt>
                <c:pt idx="1444">
                  <c:v>0.6</c:v>
                </c:pt>
                <c:pt idx="1445">
                  <c:v>0.6</c:v>
                </c:pt>
                <c:pt idx="1446">
                  <c:v>0.59</c:v>
                </c:pt>
                <c:pt idx="1447">
                  <c:v>0.59</c:v>
                </c:pt>
                <c:pt idx="1448">
                  <c:v>0.59</c:v>
                </c:pt>
                <c:pt idx="1449">
                  <c:v>0.59</c:v>
                </c:pt>
                <c:pt idx="1450">
                  <c:v>0.59</c:v>
                </c:pt>
                <c:pt idx="1451">
                  <c:v>0.59</c:v>
                </c:pt>
                <c:pt idx="1452">
                  <c:v>0.59</c:v>
                </c:pt>
                <c:pt idx="1453">
                  <c:v>0.57999999999999996</c:v>
                </c:pt>
                <c:pt idx="1454">
                  <c:v>0.57999999999999996</c:v>
                </c:pt>
                <c:pt idx="1455">
                  <c:v>0.57999999999999996</c:v>
                </c:pt>
                <c:pt idx="1456">
                  <c:v>0.57999999999999996</c:v>
                </c:pt>
                <c:pt idx="1457">
                  <c:v>0.57999999999999996</c:v>
                </c:pt>
                <c:pt idx="1458">
                  <c:v>0.57999999999999996</c:v>
                </c:pt>
                <c:pt idx="1459">
                  <c:v>0.57999999999999996</c:v>
                </c:pt>
                <c:pt idx="1460">
                  <c:v>0.56999999999999995</c:v>
                </c:pt>
                <c:pt idx="1461">
                  <c:v>0.56999999999999995</c:v>
                </c:pt>
                <c:pt idx="1462">
                  <c:v>0.56999999999999995</c:v>
                </c:pt>
                <c:pt idx="1463">
                  <c:v>0.56999999999999995</c:v>
                </c:pt>
                <c:pt idx="1464">
                  <c:v>0.56999999999999995</c:v>
                </c:pt>
                <c:pt idx="1465">
                  <c:v>0.56999999999999995</c:v>
                </c:pt>
                <c:pt idx="1466">
                  <c:v>0.56999999999999995</c:v>
                </c:pt>
                <c:pt idx="1467">
                  <c:v>0.56999999999999995</c:v>
                </c:pt>
                <c:pt idx="1468">
                  <c:v>0.56000000000000005</c:v>
                </c:pt>
                <c:pt idx="1469">
                  <c:v>0.56000000000000005</c:v>
                </c:pt>
                <c:pt idx="1470">
                  <c:v>0.56000000000000005</c:v>
                </c:pt>
                <c:pt idx="1471">
                  <c:v>0.56000000000000005</c:v>
                </c:pt>
                <c:pt idx="1472">
                  <c:v>0.56000000000000005</c:v>
                </c:pt>
                <c:pt idx="1473">
                  <c:v>0.56000000000000005</c:v>
                </c:pt>
                <c:pt idx="1474">
                  <c:v>0.56000000000000005</c:v>
                </c:pt>
                <c:pt idx="1475">
                  <c:v>0.56000000000000005</c:v>
                </c:pt>
                <c:pt idx="1476">
                  <c:v>0.55000000000000004</c:v>
                </c:pt>
                <c:pt idx="1477">
                  <c:v>0.55000000000000004</c:v>
                </c:pt>
                <c:pt idx="1478">
                  <c:v>0.55000000000000004</c:v>
                </c:pt>
                <c:pt idx="1479">
                  <c:v>0.55000000000000004</c:v>
                </c:pt>
                <c:pt idx="1480">
                  <c:v>0.55000000000000004</c:v>
                </c:pt>
                <c:pt idx="1481">
                  <c:v>0.55000000000000004</c:v>
                </c:pt>
                <c:pt idx="1482">
                  <c:v>0.55000000000000004</c:v>
                </c:pt>
                <c:pt idx="1483">
                  <c:v>0.55000000000000004</c:v>
                </c:pt>
                <c:pt idx="1484">
                  <c:v>0.54</c:v>
                </c:pt>
                <c:pt idx="1485">
                  <c:v>0.54</c:v>
                </c:pt>
                <c:pt idx="1486">
                  <c:v>0.54</c:v>
                </c:pt>
                <c:pt idx="1487">
                  <c:v>0.54</c:v>
                </c:pt>
                <c:pt idx="1488">
                  <c:v>0.54</c:v>
                </c:pt>
                <c:pt idx="1489">
                  <c:v>0.54</c:v>
                </c:pt>
                <c:pt idx="1490">
                  <c:v>0.54</c:v>
                </c:pt>
                <c:pt idx="1491">
                  <c:v>0.54</c:v>
                </c:pt>
                <c:pt idx="1492">
                  <c:v>0.54</c:v>
                </c:pt>
                <c:pt idx="1493">
                  <c:v>0.53</c:v>
                </c:pt>
                <c:pt idx="1494">
                  <c:v>0.53</c:v>
                </c:pt>
                <c:pt idx="1495">
                  <c:v>0.53</c:v>
                </c:pt>
                <c:pt idx="1496">
                  <c:v>0.53</c:v>
                </c:pt>
                <c:pt idx="1497">
                  <c:v>0.53</c:v>
                </c:pt>
                <c:pt idx="1498">
                  <c:v>0.53</c:v>
                </c:pt>
                <c:pt idx="1499">
                  <c:v>0.53</c:v>
                </c:pt>
                <c:pt idx="1500">
                  <c:v>0.53</c:v>
                </c:pt>
                <c:pt idx="1501">
                  <c:v>0.53</c:v>
                </c:pt>
                <c:pt idx="1502">
                  <c:v>0.53</c:v>
                </c:pt>
                <c:pt idx="1503">
                  <c:v>0.52</c:v>
                </c:pt>
                <c:pt idx="1504">
                  <c:v>0.52</c:v>
                </c:pt>
                <c:pt idx="1505">
                  <c:v>0.52</c:v>
                </c:pt>
                <c:pt idx="1506">
                  <c:v>0.52</c:v>
                </c:pt>
                <c:pt idx="1507">
                  <c:v>0.52</c:v>
                </c:pt>
                <c:pt idx="1508">
                  <c:v>0.52</c:v>
                </c:pt>
                <c:pt idx="1509">
                  <c:v>0.52</c:v>
                </c:pt>
                <c:pt idx="1510">
                  <c:v>0.52</c:v>
                </c:pt>
                <c:pt idx="1511">
                  <c:v>0.52</c:v>
                </c:pt>
                <c:pt idx="1512">
                  <c:v>0.52</c:v>
                </c:pt>
                <c:pt idx="1513">
                  <c:v>0.51</c:v>
                </c:pt>
                <c:pt idx="1514">
                  <c:v>0.51</c:v>
                </c:pt>
                <c:pt idx="1515">
                  <c:v>0.51</c:v>
                </c:pt>
                <c:pt idx="1516">
                  <c:v>0.51</c:v>
                </c:pt>
                <c:pt idx="1517">
                  <c:v>0.51</c:v>
                </c:pt>
                <c:pt idx="1518">
                  <c:v>0.51</c:v>
                </c:pt>
                <c:pt idx="1519">
                  <c:v>0.51</c:v>
                </c:pt>
                <c:pt idx="1520">
                  <c:v>0.51</c:v>
                </c:pt>
                <c:pt idx="1521">
                  <c:v>0.51</c:v>
                </c:pt>
                <c:pt idx="1522">
                  <c:v>0.51</c:v>
                </c:pt>
                <c:pt idx="1523">
                  <c:v>0.5</c:v>
                </c:pt>
                <c:pt idx="1524">
                  <c:v>0.5</c:v>
                </c:pt>
                <c:pt idx="1525">
                  <c:v>0.5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0B67-4596-B563-8D62540E31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4833536"/>
        <c:axId val="184835456"/>
      </c:scatterChart>
      <c:valAx>
        <c:axId val="184833536"/>
        <c:scaling>
          <c:orientation val="minMax"/>
          <c:max val="0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(Hr)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h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835456"/>
        <c:crosses val="autoZero"/>
        <c:crossBetween val="midCat"/>
      </c:valAx>
      <c:valAx>
        <c:axId val="18483545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Q (cfs)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83353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7853842901426763"/>
          <c:y val="5.0712638426685379E-2"/>
          <c:w val="0.48515293708352453"/>
          <c:h val="0.239666269307882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2700" cap="flat" cmpd="sng" algn="ctr">
      <a:solidFill>
        <a:schemeClr val="bg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hyperlink" Target="https://pixabay.com/fr/l-eau-ruisseau-rivi%C3%A8re-d%C3%A9bit-908813/" TargetMode="External"/><Relationship Id="rId1" Type="http://schemas.openxmlformats.org/officeDocument/2006/relationships/image" Target="../media/image32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hyperlink" Target="http://www.clker.com/clipart-mountain-18.html" TargetMode="External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hyperlink" Target="https://pixabay.com/fr/l-eau-ruisseau-rivi%C3%A8re-d%C3%A9bit-908813/" TargetMode="External"/><Relationship Id="rId1" Type="http://schemas.openxmlformats.org/officeDocument/2006/relationships/image" Target="../media/image32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hyperlink" Target="http://www.clker.com/clipart-mountain-18.html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19A980-2BE7-4163-A23D-E5E4E3E58944}" type="doc">
      <dgm:prSet loTypeId="urn:microsoft.com/office/officeart/2018/5/layout/CenteredIconLabelDescriptionList" loCatId="icon" qsTypeId="urn:microsoft.com/office/officeart/2005/8/quickstyle/simple4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8F60739-821D-4CE4-8D90-154053E187E0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  <a:defRPr b="1"/>
          </a:pPr>
          <a:r>
            <a:rPr lang="en-US" sz="1200" dirty="0"/>
            <a:t>Surface &amp; Groundwater</a:t>
          </a:r>
        </a:p>
      </dgm:t>
    </dgm:pt>
    <dgm:pt modelId="{01FB99ED-EE0D-4E70-A9E1-217B58638DF0}" type="parTrans" cxnId="{ECB8AFEF-4E26-4C3F-83A1-F006210B0724}">
      <dgm:prSet/>
      <dgm:spPr/>
      <dgm:t>
        <a:bodyPr/>
        <a:lstStyle/>
        <a:p>
          <a:endParaRPr lang="en-US" sz="1200"/>
        </a:p>
      </dgm:t>
    </dgm:pt>
    <dgm:pt modelId="{BDCE44CF-3BD8-4B5A-BDE0-B859190B580F}" type="sibTrans" cxnId="{ECB8AFEF-4E26-4C3F-83A1-F006210B0724}">
      <dgm:prSet/>
      <dgm:spPr/>
      <dgm:t>
        <a:bodyPr/>
        <a:lstStyle/>
        <a:p>
          <a:endParaRPr lang="en-US" sz="1200"/>
        </a:p>
      </dgm:t>
    </dgm:pt>
    <dgm:pt modelId="{451995A5-2663-4DCD-AE91-F78266F42E56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  <a:defRPr b="1"/>
          </a:pPr>
          <a:r>
            <a:rPr lang="en-US" sz="1200" dirty="0"/>
            <a:t>Elevation &amp; Depth</a:t>
          </a:r>
        </a:p>
      </dgm:t>
    </dgm:pt>
    <dgm:pt modelId="{6A63329D-28B9-4A9B-BCD0-04D6AA20A2BB}" type="parTrans" cxnId="{1C7A7EE1-E615-4A9E-92E7-BC44CC2C887D}">
      <dgm:prSet/>
      <dgm:spPr/>
      <dgm:t>
        <a:bodyPr/>
        <a:lstStyle/>
        <a:p>
          <a:endParaRPr lang="en-US" sz="1200"/>
        </a:p>
      </dgm:t>
    </dgm:pt>
    <dgm:pt modelId="{00541692-D740-4BB1-971F-29CCB7639234}" type="sibTrans" cxnId="{1C7A7EE1-E615-4A9E-92E7-BC44CC2C887D}">
      <dgm:prSet/>
      <dgm:spPr/>
      <dgm:t>
        <a:bodyPr/>
        <a:lstStyle/>
        <a:p>
          <a:endParaRPr lang="en-US" sz="1200"/>
        </a:p>
      </dgm:t>
    </dgm:pt>
    <dgm:pt modelId="{186FE66D-2336-48AC-9CEE-2A8064B473A5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200" dirty="0">
              <a:solidFill>
                <a:schemeClr val="tx1"/>
              </a:solidFill>
            </a:rPr>
            <a:t>Vegetation </a:t>
          </a:r>
          <a:r>
            <a:rPr lang="en-US" sz="1200" cap="none" dirty="0">
              <a:solidFill>
                <a:schemeClr val="tx1"/>
              </a:solidFill>
              <a:latin typeface="Symbol" panose="05050102010706020507" pitchFamily="18" charset="2"/>
            </a:rPr>
            <a:t>d</a:t>
          </a:r>
          <a:r>
            <a:rPr lang="en-US" sz="1200" cap="none" baseline="300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15</a:t>
          </a:r>
          <a:r>
            <a:rPr lang="en-US" sz="1200" cap="none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N</a:t>
          </a:r>
          <a:endParaRPr lang="en-US" sz="1200" dirty="0">
            <a:solidFill>
              <a:schemeClr val="tx1"/>
            </a:solidFill>
          </a:endParaRPr>
        </a:p>
      </dgm:t>
    </dgm:pt>
    <dgm:pt modelId="{A77427F1-B57F-4DE6-B48C-8FFE46AB768B}" type="parTrans" cxnId="{9DF9AEE0-B110-4F2E-9F01-9B0F5D45FD1C}">
      <dgm:prSet/>
      <dgm:spPr/>
      <dgm:t>
        <a:bodyPr/>
        <a:lstStyle/>
        <a:p>
          <a:endParaRPr lang="en-US" sz="1200"/>
        </a:p>
      </dgm:t>
    </dgm:pt>
    <dgm:pt modelId="{87027BEC-DD4A-450F-BB2B-CB9EE0BCAFA1}" type="sibTrans" cxnId="{9DF9AEE0-B110-4F2E-9F01-9B0F5D45FD1C}">
      <dgm:prSet/>
      <dgm:spPr/>
      <dgm:t>
        <a:bodyPr/>
        <a:lstStyle/>
        <a:p>
          <a:endParaRPr lang="en-US" sz="1200"/>
        </a:p>
      </dgm:t>
    </dgm:pt>
    <dgm:pt modelId="{4CF8A84C-4723-47E2-8775-246DCFAA85A8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200" dirty="0"/>
            <a:t>Chlorophyll </a:t>
          </a:r>
        </a:p>
      </dgm:t>
    </dgm:pt>
    <dgm:pt modelId="{4FDF3883-E3D9-4BCC-BE47-F0DB5B5B00FE}" type="parTrans" cxnId="{837B39DC-6B89-4CB4-93DD-A0014F67D2C5}">
      <dgm:prSet/>
      <dgm:spPr/>
      <dgm:t>
        <a:bodyPr/>
        <a:lstStyle/>
        <a:p>
          <a:endParaRPr lang="en-US" sz="1200"/>
        </a:p>
      </dgm:t>
    </dgm:pt>
    <dgm:pt modelId="{3CCD0ECA-A99B-413D-A40D-365E6078987D}" type="sibTrans" cxnId="{837B39DC-6B89-4CB4-93DD-A0014F67D2C5}">
      <dgm:prSet/>
      <dgm:spPr/>
      <dgm:t>
        <a:bodyPr/>
        <a:lstStyle/>
        <a:p>
          <a:endParaRPr lang="en-US" sz="1200"/>
        </a:p>
      </dgm:t>
    </dgm:pt>
    <dgm:pt modelId="{BBB1209C-937D-4DA4-88E2-13BC0ADA8F47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endParaRPr lang="en-US" sz="1200" dirty="0"/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200" dirty="0"/>
            <a:t>Nutrient Content</a:t>
          </a:r>
        </a:p>
      </dgm:t>
    </dgm:pt>
    <dgm:pt modelId="{79B05A9B-340D-468E-97AC-AF68C4C12174}" type="parTrans" cxnId="{811DF31E-4E6C-4B71-AD48-8FB43F67C1A4}">
      <dgm:prSet/>
      <dgm:spPr/>
      <dgm:t>
        <a:bodyPr/>
        <a:lstStyle/>
        <a:p>
          <a:endParaRPr lang="en-US" sz="1200"/>
        </a:p>
      </dgm:t>
    </dgm:pt>
    <dgm:pt modelId="{E02D5D66-D330-4315-956C-0A2B7181D214}" type="sibTrans" cxnId="{811DF31E-4E6C-4B71-AD48-8FB43F67C1A4}">
      <dgm:prSet/>
      <dgm:spPr/>
      <dgm:t>
        <a:bodyPr/>
        <a:lstStyle/>
        <a:p>
          <a:endParaRPr lang="en-US" sz="1200"/>
        </a:p>
      </dgm:t>
    </dgm:pt>
    <dgm:pt modelId="{B6EB56C2-4BB0-4A3D-A0C2-8FD9C3793FC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 dirty="0"/>
            <a:t>Flow Direction Correlation</a:t>
          </a:r>
        </a:p>
      </dgm:t>
    </dgm:pt>
    <dgm:pt modelId="{D77EDB23-6E58-4FCF-A57C-2EED104480E9}" type="parTrans" cxnId="{4CC5BC19-03F8-49A2-AA4B-A266C2371366}">
      <dgm:prSet/>
      <dgm:spPr/>
      <dgm:t>
        <a:bodyPr/>
        <a:lstStyle/>
        <a:p>
          <a:endParaRPr lang="en-US" sz="1200"/>
        </a:p>
      </dgm:t>
    </dgm:pt>
    <dgm:pt modelId="{F54555BD-29CF-45DB-B6AD-ACB0EF40D8CF}" type="sibTrans" cxnId="{4CC5BC19-03F8-49A2-AA4B-A266C2371366}">
      <dgm:prSet/>
      <dgm:spPr/>
      <dgm:t>
        <a:bodyPr/>
        <a:lstStyle/>
        <a:p>
          <a:endParaRPr lang="en-US" sz="1200"/>
        </a:p>
      </dgm:t>
    </dgm:pt>
    <dgm:pt modelId="{DF8C738F-0AAE-4F9E-A259-A77B6F5F1BE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 dirty="0"/>
            <a:t>Indicator of Nutrient Loading</a:t>
          </a:r>
        </a:p>
      </dgm:t>
    </dgm:pt>
    <dgm:pt modelId="{325813C5-2B5A-426C-92B0-A306C34BEBDA}" type="parTrans" cxnId="{21A6CEA5-DB37-42BB-A4C6-A813D9CD254E}">
      <dgm:prSet/>
      <dgm:spPr/>
      <dgm:t>
        <a:bodyPr/>
        <a:lstStyle/>
        <a:p>
          <a:endParaRPr lang="en-US" sz="1200"/>
        </a:p>
      </dgm:t>
    </dgm:pt>
    <dgm:pt modelId="{5A9D99CE-8970-461E-BD79-4EBD1079462F}" type="sibTrans" cxnId="{21A6CEA5-DB37-42BB-A4C6-A813D9CD254E}">
      <dgm:prSet/>
      <dgm:spPr/>
      <dgm:t>
        <a:bodyPr/>
        <a:lstStyle/>
        <a:p>
          <a:endParaRPr lang="en-US" sz="1200"/>
        </a:p>
      </dgm:t>
    </dgm:pt>
    <dgm:pt modelId="{880C9987-A6E2-4C5E-B2C0-27C5492AC95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 dirty="0"/>
            <a:t>Affecting Surface Vegetation</a:t>
          </a:r>
        </a:p>
      </dgm:t>
    </dgm:pt>
    <dgm:pt modelId="{C96BAC70-167E-4D4C-BFBD-6D87AD588E6D}" type="parTrans" cxnId="{D9613386-E35D-4061-B3D8-A48350DD9E29}">
      <dgm:prSet/>
      <dgm:spPr/>
      <dgm:t>
        <a:bodyPr/>
        <a:lstStyle/>
        <a:p>
          <a:endParaRPr lang="en-US" sz="1200"/>
        </a:p>
      </dgm:t>
    </dgm:pt>
    <dgm:pt modelId="{4741D65B-44CB-4B64-A08A-3348A61C151A}" type="sibTrans" cxnId="{D9613386-E35D-4061-B3D8-A48350DD9E29}">
      <dgm:prSet/>
      <dgm:spPr/>
      <dgm:t>
        <a:bodyPr/>
        <a:lstStyle/>
        <a:p>
          <a:endParaRPr lang="en-US" sz="1200"/>
        </a:p>
      </dgm:t>
    </dgm:pt>
    <dgm:pt modelId="{65B59C0D-D278-44E7-9A5B-E2CF75A447C1}" type="pres">
      <dgm:prSet presAssocID="{6E19A980-2BE7-4163-A23D-E5E4E3E58944}" presName="root" presStyleCnt="0">
        <dgm:presLayoutVars>
          <dgm:dir/>
          <dgm:resizeHandles val="exact"/>
        </dgm:presLayoutVars>
      </dgm:prSet>
      <dgm:spPr/>
    </dgm:pt>
    <dgm:pt modelId="{FD36118B-DB21-465B-8FF6-6783C0521426}" type="pres">
      <dgm:prSet presAssocID="{38F60739-821D-4CE4-8D90-154053E187E0}" presName="compNode" presStyleCnt="0"/>
      <dgm:spPr/>
    </dgm:pt>
    <dgm:pt modelId="{FCA94777-7B5D-43C1-BB3C-D57A0B7894A4}" type="pres">
      <dgm:prSet presAssocID="{38F60739-821D-4CE4-8D90-154053E187E0}" presName="iconRect" presStyleLbl="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29000" r="-29000"/>
          </a:stretch>
        </a:blipFill>
        <a:ln>
          <a:noFill/>
        </a:ln>
      </dgm:spPr>
      <dgm:extLst/>
    </dgm:pt>
    <dgm:pt modelId="{9804D535-A9B0-468F-A652-A90FD027CC0C}" type="pres">
      <dgm:prSet presAssocID="{38F60739-821D-4CE4-8D90-154053E187E0}" presName="iconSpace" presStyleCnt="0"/>
      <dgm:spPr/>
    </dgm:pt>
    <dgm:pt modelId="{998503F8-58E9-4D1D-8CE8-1522F6C1DA1E}" type="pres">
      <dgm:prSet presAssocID="{38F60739-821D-4CE4-8D90-154053E187E0}" presName="parTx" presStyleLbl="revTx" presStyleIdx="0" presStyleCnt="8">
        <dgm:presLayoutVars>
          <dgm:chMax val="0"/>
          <dgm:chPref val="0"/>
        </dgm:presLayoutVars>
      </dgm:prSet>
      <dgm:spPr/>
    </dgm:pt>
    <dgm:pt modelId="{D7DDF03A-AEB7-4500-892D-B75913F8CB6C}" type="pres">
      <dgm:prSet presAssocID="{38F60739-821D-4CE4-8D90-154053E187E0}" presName="txSpace" presStyleCnt="0"/>
      <dgm:spPr/>
    </dgm:pt>
    <dgm:pt modelId="{2AE6A1C0-4CDD-4B34-841B-AF1FFB707BB1}" type="pres">
      <dgm:prSet presAssocID="{38F60739-821D-4CE4-8D90-154053E187E0}" presName="desTx" presStyleLbl="revTx" presStyleIdx="1" presStyleCnt="8" custLinFactNeighborY="18444">
        <dgm:presLayoutVars/>
      </dgm:prSet>
      <dgm:spPr/>
    </dgm:pt>
    <dgm:pt modelId="{B8A970D7-6BC4-4966-8C5D-5DD49BD1AC16}" type="pres">
      <dgm:prSet presAssocID="{BDCE44CF-3BD8-4B5A-BDE0-B859190B580F}" presName="sibTrans" presStyleCnt="0"/>
      <dgm:spPr/>
    </dgm:pt>
    <dgm:pt modelId="{EAB04FD0-5234-4B11-94B3-3A082AEE47F0}" type="pres">
      <dgm:prSet presAssocID="{451995A5-2663-4DCD-AE91-F78266F42E56}" presName="compNode" presStyleCnt="0"/>
      <dgm:spPr/>
    </dgm:pt>
    <dgm:pt modelId="{93CE69B7-24F9-411A-88D6-6317FE11C632}" type="pres">
      <dgm:prSet presAssocID="{451995A5-2663-4DCD-AE91-F78266F42E5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22000" r="-22000"/>
          </a:stretch>
        </a:blipFill>
        <a:ln>
          <a:noFill/>
        </a:ln>
      </dgm:spPr>
      <dgm:extLst/>
    </dgm:pt>
    <dgm:pt modelId="{AD3DDD8D-C638-4ECA-8540-F65A00C1AFF2}" type="pres">
      <dgm:prSet presAssocID="{451995A5-2663-4DCD-AE91-F78266F42E56}" presName="iconSpace" presStyleCnt="0"/>
      <dgm:spPr/>
    </dgm:pt>
    <dgm:pt modelId="{41E5DF30-2EA9-454F-8739-62368BE18160}" type="pres">
      <dgm:prSet presAssocID="{451995A5-2663-4DCD-AE91-F78266F42E56}" presName="parTx" presStyleLbl="revTx" presStyleIdx="2" presStyleCnt="8" custScaleX="107354" custScaleY="79135">
        <dgm:presLayoutVars>
          <dgm:chMax val="0"/>
          <dgm:chPref val="0"/>
        </dgm:presLayoutVars>
      </dgm:prSet>
      <dgm:spPr/>
    </dgm:pt>
    <dgm:pt modelId="{17BA8F92-4775-43CC-A273-83598F10D13B}" type="pres">
      <dgm:prSet presAssocID="{451995A5-2663-4DCD-AE91-F78266F42E56}" presName="txSpace" presStyleCnt="0"/>
      <dgm:spPr/>
    </dgm:pt>
    <dgm:pt modelId="{DC07DC07-C59C-48C9-8AC0-09CEFF4766B6}" type="pres">
      <dgm:prSet presAssocID="{451995A5-2663-4DCD-AE91-F78266F42E56}" presName="desTx" presStyleLbl="revTx" presStyleIdx="3" presStyleCnt="8" custLinFactNeighborY="11565">
        <dgm:presLayoutVars/>
      </dgm:prSet>
      <dgm:spPr/>
    </dgm:pt>
    <dgm:pt modelId="{1457879E-A2A2-46D3-91C7-44CF1EF0EF5D}" type="pres">
      <dgm:prSet presAssocID="{00541692-D740-4BB1-971F-29CCB7639234}" presName="sibTrans" presStyleCnt="0"/>
      <dgm:spPr/>
    </dgm:pt>
    <dgm:pt modelId="{9F5A9E2F-4EFE-48A6-9E54-6718FBB46AC9}" type="pres">
      <dgm:prSet presAssocID="{186FE66D-2336-48AC-9CEE-2A8064B473A5}" presName="compNode" presStyleCnt="0"/>
      <dgm:spPr/>
    </dgm:pt>
    <dgm:pt modelId="{5F19630B-EBD3-4732-910B-7AFDABD47E0E}" type="pres">
      <dgm:prSet presAssocID="{186FE66D-2336-48AC-9CEE-2A8064B473A5}" presName="iconRect" presStyleLbl="node1" presStyleIdx="2" presStyleCnt="4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D7F3DD20-CF03-4897-8920-D034C5E63032}" type="pres">
      <dgm:prSet presAssocID="{186FE66D-2336-48AC-9CEE-2A8064B473A5}" presName="iconSpace" presStyleCnt="0"/>
      <dgm:spPr/>
    </dgm:pt>
    <dgm:pt modelId="{E6729F23-4639-4D63-A271-A6C8807130C9}" type="pres">
      <dgm:prSet presAssocID="{186FE66D-2336-48AC-9CEE-2A8064B473A5}" presName="parTx" presStyleLbl="revTx" presStyleIdx="4" presStyleCnt="8">
        <dgm:presLayoutVars>
          <dgm:chMax val="0"/>
          <dgm:chPref val="0"/>
        </dgm:presLayoutVars>
      </dgm:prSet>
      <dgm:spPr/>
    </dgm:pt>
    <dgm:pt modelId="{78B122E4-A0E6-4B40-A43C-0F1896BFE8D2}" type="pres">
      <dgm:prSet presAssocID="{186FE66D-2336-48AC-9CEE-2A8064B473A5}" presName="txSpace" presStyleCnt="0"/>
      <dgm:spPr/>
    </dgm:pt>
    <dgm:pt modelId="{6A070551-E0C4-4558-8B14-0A1EAA53111F}" type="pres">
      <dgm:prSet presAssocID="{186FE66D-2336-48AC-9CEE-2A8064B473A5}" presName="desTx" presStyleLbl="revTx" presStyleIdx="5" presStyleCnt="8" custLinFactNeighborY="11565">
        <dgm:presLayoutVars/>
      </dgm:prSet>
      <dgm:spPr/>
    </dgm:pt>
    <dgm:pt modelId="{15BCE9D2-0F11-4921-9FD7-04C5D6EF7EB0}" type="pres">
      <dgm:prSet presAssocID="{87027BEC-DD4A-450F-BB2B-CB9EE0BCAFA1}" presName="sibTrans" presStyleCnt="0"/>
      <dgm:spPr/>
    </dgm:pt>
    <dgm:pt modelId="{484A6294-8D94-4D36-856B-1D3B89A8416D}" type="pres">
      <dgm:prSet presAssocID="{4CF8A84C-4723-47E2-8775-246DCFAA85A8}" presName="compNode" presStyleCnt="0"/>
      <dgm:spPr/>
    </dgm:pt>
    <dgm:pt modelId="{DFE61C88-8DCF-4F46-A9E2-452A92485C69}" type="pres">
      <dgm:prSet presAssocID="{4CF8A84C-4723-47E2-8775-246DCFAA85A8}" presName="iconRect" presStyleLbl="node1" presStyleIdx="3" presStyleCnt="4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af"/>
        </a:ext>
      </dgm:extLst>
    </dgm:pt>
    <dgm:pt modelId="{B1C25EEB-079C-4319-9F78-623E617C0BC7}" type="pres">
      <dgm:prSet presAssocID="{4CF8A84C-4723-47E2-8775-246DCFAA85A8}" presName="iconSpace" presStyleCnt="0"/>
      <dgm:spPr/>
    </dgm:pt>
    <dgm:pt modelId="{827DB945-14BA-46FA-8A1D-A9F92106E1D2}" type="pres">
      <dgm:prSet presAssocID="{4CF8A84C-4723-47E2-8775-246DCFAA85A8}" presName="parTx" presStyleLbl="revTx" presStyleIdx="6" presStyleCnt="8">
        <dgm:presLayoutVars>
          <dgm:chMax val="0"/>
          <dgm:chPref val="0"/>
        </dgm:presLayoutVars>
      </dgm:prSet>
      <dgm:spPr/>
    </dgm:pt>
    <dgm:pt modelId="{9E74A40A-149C-4CCF-A63F-285395BCC88A}" type="pres">
      <dgm:prSet presAssocID="{4CF8A84C-4723-47E2-8775-246DCFAA85A8}" presName="txSpace" presStyleCnt="0"/>
      <dgm:spPr/>
    </dgm:pt>
    <dgm:pt modelId="{ACD443B9-62EE-4A6D-AE8C-7FEBDB0E794E}" type="pres">
      <dgm:prSet presAssocID="{4CF8A84C-4723-47E2-8775-246DCFAA85A8}" presName="desTx" presStyleLbl="revTx" presStyleIdx="7" presStyleCnt="8" custLinFactNeighborY="11565">
        <dgm:presLayoutVars/>
      </dgm:prSet>
      <dgm:spPr/>
    </dgm:pt>
  </dgm:ptLst>
  <dgm:cxnLst>
    <dgm:cxn modelId="{4E67A20C-1B1B-4A6D-B244-95E1EA005C94}" type="presOf" srcId="{BBB1209C-937D-4DA4-88E2-13BC0ADA8F47}" destId="{2AE6A1C0-4CDD-4B34-841B-AF1FFB707BB1}" srcOrd="0" destOrd="0" presId="urn:microsoft.com/office/officeart/2018/5/layout/CenteredIconLabelDescriptionList"/>
    <dgm:cxn modelId="{4CC5BC19-03F8-49A2-AA4B-A266C2371366}" srcId="{451995A5-2663-4DCD-AE91-F78266F42E56}" destId="{B6EB56C2-4BB0-4A3D-A0C2-8FD9C3793FC5}" srcOrd="0" destOrd="0" parTransId="{D77EDB23-6E58-4FCF-A57C-2EED104480E9}" sibTransId="{F54555BD-29CF-45DB-B6AD-ACB0EF40D8CF}"/>
    <dgm:cxn modelId="{811DF31E-4E6C-4B71-AD48-8FB43F67C1A4}" srcId="{38F60739-821D-4CE4-8D90-154053E187E0}" destId="{BBB1209C-937D-4DA4-88E2-13BC0ADA8F47}" srcOrd="0" destOrd="0" parTransId="{79B05A9B-340D-468E-97AC-AF68C4C12174}" sibTransId="{E02D5D66-D330-4315-956C-0A2B7181D214}"/>
    <dgm:cxn modelId="{3360D620-8B39-46D4-AE7F-BC713AE6BED0}" type="presOf" srcId="{451995A5-2663-4DCD-AE91-F78266F42E56}" destId="{41E5DF30-2EA9-454F-8739-62368BE18160}" srcOrd="0" destOrd="0" presId="urn:microsoft.com/office/officeart/2018/5/layout/CenteredIconLabelDescriptionList"/>
    <dgm:cxn modelId="{711ECF26-8A3A-4797-968F-766E5DDE3E27}" type="presOf" srcId="{880C9987-A6E2-4C5E-B2C0-27C5492AC95F}" destId="{6A070551-E0C4-4558-8B14-0A1EAA53111F}" srcOrd="0" destOrd="0" presId="urn:microsoft.com/office/officeart/2018/5/layout/CenteredIconLabelDescriptionList"/>
    <dgm:cxn modelId="{8F7BE96D-C24A-4EF3-9CA5-74AC93ED4935}" type="presOf" srcId="{38F60739-821D-4CE4-8D90-154053E187E0}" destId="{998503F8-58E9-4D1D-8CE8-1522F6C1DA1E}" srcOrd="0" destOrd="0" presId="urn:microsoft.com/office/officeart/2018/5/layout/CenteredIconLabelDescriptionList"/>
    <dgm:cxn modelId="{4E00CF76-BBA2-43BB-ABA4-2A92C351BCB5}" type="presOf" srcId="{4CF8A84C-4723-47E2-8775-246DCFAA85A8}" destId="{827DB945-14BA-46FA-8A1D-A9F92106E1D2}" srcOrd="0" destOrd="0" presId="urn:microsoft.com/office/officeart/2018/5/layout/CenteredIconLabelDescriptionList"/>
    <dgm:cxn modelId="{940A527D-6087-4957-A041-E11627BE6A2D}" type="presOf" srcId="{DF8C738F-0AAE-4F9E-A259-A77B6F5F1BE6}" destId="{ACD443B9-62EE-4A6D-AE8C-7FEBDB0E794E}" srcOrd="0" destOrd="0" presId="urn:microsoft.com/office/officeart/2018/5/layout/CenteredIconLabelDescriptionList"/>
    <dgm:cxn modelId="{D9613386-E35D-4061-B3D8-A48350DD9E29}" srcId="{186FE66D-2336-48AC-9CEE-2A8064B473A5}" destId="{880C9987-A6E2-4C5E-B2C0-27C5492AC95F}" srcOrd="0" destOrd="0" parTransId="{C96BAC70-167E-4D4C-BFBD-6D87AD588E6D}" sibTransId="{4741D65B-44CB-4B64-A08A-3348A61C151A}"/>
    <dgm:cxn modelId="{0E5E669D-3CBC-48F0-8DA9-D03782BD7409}" type="presOf" srcId="{186FE66D-2336-48AC-9CEE-2A8064B473A5}" destId="{E6729F23-4639-4D63-A271-A6C8807130C9}" srcOrd="0" destOrd="0" presId="urn:microsoft.com/office/officeart/2018/5/layout/CenteredIconLabelDescriptionList"/>
    <dgm:cxn modelId="{21A6CEA5-DB37-42BB-A4C6-A813D9CD254E}" srcId="{4CF8A84C-4723-47E2-8775-246DCFAA85A8}" destId="{DF8C738F-0AAE-4F9E-A259-A77B6F5F1BE6}" srcOrd="0" destOrd="0" parTransId="{325813C5-2B5A-426C-92B0-A306C34BEBDA}" sibTransId="{5A9D99CE-8970-461E-BD79-4EBD1079462F}"/>
    <dgm:cxn modelId="{60C02DB5-630A-47B3-AAB2-CC3405EC6536}" type="presOf" srcId="{6E19A980-2BE7-4163-A23D-E5E4E3E58944}" destId="{65B59C0D-D278-44E7-9A5B-E2CF75A447C1}" srcOrd="0" destOrd="0" presId="urn:microsoft.com/office/officeart/2018/5/layout/CenteredIconLabelDescriptionList"/>
    <dgm:cxn modelId="{5D82BFC8-3B3F-44EA-9110-386A788E93B6}" type="presOf" srcId="{B6EB56C2-4BB0-4A3D-A0C2-8FD9C3793FC5}" destId="{DC07DC07-C59C-48C9-8AC0-09CEFF4766B6}" srcOrd="0" destOrd="0" presId="urn:microsoft.com/office/officeart/2018/5/layout/CenteredIconLabelDescriptionList"/>
    <dgm:cxn modelId="{837B39DC-6B89-4CB4-93DD-A0014F67D2C5}" srcId="{6E19A980-2BE7-4163-A23D-E5E4E3E58944}" destId="{4CF8A84C-4723-47E2-8775-246DCFAA85A8}" srcOrd="3" destOrd="0" parTransId="{4FDF3883-E3D9-4BCC-BE47-F0DB5B5B00FE}" sibTransId="{3CCD0ECA-A99B-413D-A40D-365E6078987D}"/>
    <dgm:cxn modelId="{9DF9AEE0-B110-4F2E-9F01-9B0F5D45FD1C}" srcId="{6E19A980-2BE7-4163-A23D-E5E4E3E58944}" destId="{186FE66D-2336-48AC-9CEE-2A8064B473A5}" srcOrd="2" destOrd="0" parTransId="{A77427F1-B57F-4DE6-B48C-8FFE46AB768B}" sibTransId="{87027BEC-DD4A-450F-BB2B-CB9EE0BCAFA1}"/>
    <dgm:cxn modelId="{1C7A7EE1-E615-4A9E-92E7-BC44CC2C887D}" srcId="{6E19A980-2BE7-4163-A23D-E5E4E3E58944}" destId="{451995A5-2663-4DCD-AE91-F78266F42E56}" srcOrd="1" destOrd="0" parTransId="{6A63329D-28B9-4A9B-BCD0-04D6AA20A2BB}" sibTransId="{00541692-D740-4BB1-971F-29CCB7639234}"/>
    <dgm:cxn modelId="{ECB8AFEF-4E26-4C3F-83A1-F006210B0724}" srcId="{6E19A980-2BE7-4163-A23D-E5E4E3E58944}" destId="{38F60739-821D-4CE4-8D90-154053E187E0}" srcOrd="0" destOrd="0" parTransId="{01FB99ED-EE0D-4E70-A9E1-217B58638DF0}" sibTransId="{BDCE44CF-3BD8-4B5A-BDE0-B859190B580F}"/>
    <dgm:cxn modelId="{9AB490A5-F2C2-48A3-A6B9-1F6412D88EAA}" type="presParOf" srcId="{65B59C0D-D278-44E7-9A5B-E2CF75A447C1}" destId="{FD36118B-DB21-465B-8FF6-6783C0521426}" srcOrd="0" destOrd="0" presId="urn:microsoft.com/office/officeart/2018/5/layout/CenteredIconLabelDescriptionList"/>
    <dgm:cxn modelId="{24867751-3307-40AE-BF45-19FB6E5EF40A}" type="presParOf" srcId="{FD36118B-DB21-465B-8FF6-6783C0521426}" destId="{FCA94777-7B5D-43C1-BB3C-D57A0B7894A4}" srcOrd="0" destOrd="0" presId="urn:microsoft.com/office/officeart/2018/5/layout/CenteredIconLabelDescriptionList"/>
    <dgm:cxn modelId="{CBDDC17C-5402-43CB-AFCB-1099AB4E5FF6}" type="presParOf" srcId="{FD36118B-DB21-465B-8FF6-6783C0521426}" destId="{9804D535-A9B0-468F-A652-A90FD027CC0C}" srcOrd="1" destOrd="0" presId="urn:microsoft.com/office/officeart/2018/5/layout/CenteredIconLabelDescriptionList"/>
    <dgm:cxn modelId="{FA551B36-8ECE-4DBD-8D7D-881A766F1690}" type="presParOf" srcId="{FD36118B-DB21-465B-8FF6-6783C0521426}" destId="{998503F8-58E9-4D1D-8CE8-1522F6C1DA1E}" srcOrd="2" destOrd="0" presId="urn:microsoft.com/office/officeart/2018/5/layout/CenteredIconLabelDescriptionList"/>
    <dgm:cxn modelId="{9AD08A46-08E0-4E7F-91F2-A9507316BED5}" type="presParOf" srcId="{FD36118B-DB21-465B-8FF6-6783C0521426}" destId="{D7DDF03A-AEB7-4500-892D-B75913F8CB6C}" srcOrd="3" destOrd="0" presId="urn:microsoft.com/office/officeart/2018/5/layout/CenteredIconLabelDescriptionList"/>
    <dgm:cxn modelId="{C9AD0C3F-8D0F-42A3-8591-40DAD2FB3E12}" type="presParOf" srcId="{FD36118B-DB21-465B-8FF6-6783C0521426}" destId="{2AE6A1C0-4CDD-4B34-841B-AF1FFB707BB1}" srcOrd="4" destOrd="0" presId="urn:microsoft.com/office/officeart/2018/5/layout/CenteredIconLabelDescriptionList"/>
    <dgm:cxn modelId="{391A1401-B58C-4C73-B989-8AB33EF88D1A}" type="presParOf" srcId="{65B59C0D-D278-44E7-9A5B-E2CF75A447C1}" destId="{B8A970D7-6BC4-4966-8C5D-5DD49BD1AC16}" srcOrd="1" destOrd="0" presId="urn:microsoft.com/office/officeart/2018/5/layout/CenteredIconLabelDescriptionList"/>
    <dgm:cxn modelId="{2EE5770D-947F-4CBB-9D10-51B4A09F7355}" type="presParOf" srcId="{65B59C0D-D278-44E7-9A5B-E2CF75A447C1}" destId="{EAB04FD0-5234-4B11-94B3-3A082AEE47F0}" srcOrd="2" destOrd="0" presId="urn:microsoft.com/office/officeart/2018/5/layout/CenteredIconLabelDescriptionList"/>
    <dgm:cxn modelId="{9310DA47-887F-4AC6-AC21-E9B3CB3676F0}" type="presParOf" srcId="{EAB04FD0-5234-4B11-94B3-3A082AEE47F0}" destId="{93CE69B7-24F9-411A-88D6-6317FE11C632}" srcOrd="0" destOrd="0" presId="urn:microsoft.com/office/officeart/2018/5/layout/CenteredIconLabelDescriptionList"/>
    <dgm:cxn modelId="{63527227-40BB-4C48-97FC-398D744B1CFD}" type="presParOf" srcId="{EAB04FD0-5234-4B11-94B3-3A082AEE47F0}" destId="{AD3DDD8D-C638-4ECA-8540-F65A00C1AFF2}" srcOrd="1" destOrd="0" presId="urn:microsoft.com/office/officeart/2018/5/layout/CenteredIconLabelDescriptionList"/>
    <dgm:cxn modelId="{A53518A7-AB9E-42B4-8CD5-E3698E470810}" type="presParOf" srcId="{EAB04FD0-5234-4B11-94B3-3A082AEE47F0}" destId="{41E5DF30-2EA9-454F-8739-62368BE18160}" srcOrd="2" destOrd="0" presId="urn:microsoft.com/office/officeart/2018/5/layout/CenteredIconLabelDescriptionList"/>
    <dgm:cxn modelId="{3C66FF75-36B7-4E38-B509-E0624526E9EA}" type="presParOf" srcId="{EAB04FD0-5234-4B11-94B3-3A082AEE47F0}" destId="{17BA8F92-4775-43CC-A273-83598F10D13B}" srcOrd="3" destOrd="0" presId="urn:microsoft.com/office/officeart/2018/5/layout/CenteredIconLabelDescriptionList"/>
    <dgm:cxn modelId="{C3339AA3-8BE6-4CD0-9D5E-0E22B3943979}" type="presParOf" srcId="{EAB04FD0-5234-4B11-94B3-3A082AEE47F0}" destId="{DC07DC07-C59C-48C9-8AC0-09CEFF4766B6}" srcOrd="4" destOrd="0" presId="urn:microsoft.com/office/officeart/2018/5/layout/CenteredIconLabelDescriptionList"/>
    <dgm:cxn modelId="{4BEA3F9E-0A54-48F7-B257-FA425FA23B36}" type="presParOf" srcId="{65B59C0D-D278-44E7-9A5B-E2CF75A447C1}" destId="{1457879E-A2A2-46D3-91C7-44CF1EF0EF5D}" srcOrd="3" destOrd="0" presId="urn:microsoft.com/office/officeart/2018/5/layout/CenteredIconLabelDescriptionList"/>
    <dgm:cxn modelId="{194A6215-8299-479E-810C-A279C60A2430}" type="presParOf" srcId="{65B59C0D-D278-44E7-9A5B-E2CF75A447C1}" destId="{9F5A9E2F-4EFE-48A6-9E54-6718FBB46AC9}" srcOrd="4" destOrd="0" presId="urn:microsoft.com/office/officeart/2018/5/layout/CenteredIconLabelDescriptionList"/>
    <dgm:cxn modelId="{725024F9-8F1D-4A86-8058-682D803D9479}" type="presParOf" srcId="{9F5A9E2F-4EFE-48A6-9E54-6718FBB46AC9}" destId="{5F19630B-EBD3-4732-910B-7AFDABD47E0E}" srcOrd="0" destOrd="0" presId="urn:microsoft.com/office/officeart/2018/5/layout/CenteredIconLabelDescriptionList"/>
    <dgm:cxn modelId="{EF51744F-DE5A-4A12-8C71-EA7DAE34EBEA}" type="presParOf" srcId="{9F5A9E2F-4EFE-48A6-9E54-6718FBB46AC9}" destId="{D7F3DD20-CF03-4897-8920-D034C5E63032}" srcOrd="1" destOrd="0" presId="urn:microsoft.com/office/officeart/2018/5/layout/CenteredIconLabelDescriptionList"/>
    <dgm:cxn modelId="{C6BC5D19-DC49-4256-AB62-64A5E15908F0}" type="presParOf" srcId="{9F5A9E2F-4EFE-48A6-9E54-6718FBB46AC9}" destId="{E6729F23-4639-4D63-A271-A6C8807130C9}" srcOrd="2" destOrd="0" presId="urn:microsoft.com/office/officeart/2018/5/layout/CenteredIconLabelDescriptionList"/>
    <dgm:cxn modelId="{02F778B4-2EBF-4E6F-868A-5AA6E6B818AA}" type="presParOf" srcId="{9F5A9E2F-4EFE-48A6-9E54-6718FBB46AC9}" destId="{78B122E4-A0E6-4B40-A43C-0F1896BFE8D2}" srcOrd="3" destOrd="0" presId="urn:microsoft.com/office/officeart/2018/5/layout/CenteredIconLabelDescriptionList"/>
    <dgm:cxn modelId="{45E639AC-A553-4CB1-A365-2E95215D81DE}" type="presParOf" srcId="{9F5A9E2F-4EFE-48A6-9E54-6718FBB46AC9}" destId="{6A070551-E0C4-4558-8B14-0A1EAA53111F}" srcOrd="4" destOrd="0" presId="urn:microsoft.com/office/officeart/2018/5/layout/CenteredIconLabelDescriptionList"/>
    <dgm:cxn modelId="{0C8B6B0C-67AE-42DC-85BF-D72DAD609C29}" type="presParOf" srcId="{65B59C0D-D278-44E7-9A5B-E2CF75A447C1}" destId="{15BCE9D2-0F11-4921-9FD7-04C5D6EF7EB0}" srcOrd="5" destOrd="0" presId="urn:microsoft.com/office/officeart/2018/5/layout/CenteredIconLabelDescriptionList"/>
    <dgm:cxn modelId="{7751DEEC-9D0B-46EC-9F5C-1075075F4B48}" type="presParOf" srcId="{65B59C0D-D278-44E7-9A5B-E2CF75A447C1}" destId="{484A6294-8D94-4D36-856B-1D3B89A8416D}" srcOrd="6" destOrd="0" presId="urn:microsoft.com/office/officeart/2018/5/layout/CenteredIconLabelDescriptionList"/>
    <dgm:cxn modelId="{3D5E3643-5173-47C4-93C5-F345E7D60E6B}" type="presParOf" srcId="{484A6294-8D94-4D36-856B-1D3B89A8416D}" destId="{DFE61C88-8DCF-4F46-A9E2-452A92485C69}" srcOrd="0" destOrd="0" presId="urn:microsoft.com/office/officeart/2018/5/layout/CenteredIconLabelDescriptionList"/>
    <dgm:cxn modelId="{B7F787FD-45B1-43B0-82C0-962CE41F58CA}" type="presParOf" srcId="{484A6294-8D94-4D36-856B-1D3B89A8416D}" destId="{B1C25EEB-079C-4319-9F78-623E617C0BC7}" srcOrd="1" destOrd="0" presId="urn:microsoft.com/office/officeart/2018/5/layout/CenteredIconLabelDescriptionList"/>
    <dgm:cxn modelId="{7ACE1C6A-3908-4A5B-8056-5F47F33F1DB9}" type="presParOf" srcId="{484A6294-8D94-4D36-856B-1D3B89A8416D}" destId="{827DB945-14BA-46FA-8A1D-A9F92106E1D2}" srcOrd="2" destOrd="0" presId="urn:microsoft.com/office/officeart/2018/5/layout/CenteredIconLabelDescriptionList"/>
    <dgm:cxn modelId="{975FE6C2-1991-4A15-BDDE-ECBB7502C6CB}" type="presParOf" srcId="{484A6294-8D94-4D36-856B-1D3B89A8416D}" destId="{9E74A40A-149C-4CCF-A63F-285395BCC88A}" srcOrd="3" destOrd="0" presId="urn:microsoft.com/office/officeart/2018/5/layout/CenteredIconLabelDescriptionList"/>
    <dgm:cxn modelId="{2827D414-A831-401C-83FE-1113CCB5F876}" type="presParOf" srcId="{484A6294-8D94-4D36-856B-1D3B89A8416D}" destId="{ACD443B9-62EE-4A6D-AE8C-7FEBDB0E794E}" srcOrd="4" destOrd="0" presId="urn:microsoft.com/office/officeart/2018/5/layout/CenteredIconLabelDescriptionList"/>
  </dgm:cxnLst>
  <dgm:bg>
    <a:noFill/>
  </dgm:bg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A94777-7B5D-43C1-BB3C-D57A0B7894A4}">
      <dsp:nvSpPr>
        <dsp:cNvPr id="0" name=""/>
        <dsp:cNvSpPr/>
      </dsp:nvSpPr>
      <dsp:spPr>
        <a:xfrm>
          <a:off x="369913" y="19009"/>
          <a:ext cx="390525" cy="23855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29000" r="-2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98503F8-58E9-4D1D-8CE8-1522F6C1DA1E}">
      <dsp:nvSpPr>
        <dsp:cNvPr id="0" name=""/>
        <dsp:cNvSpPr/>
      </dsp:nvSpPr>
      <dsp:spPr>
        <a:xfrm>
          <a:off x="7283" y="276710"/>
          <a:ext cx="1115786" cy="144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  <a:defRPr b="1"/>
          </a:pPr>
          <a:r>
            <a:rPr lang="en-US" sz="1200" kern="1200" dirty="0"/>
            <a:t>Surface &amp; Groundwater</a:t>
          </a:r>
        </a:p>
      </dsp:txBody>
      <dsp:txXfrm>
        <a:off x="7283" y="276710"/>
        <a:ext cx="1115786" cy="144198"/>
      </dsp:txXfrm>
    </dsp:sp>
    <dsp:sp modelId="{2AE6A1C0-4CDD-4B34-841B-AF1FFB707BB1}">
      <dsp:nvSpPr>
        <dsp:cNvPr id="0" name=""/>
        <dsp:cNvSpPr/>
      </dsp:nvSpPr>
      <dsp:spPr>
        <a:xfrm>
          <a:off x="7283" y="448821"/>
          <a:ext cx="1115786" cy="2806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n-US" sz="1200" kern="1200" dirty="0"/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/>
            <a:t>Nutrient Content</a:t>
          </a:r>
        </a:p>
      </dsp:txBody>
      <dsp:txXfrm>
        <a:off x="7283" y="448821"/>
        <a:ext cx="1115786" cy="280654"/>
      </dsp:txXfrm>
    </dsp:sp>
    <dsp:sp modelId="{93CE69B7-24F9-411A-88D6-6317FE11C632}">
      <dsp:nvSpPr>
        <dsp:cNvPr id="0" name=""/>
        <dsp:cNvSpPr/>
      </dsp:nvSpPr>
      <dsp:spPr>
        <a:xfrm>
          <a:off x="1721989" y="19009"/>
          <a:ext cx="390525" cy="23855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22000" r="-2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E5DF30-2EA9-454F-8739-62368BE18160}">
      <dsp:nvSpPr>
        <dsp:cNvPr id="0" name=""/>
        <dsp:cNvSpPr/>
      </dsp:nvSpPr>
      <dsp:spPr>
        <a:xfrm>
          <a:off x="1318331" y="291753"/>
          <a:ext cx="1197841" cy="1141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  <a:defRPr b="1"/>
          </a:pPr>
          <a:r>
            <a:rPr lang="en-US" sz="1200" kern="1200" dirty="0"/>
            <a:t>Elevation &amp; Depth</a:t>
          </a:r>
        </a:p>
      </dsp:txBody>
      <dsp:txXfrm>
        <a:off x="1318331" y="291753"/>
        <a:ext cx="1197841" cy="114111"/>
      </dsp:txXfrm>
    </dsp:sp>
    <dsp:sp modelId="{DC07DC07-C59C-48C9-8AC0-09CEFF4766B6}">
      <dsp:nvSpPr>
        <dsp:cNvPr id="0" name=""/>
        <dsp:cNvSpPr/>
      </dsp:nvSpPr>
      <dsp:spPr>
        <a:xfrm>
          <a:off x="1359359" y="448821"/>
          <a:ext cx="1115786" cy="2806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Flow Direction Correlation</a:t>
          </a:r>
        </a:p>
      </dsp:txBody>
      <dsp:txXfrm>
        <a:off x="1359359" y="448821"/>
        <a:ext cx="1115786" cy="280654"/>
      </dsp:txXfrm>
    </dsp:sp>
    <dsp:sp modelId="{5F19630B-EBD3-4732-910B-7AFDABD47E0E}">
      <dsp:nvSpPr>
        <dsp:cNvPr id="0" name=""/>
        <dsp:cNvSpPr/>
      </dsp:nvSpPr>
      <dsp:spPr>
        <a:xfrm>
          <a:off x="3074066" y="19009"/>
          <a:ext cx="390525" cy="23855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729F23-4639-4D63-A271-A6C8807130C9}">
      <dsp:nvSpPr>
        <dsp:cNvPr id="0" name=""/>
        <dsp:cNvSpPr/>
      </dsp:nvSpPr>
      <dsp:spPr>
        <a:xfrm>
          <a:off x="2711435" y="276710"/>
          <a:ext cx="1115786" cy="144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200" kern="1200" dirty="0">
              <a:solidFill>
                <a:schemeClr val="tx1"/>
              </a:solidFill>
            </a:rPr>
            <a:t>Vegetation </a:t>
          </a:r>
          <a:r>
            <a:rPr lang="en-US" sz="1200" kern="1200" cap="none" dirty="0">
              <a:solidFill>
                <a:schemeClr val="tx1"/>
              </a:solidFill>
              <a:latin typeface="Symbol" panose="05050102010706020507" pitchFamily="18" charset="2"/>
            </a:rPr>
            <a:t>d</a:t>
          </a:r>
          <a:r>
            <a:rPr lang="en-US" sz="1200" kern="1200" cap="none" baseline="300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15</a:t>
          </a:r>
          <a:r>
            <a:rPr lang="en-US" sz="1200" kern="1200" cap="none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N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2711435" y="276710"/>
        <a:ext cx="1115786" cy="144198"/>
      </dsp:txXfrm>
    </dsp:sp>
    <dsp:sp modelId="{6A070551-E0C4-4558-8B14-0A1EAA53111F}">
      <dsp:nvSpPr>
        <dsp:cNvPr id="0" name=""/>
        <dsp:cNvSpPr/>
      </dsp:nvSpPr>
      <dsp:spPr>
        <a:xfrm>
          <a:off x="2711435" y="448821"/>
          <a:ext cx="1115786" cy="2806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Affecting Surface Vegetation</a:t>
          </a:r>
        </a:p>
      </dsp:txBody>
      <dsp:txXfrm>
        <a:off x="2711435" y="448821"/>
        <a:ext cx="1115786" cy="280654"/>
      </dsp:txXfrm>
    </dsp:sp>
    <dsp:sp modelId="{DFE61C88-8DCF-4F46-A9E2-452A92485C69}">
      <dsp:nvSpPr>
        <dsp:cNvPr id="0" name=""/>
        <dsp:cNvSpPr/>
      </dsp:nvSpPr>
      <dsp:spPr>
        <a:xfrm>
          <a:off x="4385115" y="19009"/>
          <a:ext cx="390525" cy="238557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7DB945-14BA-46FA-8A1D-A9F92106E1D2}">
      <dsp:nvSpPr>
        <dsp:cNvPr id="0" name=""/>
        <dsp:cNvSpPr/>
      </dsp:nvSpPr>
      <dsp:spPr>
        <a:xfrm>
          <a:off x="4022484" y="276710"/>
          <a:ext cx="1115786" cy="144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200" kern="1200" dirty="0"/>
            <a:t>Chlorophyll </a:t>
          </a:r>
        </a:p>
      </dsp:txBody>
      <dsp:txXfrm>
        <a:off x="4022484" y="276710"/>
        <a:ext cx="1115786" cy="144198"/>
      </dsp:txXfrm>
    </dsp:sp>
    <dsp:sp modelId="{ACD443B9-62EE-4A6D-AE8C-7FEBDB0E794E}">
      <dsp:nvSpPr>
        <dsp:cNvPr id="0" name=""/>
        <dsp:cNvSpPr/>
      </dsp:nvSpPr>
      <dsp:spPr>
        <a:xfrm>
          <a:off x="4022484" y="448821"/>
          <a:ext cx="1115786" cy="2806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Indicator of Nutrient Loading</a:t>
          </a:r>
        </a:p>
      </dsp:txBody>
      <dsp:txXfrm>
        <a:off x="4022484" y="448821"/>
        <a:ext cx="1115786" cy="280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72719" cy="347504"/>
          </a:xfrm>
          <a:prstGeom prst="rect">
            <a:avLst/>
          </a:prstGeom>
        </p:spPr>
        <p:txBody>
          <a:bodyPr vert="horz" lIns="92096" tIns="46049" rIns="92096" bIns="460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92973" y="0"/>
            <a:ext cx="3972719" cy="347504"/>
          </a:xfrm>
          <a:prstGeom prst="rect">
            <a:avLst/>
          </a:prstGeom>
        </p:spPr>
        <p:txBody>
          <a:bodyPr vert="horz" lIns="92096" tIns="46049" rIns="92096" bIns="46049" rtlCol="0"/>
          <a:lstStyle>
            <a:lvl1pPr algn="r">
              <a:defRPr sz="1200"/>
            </a:lvl1pPr>
          </a:lstStyle>
          <a:p>
            <a:fld id="{D0153980-D6D6-4343-A090-88461BB1DA61}" type="datetimeFigureOut">
              <a:rPr lang="en-US" smtClean="0"/>
              <a:t>5/26/2019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01366"/>
            <a:ext cx="3972719" cy="347504"/>
          </a:xfrm>
          <a:prstGeom prst="rect">
            <a:avLst/>
          </a:prstGeom>
        </p:spPr>
        <p:txBody>
          <a:bodyPr vert="horz" lIns="92096" tIns="46049" rIns="92096" bIns="460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92973" y="6601366"/>
            <a:ext cx="3972719" cy="347504"/>
          </a:xfrm>
          <a:prstGeom prst="rect">
            <a:avLst/>
          </a:prstGeom>
        </p:spPr>
        <p:txBody>
          <a:bodyPr vert="horz" lIns="92096" tIns="46049" rIns="92096" bIns="46049" rtlCol="0" anchor="b"/>
          <a:lstStyle>
            <a:lvl1pPr algn="r">
              <a:defRPr sz="1200"/>
            </a:lvl1pPr>
          </a:lstStyle>
          <a:p>
            <a:fld id="{B6AF65EC-B8B3-4510-8631-59D51F8E6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9546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72719" cy="347504"/>
          </a:xfrm>
          <a:prstGeom prst="rect">
            <a:avLst/>
          </a:prstGeom>
        </p:spPr>
        <p:txBody>
          <a:bodyPr vert="horz" lIns="92096" tIns="46049" rIns="92096" bIns="460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92973" y="0"/>
            <a:ext cx="3972719" cy="347504"/>
          </a:xfrm>
          <a:prstGeom prst="rect">
            <a:avLst/>
          </a:prstGeom>
        </p:spPr>
        <p:txBody>
          <a:bodyPr vert="horz" lIns="92096" tIns="46049" rIns="92096" bIns="46049" rtlCol="0"/>
          <a:lstStyle>
            <a:lvl1pPr algn="r">
              <a:defRPr sz="1200"/>
            </a:lvl1pPr>
          </a:lstStyle>
          <a:p>
            <a:fld id="{EA9208BF-B4BB-4A6C-8E9F-CFE065F45D9B}" type="datetimeFigureOut">
              <a:rPr lang="en-US" smtClean="0"/>
              <a:pPr/>
              <a:t>5/26/2019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46388" y="520700"/>
            <a:ext cx="3475037" cy="2606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96" tIns="46049" rIns="92096" bIns="460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6782" y="3301286"/>
            <a:ext cx="7334250" cy="3127534"/>
          </a:xfrm>
          <a:prstGeom prst="rect">
            <a:avLst/>
          </a:prstGeom>
        </p:spPr>
        <p:txBody>
          <a:bodyPr vert="horz" lIns="92096" tIns="46049" rIns="92096" bIns="460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01366"/>
            <a:ext cx="3972719" cy="347504"/>
          </a:xfrm>
          <a:prstGeom prst="rect">
            <a:avLst/>
          </a:prstGeom>
        </p:spPr>
        <p:txBody>
          <a:bodyPr vert="horz" lIns="92096" tIns="46049" rIns="92096" bIns="460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92973" y="6601366"/>
            <a:ext cx="3972719" cy="347504"/>
          </a:xfrm>
          <a:prstGeom prst="rect">
            <a:avLst/>
          </a:prstGeom>
        </p:spPr>
        <p:txBody>
          <a:bodyPr vert="horz" lIns="92096" tIns="46049" rIns="92096" bIns="46049" rtlCol="0" anchor="b"/>
          <a:lstStyle>
            <a:lvl1pPr algn="r">
              <a:defRPr sz="1200"/>
            </a:lvl1pPr>
          </a:lstStyle>
          <a:p>
            <a:fld id="{FC3EF572-FE43-41C0-B3C9-993E0A9D23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491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Food-Energy-Water</a:t>
            </a:r>
          </a:p>
          <a:p>
            <a:r>
              <a:rPr lang="en-US" dirty="0"/>
              <a:t>Local cases (water-waste)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3EF572-FE43-41C0-B3C9-993E0A9D23C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60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3EF572-FE43-41C0-B3C9-993E0A9D23C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866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1449892"/>
            <a:ext cx="8229600" cy="1143000"/>
          </a:xfrm>
        </p:spPr>
        <p:txBody>
          <a:bodyPr/>
          <a:lstStyle>
            <a:lvl1pPr algn="ctr">
              <a:defRPr>
                <a:solidFill>
                  <a:srgbClr val="3B3C3E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71600" y="2694275"/>
            <a:ext cx="6400800" cy="1223675"/>
          </a:xfrm>
        </p:spPr>
        <p:txBody>
          <a:bodyPr/>
          <a:lstStyle>
            <a:lvl1pPr marL="0" indent="0" algn="ctr">
              <a:buNone/>
              <a:defRPr>
                <a:solidFill>
                  <a:srgbClr val="3B3C3E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6119050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with Overlai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579688"/>
            <a:ext cx="8229600" cy="1143000"/>
          </a:xfrm>
        </p:spPr>
        <p:txBody>
          <a:bodyPr>
            <a:normAutofit/>
          </a:bodyPr>
          <a:lstStyle>
            <a:lvl1pPr algn="ctr">
              <a:defRPr sz="4000" b="1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17283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00965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5FC0D8-608D-084B-A5CE-4343663DF3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3845269"/>
          </a:xfrm>
        </p:spPr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990444" y="751925"/>
            <a:ext cx="3799498" cy="1588926"/>
          </a:xfrm>
        </p:spPr>
        <p:txBody>
          <a:bodyPr anchor="b"/>
          <a:lstStyle>
            <a:lvl1pPr algn="ctr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4990444" y="2340851"/>
            <a:ext cx="3799498" cy="3869666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075347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>
                <a:solidFill>
                  <a:srgbClr val="3B3C3E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3B3C3E"/>
                </a:solidFill>
                <a:latin typeface="+mn-lt"/>
              </a:defRPr>
            </a:lvl1pPr>
            <a:lvl2pPr marL="742950" indent="-285750">
              <a:buSzPct val="80000"/>
              <a:buFont typeface="Courier New" panose="02070309020205020404" pitchFamily="49" charset="0"/>
              <a:buChar char="o"/>
              <a:defRPr>
                <a:solidFill>
                  <a:srgbClr val="3B3C3E"/>
                </a:solidFill>
                <a:latin typeface="+mn-lt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3B3C3E"/>
                </a:solidFill>
                <a:latin typeface="+mn-lt"/>
              </a:defRPr>
            </a:lvl3pPr>
            <a:lvl4pPr>
              <a:defRPr>
                <a:solidFill>
                  <a:srgbClr val="3B3C3E"/>
                </a:solidFill>
                <a:latin typeface="+mn-lt"/>
              </a:defRPr>
            </a:lvl4pPr>
            <a:lvl5pPr>
              <a:defRPr>
                <a:solidFill>
                  <a:srgbClr val="3B3C3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411044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251849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r Text Block">
    <p:bg>
      <p:bgPr>
        <a:solidFill>
          <a:srgbClr val="FD6D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29555"/>
            <a:ext cx="8229600" cy="1143000"/>
          </a:xfrm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en-US" dirty="0"/>
              <a:t>“Click to edit Master title style”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310609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67809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66737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1C7006-7120-F341-A188-F97DDD91308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0237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28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310609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67809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737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1C7006-7120-F341-A188-F97DDD91308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87718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Section Header">
    <p:bg>
      <p:bgPr>
        <a:solidFill>
          <a:srgbClr val="FD6D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310609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67809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66737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1C7006-7120-F341-A188-F97DDD91308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28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266998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310609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67809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66737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1C7006-7120-F341-A188-F97DDD91308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20" r="2995"/>
          <a:stretch/>
        </p:blipFill>
        <p:spPr bwMode="auto">
          <a:xfrm>
            <a:off x="5943600" y="4161107"/>
            <a:ext cx="219456" cy="411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60760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310609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767809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66737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1C7006-7120-F341-A188-F97DDD91308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63671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310609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767809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66737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1C7006-7120-F341-A188-F97DDD91308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5393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Big Orange">
    <p:bg>
      <p:bgPr>
        <a:solidFill>
          <a:srgbClr val="FD6D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9892"/>
            <a:ext cx="8229600" cy="11430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8810" y="4021295"/>
            <a:ext cx="1986380" cy="1327108"/>
          </a:xfrm>
          <a:prstGeom prst="rect">
            <a:avLst/>
          </a:prstGeom>
        </p:spPr>
      </p:pic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371600" y="2694275"/>
            <a:ext cx="6400800" cy="12236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7057234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1476B-EAE3-4E41-A1AD-5D2CE089B204}" type="datetimeFigureOut">
              <a:rPr lang="en-US" smtClean="0"/>
              <a:t>5/26/2019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681D1-1E32-4CC1-B80D-C43AC88A884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6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: Bi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5251938"/>
            <a:ext cx="9144000" cy="1606062"/>
          </a:xfrm>
          <a:prstGeom prst="rect">
            <a:avLst/>
          </a:prstGeom>
          <a:solidFill>
            <a:srgbClr val="FD6D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371600" y="215736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8810" y="5369590"/>
            <a:ext cx="1986380" cy="132710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85800" y="396710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779187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: Minimal Ident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25850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8162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330206"/>
            <a:ext cx="9144000" cy="527794"/>
          </a:xfrm>
          <a:prstGeom prst="rect">
            <a:avLst/>
          </a:prstGeom>
          <a:solidFill>
            <a:srgbClr val="FD6D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UT_logo_RIGHT_KNOCKOUT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7955" y="6441967"/>
            <a:ext cx="1410369" cy="314711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97536" y="6266688"/>
            <a:ext cx="341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Environmental &amp; Earth Sciences/ Civil</a:t>
            </a:r>
            <a:r>
              <a:rPr lang="en-US" baseline="0" dirty="0">
                <a:solidFill>
                  <a:schemeClr val="bg1"/>
                </a:solidFill>
              </a:rPr>
              <a:t> Engineering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44154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Your 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495034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950346" y="0"/>
            <a:ext cx="4193654" cy="6858000"/>
          </a:xfrm>
          <a:prstGeom prst="rect">
            <a:avLst/>
          </a:prstGeom>
          <a:solidFill>
            <a:srgbClr val="FD6D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950346" y="274637"/>
            <a:ext cx="4193654" cy="3546463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1676" y="4313728"/>
            <a:ext cx="2390995" cy="158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3596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: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yresJosh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8487" y="0"/>
            <a:ext cx="10370676" cy="68684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442" y="274637"/>
            <a:ext cx="4193654" cy="3546463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37477" y="375471"/>
            <a:ext cx="2390995" cy="158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9867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lag2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79375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4564442" y="0"/>
            <a:ext cx="4193654" cy="6858000"/>
          </a:xfrm>
          <a:prstGeom prst="rect">
            <a:avLst/>
          </a:prstGeom>
          <a:solidFill>
            <a:srgbClr val="FD6D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7932" y="4313728"/>
            <a:ext cx="2390995" cy="1589757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64442" y="649288"/>
            <a:ext cx="4193654" cy="3160712"/>
          </a:xfrm>
        </p:spPr>
        <p:txBody>
          <a:bodyPr anchor="ctr">
            <a:normAutofit/>
          </a:bodyPr>
          <a:lstStyle>
            <a:lvl1pPr>
              <a:defRPr sz="4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489931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ctr">
              <a:defRPr sz="2000" b="1">
                <a:solidFill>
                  <a:srgbClr val="3B3C3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3B3C3E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00965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1C7006-7120-F341-A188-F97DDD9130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97316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00965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5FC0D8-608D-084B-A5CE-4343663DF3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41143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58142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664" r:id="rId2"/>
    <p:sldLayoutId id="2147483661" r:id="rId3"/>
    <p:sldLayoutId id="2147483649" r:id="rId4"/>
    <p:sldLayoutId id="2147483700" r:id="rId5"/>
    <p:sldLayoutId id="2147483663" r:id="rId6"/>
    <p:sldLayoutId id="2147483696" r:id="rId7"/>
  </p:sldLayoutIdLst>
  <p:transition/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3B3C3E"/>
          </a:solidFill>
          <a:latin typeface="Arial"/>
          <a:ea typeface="+mj-ea"/>
          <a:cs typeface="Arial"/>
        </a:defRPr>
      </a:lvl1pPr>
    </p:titleStyle>
    <p:bodyStyle>
      <a:lvl1pPr marL="0" indent="0" algn="ctr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77797C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3B3C3E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B3C3E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3B3C3E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3B3C3E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330206"/>
            <a:ext cx="9144000" cy="527794"/>
          </a:xfrm>
          <a:prstGeom prst="rect">
            <a:avLst/>
          </a:prstGeom>
          <a:solidFill>
            <a:srgbClr val="FD6D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3106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67809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7371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051C7006-7120-F341-A188-F97DDD9130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07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93" r:id="rId2"/>
    <p:sldLayoutId id="2147483699" r:id="rId3"/>
    <p:sldLayoutId id="2147483694" r:id="rId4"/>
  </p:sldLayoutIdLst>
  <p:transition/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3B3C3E"/>
          </a:solidFill>
          <a:latin typeface="+mj-lt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3B3C3E"/>
          </a:solidFill>
          <a:latin typeface="+mn-lt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rgbClr val="3B3C3E"/>
          </a:solidFill>
          <a:latin typeface="+mn-lt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B3C3E"/>
          </a:solidFill>
          <a:latin typeface="+mn-lt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3B3C3E"/>
          </a:solidFill>
          <a:latin typeface="+mn-lt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3B3C3E"/>
          </a:solidFill>
          <a:latin typeface="+mn-lt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30206"/>
            <a:ext cx="9144000" cy="527794"/>
          </a:xfrm>
          <a:prstGeom prst="rect">
            <a:avLst/>
          </a:prstGeom>
          <a:solidFill>
            <a:srgbClr val="FD6D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64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0641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899" y="6435751"/>
            <a:ext cx="1353186" cy="36432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625418" y="6305166"/>
            <a:ext cx="41310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u="sng" baseline="0" dirty="0">
                <a:solidFill>
                  <a:schemeClr val="bg1"/>
                </a:solidFill>
                <a:effectLst/>
              </a:rPr>
              <a:t>College of Sciences</a:t>
            </a:r>
            <a:endParaRPr lang="en-US" sz="1800" b="1" i="0" u="sng" dirty="0">
              <a:solidFill>
                <a:schemeClr val="bg1"/>
              </a:solidFill>
              <a:effectLst/>
            </a:endParaRPr>
          </a:p>
          <a:p>
            <a:pPr algn="l"/>
            <a:r>
              <a:rPr lang="en-US" sz="1200" b="1" baseline="0" dirty="0">
                <a:solidFill>
                  <a:schemeClr val="bg1"/>
                </a:solidFill>
                <a:effectLst/>
              </a:rPr>
              <a:t>School of Earth, Environmental, &amp; Marine Sciences (SEEMS)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3" y="6356697"/>
            <a:ext cx="544985" cy="47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52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11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2" r:id="rId9"/>
  </p:sldLayoutIdLst>
  <p:transition/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rgbClr val="3B3C3E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3B3C3E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rgbClr val="3B3C3E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B3C3E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3B3C3E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3B3C3E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diagramColors" Target="../diagrams/colors1.xml"/><Relationship Id="rId18" Type="http://schemas.openxmlformats.org/officeDocument/2006/relationships/image" Target="../media/image41.jpeg"/><Relationship Id="rId3" Type="http://schemas.openxmlformats.org/officeDocument/2006/relationships/image" Target="../media/image25.png"/><Relationship Id="rId21" Type="http://schemas.openxmlformats.org/officeDocument/2006/relationships/image" Target="../media/image44.jpeg"/><Relationship Id="rId7" Type="http://schemas.openxmlformats.org/officeDocument/2006/relationships/image" Target="../media/image29.png"/><Relationship Id="rId12" Type="http://schemas.openxmlformats.org/officeDocument/2006/relationships/diagramQuickStyle" Target="../diagrams/quickStyle1.xml"/><Relationship Id="rId17" Type="http://schemas.openxmlformats.org/officeDocument/2006/relationships/image" Target="../media/image40.jpeg"/><Relationship Id="rId2" Type="http://schemas.openxmlformats.org/officeDocument/2006/relationships/image" Target="../media/image24.png"/><Relationship Id="rId16" Type="http://schemas.openxmlformats.org/officeDocument/2006/relationships/image" Target="../media/image39.jpeg"/><Relationship Id="rId20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diagramLayout" Target="../diagrams/layout1.xml"/><Relationship Id="rId5" Type="http://schemas.openxmlformats.org/officeDocument/2006/relationships/image" Target="../media/image27.PNG"/><Relationship Id="rId15" Type="http://schemas.openxmlformats.org/officeDocument/2006/relationships/image" Target="../media/image38.jpeg"/><Relationship Id="rId10" Type="http://schemas.openxmlformats.org/officeDocument/2006/relationships/diagramData" Target="../diagrams/data1.xml"/><Relationship Id="rId19" Type="http://schemas.openxmlformats.org/officeDocument/2006/relationships/image" Target="../media/image42.jpe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microsoft.com/office/2007/relationships/diagramDrawing" Target="../diagrams/drawing1.xml"/><Relationship Id="rId22" Type="http://schemas.openxmlformats.org/officeDocument/2006/relationships/image" Target="../media/image4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chart" Target="../charts/chart2.xml"/><Relationship Id="rId7" Type="http://schemas.openxmlformats.org/officeDocument/2006/relationships/chart" Target="../charts/chart4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.pn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hyperlink" Target="https://faculty.utrgv.edu/chulin.cheng/" TargetMode="Externa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9.xml"/><Relationship Id="rId6" Type="http://schemas.openxmlformats.org/officeDocument/2006/relationships/hyperlink" Target="mailto:chulin.cheng@utrgv.edu" TargetMode="External"/><Relationship Id="rId5" Type="http://schemas.openxmlformats.org/officeDocument/2006/relationships/image" Target="../media/image54.jpeg"/><Relationship Id="rId4" Type="http://schemas.openxmlformats.org/officeDocument/2006/relationships/image" Target="../media/image5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451316"/>
            <a:ext cx="9143999" cy="12192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3B3C3E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altLang="en-US" sz="3800" dirty="0">
                <a:solidFill>
                  <a:srgbClr val="0000FF"/>
                </a:solidFill>
              </a:rPr>
              <a:t>Building Community-Based Sustainability and Resilience for Water Resource Management and Education: </a:t>
            </a:r>
          </a:p>
          <a:p>
            <a:pPr algn="ctr"/>
            <a:r>
              <a:rPr lang="en-US" altLang="en-US" sz="3400" dirty="0">
                <a:solidFill>
                  <a:srgbClr val="009900"/>
                </a:solidFill>
              </a:rPr>
              <a:t>Case Studies in Lower Rio Grande Valley</a:t>
            </a:r>
          </a:p>
          <a:p>
            <a:pPr algn="ctr"/>
            <a:endParaRPr lang="en-US" altLang="en-US" sz="3400" dirty="0">
              <a:solidFill>
                <a:srgbClr val="009900"/>
              </a:solidFill>
            </a:endParaRPr>
          </a:p>
          <a:p>
            <a:pPr algn="ctr"/>
            <a:r>
              <a:rPr lang="en-US" altLang="en-US" sz="3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TWRN 2019</a:t>
            </a:r>
          </a:p>
          <a:p>
            <a:pPr algn="ctr"/>
            <a:r>
              <a:rPr lang="en-US" altLang="en-US" sz="3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5-30-2019</a:t>
            </a:r>
          </a:p>
          <a:p>
            <a:pPr algn="ctr"/>
            <a:endParaRPr lang="en-US" altLang="en-US" sz="4000" dirty="0">
              <a:solidFill>
                <a:srgbClr val="0000FF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1B7BD6E-BDC5-4152-9746-D6633B0632C9}"/>
              </a:ext>
            </a:extLst>
          </p:cNvPr>
          <p:cNvSpPr txBox="1">
            <a:spLocks/>
          </p:cNvSpPr>
          <p:nvPr/>
        </p:nvSpPr>
        <p:spPr>
          <a:xfrm>
            <a:off x="-1" y="4553947"/>
            <a:ext cx="9143999" cy="12192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3B3C3E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altLang="en-US" sz="2800" dirty="0">
                <a:solidFill>
                  <a:schemeClr val="tx1"/>
                </a:solidFill>
              </a:rPr>
              <a:t>Chu-Lin “Mike” Cheng</a:t>
            </a:r>
          </a:p>
          <a:p>
            <a:pPr algn="ctr"/>
            <a:r>
              <a:rPr lang="en-US" altLang="en-US" sz="2000" dirty="0">
                <a:solidFill>
                  <a:schemeClr val="tx1"/>
                </a:solidFill>
              </a:rPr>
              <a:t>Assistant Professor</a:t>
            </a:r>
          </a:p>
          <a:p>
            <a:pPr algn="ctr"/>
            <a:r>
              <a:rPr lang="en-US" altLang="en-US" sz="2000" dirty="0">
                <a:solidFill>
                  <a:schemeClr val="tx1"/>
                </a:solidFill>
              </a:rPr>
              <a:t>School of Earth, Environmental and Marine Sciences</a:t>
            </a:r>
          </a:p>
          <a:p>
            <a:pPr algn="ctr"/>
            <a:r>
              <a:rPr lang="en-US" altLang="en-US" sz="2000" dirty="0">
                <a:solidFill>
                  <a:schemeClr val="tx1"/>
                </a:solidFill>
              </a:rPr>
              <a:t>Department of Civil Engineering</a:t>
            </a:r>
          </a:p>
        </p:txBody>
      </p:sp>
    </p:spTree>
    <p:extLst>
      <p:ext uri="{BB962C8B-B14F-4D97-AF65-F5344CB8AC3E}">
        <p14:creationId xmlns:p14="http://schemas.microsoft.com/office/powerpoint/2010/main" val="87210602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576" y="1753041"/>
            <a:ext cx="8686799" cy="49069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Areas for potential collaborations</a:t>
            </a:r>
            <a:r>
              <a:rPr lang="en-US" dirty="0"/>
              <a:t>:</a:t>
            </a:r>
          </a:p>
          <a:p>
            <a:pPr lvl="1"/>
            <a:r>
              <a:rPr lang="en-US" sz="2400" dirty="0"/>
              <a:t>Groundwater-Surface water interactions, conjunctive management</a:t>
            </a:r>
          </a:p>
          <a:p>
            <a:pPr lvl="1"/>
            <a:r>
              <a:rPr lang="en-US" sz="2400" dirty="0"/>
              <a:t>Water availability, resilience, security</a:t>
            </a:r>
          </a:p>
          <a:p>
            <a:pPr lvl="1"/>
            <a:r>
              <a:rPr lang="en-US" sz="2400" dirty="0"/>
              <a:t>Brackish groundwater</a:t>
            </a:r>
          </a:p>
          <a:p>
            <a:pPr lvl="1"/>
            <a:r>
              <a:rPr lang="en-US" sz="2400" dirty="0"/>
              <a:t>Aquifer storage and recovery</a:t>
            </a:r>
          </a:p>
          <a:p>
            <a:pPr lvl="1"/>
            <a:r>
              <a:rPr lang="en-US" sz="2400" dirty="0"/>
              <a:t>Submarine groundwater discharge (SGD)</a:t>
            </a:r>
          </a:p>
          <a:p>
            <a:pPr lvl="1"/>
            <a:r>
              <a:rPr lang="en-US" sz="2400" dirty="0"/>
              <a:t>Minority workforce training/building in geosciences/STEM</a:t>
            </a:r>
          </a:p>
          <a:p>
            <a:pPr lvl="1"/>
            <a:r>
              <a:rPr lang="en-US" sz="2400" dirty="0"/>
              <a:t>Transboundary water resources</a:t>
            </a:r>
          </a:p>
          <a:p>
            <a:pPr lvl="1"/>
            <a:r>
              <a:rPr lang="en-US" sz="2400" dirty="0"/>
              <a:t>Environmental justice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25014" y="228600"/>
            <a:ext cx="1326036" cy="1154908"/>
            <a:chOff x="1374259" y="2725647"/>
            <a:chExt cx="1326036" cy="115490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674" y="2940346"/>
              <a:ext cx="868621" cy="815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374259" y="2725647"/>
              <a:ext cx="646331" cy="1154908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3000" b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TWRN</a:t>
              </a: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276576" y="1600200"/>
            <a:ext cx="8229600" cy="0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4A74D6BE-DAF3-4487-8B61-335BAA24C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623" y="196484"/>
            <a:ext cx="7014753" cy="1143000"/>
          </a:xfrm>
        </p:spPr>
        <p:txBody>
          <a:bodyPr>
            <a:normAutofit/>
          </a:bodyPr>
          <a:lstStyle/>
          <a:p>
            <a:r>
              <a:rPr lang="en-US" dirty="0"/>
              <a:t>Chu-Lin “Mike” Cheng (2017)</a:t>
            </a:r>
            <a:br>
              <a:rPr lang="en-US" sz="2400" dirty="0"/>
            </a:br>
            <a:r>
              <a:rPr lang="en-US" sz="2400" dirty="0"/>
              <a:t>University of Texas – Rio Grande Valley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47890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457200" y="1600200"/>
            <a:ext cx="8229600" cy="0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4A74D6BE-DAF3-4487-8B61-335BAA24C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301" y="275066"/>
            <a:ext cx="7232195" cy="1143000"/>
          </a:xfrm>
        </p:spPr>
        <p:txBody>
          <a:bodyPr>
            <a:noAutofit/>
          </a:bodyPr>
          <a:lstStyle/>
          <a:p>
            <a:pPr>
              <a:lnSpc>
                <a:spcPts val="3600"/>
              </a:lnSpc>
            </a:pPr>
            <a:r>
              <a:rPr lang="en-US" sz="3600" dirty="0">
                <a:solidFill>
                  <a:srgbClr val="0000FF"/>
                </a:solidFill>
              </a:rPr>
              <a:t>GP-EXTRA: “Stimulating Hispanic Participation in the Geosciences” (SHIP-GEO)</a:t>
            </a:r>
            <a:r>
              <a:rPr lang="zh-TW" altLang="en-US" sz="3600" dirty="0">
                <a:solidFill>
                  <a:srgbClr val="0000FF"/>
                </a:solidFill>
              </a:rPr>
              <a:t> </a:t>
            </a:r>
            <a:r>
              <a:rPr lang="en-US" altLang="zh-TW" sz="3600" dirty="0">
                <a:solidFill>
                  <a:srgbClr val="0000FF"/>
                </a:solidFill>
              </a:rPr>
              <a:t>(2016-2019)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10" name="Picture 9" descr="https://faculty.utrgv.edu/chulin.cheng/nsf_resize1.png">
            <a:extLst>
              <a:ext uri="{FF2B5EF4-FFF2-40B4-BE49-F238E27FC236}">
                <a16:creationId xmlns:a16="http://schemas.microsoft.com/office/drawing/2014/main" id="{BC69DE64-D13C-4C1F-8A06-B89939241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58" y="114085"/>
            <a:ext cx="1401198" cy="140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3B4CED1-7350-4B32-B625-B8E2A4708067}"/>
              </a:ext>
            </a:extLst>
          </p:cNvPr>
          <p:cNvSpPr txBox="1">
            <a:spLocks/>
          </p:cNvSpPr>
          <p:nvPr/>
        </p:nvSpPr>
        <p:spPr>
          <a:xfrm>
            <a:off x="-18496" y="1735671"/>
            <a:ext cx="9162496" cy="4114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B3C3E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3B3C3E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B3C3E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3B3C3E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3B3C3E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>
              <a:spcBef>
                <a:spcPts val="0"/>
              </a:spcBef>
              <a:spcAft>
                <a:spcPts val="200"/>
              </a:spcAft>
            </a:pPr>
            <a:r>
              <a:rPr lang="en-US" sz="1800" b="1" i="1" dirty="0"/>
              <a:t>PI team: C. Cheng, J. Gonzalez, J. Kang, C. Cintra, J. Benavides, and E. Heise</a:t>
            </a:r>
          </a:p>
          <a:p>
            <a:pPr marL="274320">
              <a:spcBef>
                <a:spcPts val="0"/>
              </a:spcBef>
              <a:spcAft>
                <a:spcPts val="300"/>
              </a:spcAft>
            </a:pPr>
            <a:r>
              <a:rPr lang="en-US" sz="1800" b="1" i="1" dirty="0"/>
              <a:t>Partners: South Texas College, and industrial/community partners</a:t>
            </a:r>
          </a:p>
          <a:p>
            <a:pPr marL="274320">
              <a:spcBef>
                <a:spcPts val="0"/>
              </a:spcBef>
            </a:pPr>
            <a:endParaRPr lang="en-US" sz="1800" b="1" i="1" dirty="0">
              <a:solidFill>
                <a:srgbClr val="00B050"/>
              </a:solidFill>
            </a:endParaRPr>
          </a:p>
          <a:p>
            <a:pPr marL="274320">
              <a:spcBef>
                <a:spcPts val="0"/>
              </a:spcBef>
            </a:pPr>
            <a:r>
              <a:rPr lang="en-US" sz="1800" b="1" i="1" dirty="0">
                <a:solidFill>
                  <a:srgbClr val="00B050"/>
                </a:solidFill>
              </a:rPr>
              <a:t>“What’s" the issue being addressed (problem)?</a:t>
            </a:r>
          </a:p>
          <a:p>
            <a:pPr marL="341313" indent="344488">
              <a:spcBef>
                <a:spcPts val="0"/>
              </a:spcBef>
              <a:buFont typeface="Arial"/>
              <a:buNone/>
            </a:pPr>
            <a:r>
              <a:rPr lang="en-US" sz="1800" b="1" i="1" dirty="0">
                <a:solidFill>
                  <a:srgbClr val="FF0000"/>
                </a:solidFill>
              </a:rPr>
              <a:t>Hispanic participation in the geoscience </a:t>
            </a:r>
            <a:r>
              <a:rPr lang="en-US" sz="1800" b="1" i="1" dirty="0"/>
              <a:t>accounts for only ~3% nationwide. Hispanic geoscience students encounter </a:t>
            </a:r>
            <a:r>
              <a:rPr lang="en-US" sz="1800" b="1" i="1" dirty="0">
                <a:solidFill>
                  <a:srgbClr val="FF0000"/>
                </a:solidFill>
              </a:rPr>
              <a:t>skepticism</a:t>
            </a:r>
            <a:r>
              <a:rPr lang="en-US" sz="1800" b="1" i="1" dirty="0"/>
              <a:t> when explaining their choice of major to </a:t>
            </a:r>
            <a:r>
              <a:rPr lang="en-US" sz="1800" b="1" i="1" dirty="0">
                <a:solidFill>
                  <a:srgbClr val="FF0000"/>
                </a:solidFill>
              </a:rPr>
              <a:t>their families</a:t>
            </a:r>
            <a:r>
              <a:rPr lang="en-US" sz="1800" b="1" i="1" dirty="0"/>
              <a:t>, who do </a:t>
            </a:r>
            <a:r>
              <a:rPr lang="en-US" sz="1800" b="1" i="1" dirty="0">
                <a:solidFill>
                  <a:srgbClr val="FF0000"/>
                </a:solidFill>
              </a:rPr>
              <a:t>not easily see the value </a:t>
            </a:r>
            <a:r>
              <a:rPr lang="en-US" sz="1800" b="1" i="1" dirty="0"/>
              <a:t>of the profession because of the </a:t>
            </a:r>
            <a:r>
              <a:rPr lang="en-US" sz="1800" b="1" i="1" dirty="0">
                <a:solidFill>
                  <a:srgbClr val="FF0000"/>
                </a:solidFill>
              </a:rPr>
              <a:t>relative</a:t>
            </a:r>
            <a:r>
              <a:rPr lang="en-US" sz="1800" b="1" i="1" dirty="0"/>
              <a:t> </a:t>
            </a:r>
            <a:r>
              <a:rPr lang="en-US" sz="1800" b="1" i="1" dirty="0">
                <a:solidFill>
                  <a:srgbClr val="FF0000"/>
                </a:solidFill>
              </a:rPr>
              <a:t>lack of visibility</a:t>
            </a:r>
            <a:r>
              <a:rPr lang="en-US" sz="1800" b="1" i="1" dirty="0"/>
              <a:t> of geoscientists compared to other science and engineering workforces.</a:t>
            </a:r>
          </a:p>
          <a:p>
            <a:pPr marL="274320">
              <a:spcBef>
                <a:spcPts val="0"/>
              </a:spcBef>
            </a:pPr>
            <a:r>
              <a:rPr lang="en-US" sz="1800" b="1" i="1" dirty="0">
                <a:solidFill>
                  <a:srgbClr val="00B050"/>
                </a:solidFill>
              </a:rPr>
              <a:t>“Why” is this project best suited to address the problem (answer)? </a:t>
            </a:r>
          </a:p>
          <a:p>
            <a:pPr marL="341313" indent="344488">
              <a:spcBef>
                <a:spcPts val="0"/>
              </a:spcBef>
              <a:buFont typeface="Arial"/>
              <a:buNone/>
            </a:pPr>
            <a:r>
              <a:rPr lang="en-US" sz="1800" b="1" i="1" dirty="0"/>
              <a:t>Combining two legacy institutions in 2015: UT-Pan American and UT-Brownsville, </a:t>
            </a:r>
            <a:r>
              <a:rPr lang="en-US" sz="1800" b="1" i="1" dirty="0">
                <a:solidFill>
                  <a:srgbClr val="FF0000"/>
                </a:solidFill>
              </a:rPr>
              <a:t>UTRGV became the nation’s 2nd-largest Hispanic-serving institution with ~29,000 students (~90% Hispanic)</a:t>
            </a:r>
            <a:r>
              <a:rPr lang="en-US" sz="1800" b="1" i="1" dirty="0"/>
              <a:t>. </a:t>
            </a:r>
          </a:p>
          <a:p>
            <a:pPr marL="341313" indent="344488">
              <a:spcBef>
                <a:spcPts val="0"/>
              </a:spcBef>
              <a:buFont typeface="Arial"/>
              <a:buNone/>
            </a:pPr>
            <a:r>
              <a:rPr lang="en-US" sz="1800" b="1" i="1" dirty="0"/>
              <a:t>UTRGV’s location, and its founding principles make it an ideal hub to nurture geoscientists from South Texas and cross border.</a:t>
            </a:r>
          </a:p>
          <a:p>
            <a:pPr marL="274320">
              <a:spcBef>
                <a:spcPts val="0"/>
              </a:spcBef>
            </a:pPr>
            <a:endParaRPr lang="en-US" sz="1800" b="1" dirty="0"/>
          </a:p>
          <a:p>
            <a:pPr marL="274320">
              <a:spcBef>
                <a:spcPts val="0"/>
              </a:spcBef>
            </a:pPr>
            <a:endParaRPr lang="en-US" sz="1800" b="1" dirty="0"/>
          </a:p>
          <a:p>
            <a:endParaRPr lang="en-US" sz="1800" b="1" dirty="0"/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1F4A4A9D-AE3B-4B59-A8CA-98E8BD71B1FA}"/>
              </a:ext>
            </a:extLst>
          </p:cNvPr>
          <p:cNvSpPr/>
          <p:nvPr/>
        </p:nvSpPr>
        <p:spPr>
          <a:xfrm>
            <a:off x="7064022" y="5676900"/>
            <a:ext cx="2057400" cy="1143000"/>
          </a:xfrm>
          <a:prstGeom prst="cloudCallout">
            <a:avLst>
              <a:gd name="adj1" fmla="val -38914"/>
              <a:gd name="adj2" fmla="val -5049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Diversity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Awareness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Life-changing</a:t>
            </a:r>
          </a:p>
        </p:txBody>
      </p:sp>
    </p:spTree>
    <p:extLst>
      <p:ext uri="{BB962C8B-B14F-4D97-AF65-F5344CB8AC3E}">
        <p14:creationId xmlns:p14="http://schemas.microsoft.com/office/powerpoint/2010/main" val="195260504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6200" y="431799"/>
            <a:ext cx="4724400" cy="4114800"/>
          </a:xfrm>
        </p:spPr>
        <p:txBody>
          <a:bodyPr>
            <a:noAutofit/>
          </a:bodyPr>
          <a:lstStyle/>
          <a:p>
            <a:pPr marL="169863" indent="-169863">
              <a:spcBef>
                <a:spcPts val="0"/>
              </a:spcBef>
              <a:spcAft>
                <a:spcPts val="300"/>
              </a:spcAft>
            </a:pPr>
            <a:r>
              <a:rPr lang="en-US" sz="1800" b="1" i="1" dirty="0"/>
              <a:t>Students </a:t>
            </a:r>
            <a:r>
              <a:rPr lang="en-US" sz="1800" b="1" i="1" dirty="0">
                <a:solidFill>
                  <a:srgbClr val="FF0000"/>
                </a:solidFill>
              </a:rPr>
              <a:t>love field trips</a:t>
            </a:r>
            <a:r>
              <a:rPr lang="en-US" sz="1800" b="1" i="1" dirty="0"/>
              <a:t>, especially camping trip (first time for many)</a:t>
            </a:r>
          </a:p>
          <a:p>
            <a:pPr marL="169863" indent="-169863">
              <a:spcBef>
                <a:spcPts val="0"/>
              </a:spcBef>
              <a:spcAft>
                <a:spcPts val="300"/>
              </a:spcAft>
            </a:pPr>
            <a:r>
              <a:rPr lang="en-US" sz="1800" b="1" i="1" dirty="0"/>
              <a:t>Students appreciate financial support</a:t>
            </a:r>
          </a:p>
          <a:p>
            <a:pPr marL="169863" indent="-169863">
              <a:spcBef>
                <a:spcPts val="0"/>
              </a:spcBef>
              <a:spcAft>
                <a:spcPts val="300"/>
              </a:spcAft>
            </a:pPr>
            <a:r>
              <a:rPr lang="en-US" sz="1800" b="1" i="1" dirty="0"/>
              <a:t>Students appreciate </a:t>
            </a:r>
            <a:r>
              <a:rPr lang="en-US" sz="1800" b="1" i="1" dirty="0">
                <a:solidFill>
                  <a:srgbClr val="FF0000"/>
                </a:solidFill>
              </a:rPr>
              <a:t>career</a:t>
            </a:r>
            <a:r>
              <a:rPr lang="en-US" sz="1800" b="1" i="1" dirty="0"/>
              <a:t> </a:t>
            </a:r>
            <a:r>
              <a:rPr lang="en-US" sz="1800" b="1" i="1" dirty="0">
                <a:solidFill>
                  <a:srgbClr val="FF0000"/>
                </a:solidFill>
              </a:rPr>
              <a:t>related events</a:t>
            </a:r>
            <a:r>
              <a:rPr lang="en-US" sz="1800" b="1" i="1" dirty="0"/>
              <a:t>, information, connections to potential employers, graduate schools, and internship opportunities</a:t>
            </a:r>
          </a:p>
          <a:p>
            <a:pPr marL="169863" indent="-169863">
              <a:spcBef>
                <a:spcPts val="0"/>
              </a:spcBef>
              <a:spcAft>
                <a:spcPts val="300"/>
              </a:spcAft>
            </a:pPr>
            <a:r>
              <a:rPr lang="en-US" sz="1800" b="1" i="1" dirty="0">
                <a:solidFill>
                  <a:srgbClr val="FF0000"/>
                </a:solidFill>
              </a:rPr>
              <a:t>Innovative mentoring and network building involving alumni and faculty</a:t>
            </a:r>
          </a:p>
          <a:p>
            <a:pPr marL="169863" indent="-169863">
              <a:spcBef>
                <a:spcPts val="0"/>
              </a:spcBef>
              <a:spcAft>
                <a:spcPts val="300"/>
              </a:spcAft>
            </a:pPr>
            <a:r>
              <a:rPr lang="en-US" sz="1800" b="1" i="1" dirty="0"/>
              <a:t>UTRGV infrastructure/program/platform building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6700" y="-67734"/>
            <a:ext cx="8610600" cy="609600"/>
          </a:xfrm>
        </p:spPr>
        <p:txBody>
          <a:bodyPr>
            <a:normAutofit/>
          </a:bodyPr>
          <a:lstStyle/>
          <a:p>
            <a:pPr algn="ctr"/>
            <a:r>
              <a:rPr lang="en-US" sz="3000" b="1" i="1" dirty="0">
                <a:solidFill>
                  <a:srgbClr val="0000FF"/>
                </a:solidFill>
              </a:rPr>
              <a:t>Success Story or interesting finding</a:t>
            </a: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4763361" y="431799"/>
            <a:ext cx="4391525" cy="4114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68275">
              <a:spcBef>
                <a:spcPts val="0"/>
              </a:spcBef>
              <a:spcAft>
                <a:spcPts val="200"/>
              </a:spcAft>
            </a:pPr>
            <a:r>
              <a:rPr lang="en-US" sz="1800" b="1" i="1" dirty="0"/>
              <a:t>Many students desperate for opportunities</a:t>
            </a:r>
          </a:p>
          <a:p>
            <a:pPr marL="631825" lvl="2" indent="-231775">
              <a:spcBef>
                <a:spcPts val="3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sz="1800" b="1" i="1" dirty="0"/>
              <a:t>Increasing numbers for 2019 </a:t>
            </a:r>
            <a:r>
              <a:rPr lang="en-US" sz="1800" b="1" i="1" dirty="0">
                <a:solidFill>
                  <a:srgbClr val="FF0000"/>
                </a:solidFill>
              </a:rPr>
              <a:t>summer internships</a:t>
            </a:r>
            <a:r>
              <a:rPr lang="en-US" sz="1800" b="1" i="1" dirty="0"/>
              <a:t>, i.e., Stanford, MIT, federal/state/local agencies, and industry sectors.</a:t>
            </a:r>
          </a:p>
          <a:p>
            <a:pPr marL="631825" lvl="2" indent="-231775">
              <a:spcBef>
                <a:spcPts val="3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sz="1800" b="1" i="1" dirty="0"/>
              <a:t>Increasing numbers for </a:t>
            </a:r>
            <a:r>
              <a:rPr lang="en-US" sz="1800" b="1" i="1" dirty="0">
                <a:solidFill>
                  <a:srgbClr val="FF0000"/>
                </a:solidFill>
              </a:rPr>
              <a:t>undergrad research projects</a:t>
            </a:r>
            <a:r>
              <a:rPr lang="en-US" sz="1800" b="1" i="1" dirty="0"/>
              <a:t> (conference posters and awards)</a:t>
            </a:r>
          </a:p>
          <a:p>
            <a:pPr marL="631825" lvl="2" indent="-231775">
              <a:spcBef>
                <a:spcPts val="3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sz="1800" b="1" i="1" dirty="0"/>
              <a:t>Increasing desires for </a:t>
            </a:r>
            <a:r>
              <a:rPr lang="en-US" sz="1800" b="1" i="1" dirty="0">
                <a:solidFill>
                  <a:srgbClr val="FF0000"/>
                </a:solidFill>
              </a:rPr>
              <a:t>certifications</a:t>
            </a:r>
            <a:r>
              <a:rPr lang="en-US" sz="1800" b="1" i="1" dirty="0"/>
              <a:t>, i.e., GIS, OSHA, soil and water analysis. </a:t>
            </a:r>
          </a:p>
          <a:p>
            <a:pPr>
              <a:spcBef>
                <a:spcPts val="300"/>
              </a:spcBef>
              <a:spcAft>
                <a:spcPts val="200"/>
              </a:spcAft>
            </a:pPr>
            <a:r>
              <a:rPr lang="en-US" sz="1800" b="1" i="1" dirty="0"/>
              <a:t>More students admitted for advanced degree programs with support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67" y="3911326"/>
            <a:ext cx="4175096" cy="2389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D221B6-E034-46B1-BE82-419AF5CB5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759" y="4597898"/>
            <a:ext cx="2561973" cy="17033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9FAD01-467F-494C-84ED-F486F0858C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729" y="4580217"/>
            <a:ext cx="1376738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C0F3F1-BFC0-4CD4-8EAD-898B3F1BB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729" y="5386809"/>
            <a:ext cx="137673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25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457200" y="1600200"/>
            <a:ext cx="8229600" cy="0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8" descr="https://faculty.utrgv.edu/chulin.cheng/IU-DoN_resize.png">
            <a:extLst>
              <a:ext uri="{FF2B5EF4-FFF2-40B4-BE49-F238E27FC236}">
                <a16:creationId xmlns:a16="http://schemas.microsoft.com/office/drawing/2014/main" id="{C2D739EB-2C4F-41DD-BBE9-C1B4DAF55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3" y="156543"/>
            <a:ext cx="2626098" cy="13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354">
            <a:extLst>
              <a:ext uri="{FF2B5EF4-FFF2-40B4-BE49-F238E27FC236}">
                <a16:creationId xmlns:a16="http://schemas.microsoft.com/office/drawing/2014/main" id="{59FB9B14-71D8-486F-A76F-CD6AB1427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755" y="1259559"/>
            <a:ext cx="8850489" cy="158812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0027" tIns="438912" rIns="90027" bIns="341376">
            <a:spAutoFit/>
          </a:bodyPr>
          <a:lstStyle/>
          <a:p>
            <a:pPr algn="ctr" defTabSz="4011662">
              <a:tabLst>
                <a:tab pos="17872075" algn="l"/>
                <a:tab pos="18246725" algn="l"/>
              </a:tabLst>
              <a:defRPr/>
            </a:pPr>
            <a:r>
              <a:rPr lang="en-US" dirty="0">
                <a:ln w="0"/>
                <a:solidFill>
                  <a:schemeClr val="tx1"/>
                </a:solidFill>
                <a:latin typeface="Arial Black" pitchFamily="34" charset="0"/>
                <a:cs typeface="Braggadocio"/>
              </a:rPr>
              <a:t>Conjunctive Water Resource Management and Contaminant Transport Simulations: A Case Study in Donna Reservoir</a:t>
            </a:r>
          </a:p>
          <a:p>
            <a:pPr algn="ctr" defTabSz="4011662">
              <a:defRPr/>
            </a:pPr>
            <a:r>
              <a:rPr lang="en-US" sz="1600" b="1" dirty="0">
                <a:solidFill>
                  <a:schemeClr val="tx1"/>
                </a:solidFill>
                <a:cs typeface="Arial" pitchFamily="34" charset="0"/>
              </a:rPr>
              <a:t>Jevon Harding, Andreas Guevara Nadeau, Leslie S. Sanchez, and Chu-Lin Cheng</a:t>
            </a:r>
            <a:endParaRPr lang="en-US" sz="1600" b="1" baseline="30000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17" name="Picture 1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F50B1BE2-DF66-4FE7-8ECA-8C04051FB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56" y="4377716"/>
            <a:ext cx="1897415" cy="186287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64C5016-4BD1-41C7-B422-85B0672773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900" r="5957" b="43116"/>
          <a:stretch/>
        </p:blipFill>
        <p:spPr>
          <a:xfrm>
            <a:off x="2954177" y="5634553"/>
            <a:ext cx="5885302" cy="68323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060A70B-751B-42C5-9799-ACC48433162A}"/>
              </a:ext>
            </a:extLst>
          </p:cNvPr>
          <p:cNvSpPr/>
          <p:nvPr/>
        </p:nvSpPr>
        <p:spPr>
          <a:xfrm>
            <a:off x="109146" y="2517777"/>
            <a:ext cx="37546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rebuchet MS" panose="020B0603020202020204" pitchFamily="34" charset="0"/>
              </a:rPr>
              <a:t>Five different scenarios in Visual AEM Model showing the possible contaminant transport and concentration distributions. (a) base model-”Head Specified” at 500 days; (b) porosity set to 0.4; (c) porosity set to 0.04; (d) hydraulic head for all wells reduced by 10 feet; (e) hydraulic conductivity doubled;</a:t>
            </a:r>
            <a:r>
              <a:rPr lang="en-US" sz="140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lang="en-US" sz="1400" dirty="0">
                <a:latin typeface="Trebuchet MS" panose="020B0603020202020204" pitchFamily="34" charset="0"/>
              </a:rPr>
              <a:t>(f) hydraulic conductivity reduced by 50%.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39B47A0-8C1A-40BF-ABEE-BC17C850B70B}"/>
              </a:ext>
            </a:extLst>
          </p:cNvPr>
          <p:cNvGrpSpPr/>
          <p:nvPr/>
        </p:nvGrpSpPr>
        <p:grpSpPr>
          <a:xfrm>
            <a:off x="3770648" y="2473720"/>
            <a:ext cx="5068831" cy="3154928"/>
            <a:chOff x="3851464" y="2990036"/>
            <a:chExt cx="5068831" cy="3154928"/>
          </a:xfrm>
        </p:grpSpPr>
        <p:pic>
          <p:nvPicPr>
            <p:cNvPr id="25" name="Picture 24" descr="A close up of a map&#10;&#10;Description automatically generated">
              <a:extLst>
                <a:ext uri="{FF2B5EF4-FFF2-40B4-BE49-F238E27FC236}">
                  <a16:creationId xmlns:a16="http://schemas.microsoft.com/office/drawing/2014/main" id="{1D8CB7DA-5136-433B-BD2F-DA881E15CE0E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9" t="1874"/>
            <a:stretch/>
          </p:blipFill>
          <p:spPr>
            <a:xfrm>
              <a:off x="3855106" y="4589443"/>
              <a:ext cx="1610682" cy="1542197"/>
            </a:xfrm>
            <a:prstGeom prst="rect">
              <a:avLst/>
            </a:prstGeom>
          </p:spPr>
        </p:pic>
        <p:pic>
          <p:nvPicPr>
            <p:cNvPr id="27" name="Picture 26" descr="A close up of a map&#10;&#10;Description automatically generated">
              <a:extLst>
                <a:ext uri="{FF2B5EF4-FFF2-40B4-BE49-F238E27FC236}">
                  <a16:creationId xmlns:a16="http://schemas.microsoft.com/office/drawing/2014/main" id="{37E82DC3-A1E3-4BFA-BA47-F69C37D86563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1464" y="2990036"/>
              <a:ext cx="1614224" cy="155552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A69F50B-D796-4705-8FD1-CC2219766BB8}"/>
                </a:ext>
              </a:extLst>
            </p:cNvPr>
            <p:cNvSpPr txBox="1"/>
            <p:nvPr/>
          </p:nvSpPr>
          <p:spPr>
            <a:xfrm>
              <a:off x="3947973" y="3100649"/>
              <a:ext cx="448757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(a)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E03BD0F-990C-4765-85F2-376EF204900F}"/>
                </a:ext>
              </a:extLst>
            </p:cNvPr>
            <p:cNvSpPr txBox="1"/>
            <p:nvPr/>
          </p:nvSpPr>
          <p:spPr>
            <a:xfrm>
              <a:off x="3947974" y="4696481"/>
              <a:ext cx="448056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(d)</a:t>
              </a:r>
            </a:p>
          </p:txBody>
        </p:sp>
        <p:sp>
          <p:nvSpPr>
            <p:cNvPr id="16" name="Slide Number Placeholder 1">
              <a:extLst>
                <a:ext uri="{FF2B5EF4-FFF2-40B4-BE49-F238E27FC236}">
                  <a16:creationId xmlns:a16="http://schemas.microsoft.com/office/drawing/2014/main" id="{9268C07C-58AC-4526-810A-9486923B2F58}"/>
                </a:ext>
              </a:extLst>
            </p:cNvPr>
            <p:cNvSpPr txBox="1">
              <a:spLocks/>
            </p:cNvSpPr>
            <p:nvPr/>
          </p:nvSpPr>
          <p:spPr>
            <a:xfrm>
              <a:off x="5349712" y="4462272"/>
              <a:ext cx="2133600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051C7006-7120-F341-A188-F97DDD913081}" type="slidenum">
                <a:rPr lang="en-US" smtClean="0">
                  <a:solidFill>
                    <a:prstClr val="white"/>
                  </a:solidFill>
                </a:rPr>
                <a:pPr/>
                <a:t>5</a:t>
              </a:fld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3" name="Picture 22" descr="A close up of a map&#10;&#10;Description automatically generated">
              <a:extLst>
                <a:ext uri="{FF2B5EF4-FFF2-40B4-BE49-F238E27FC236}">
                  <a16:creationId xmlns:a16="http://schemas.microsoft.com/office/drawing/2014/main" id="{F152D75C-3960-4B22-AE13-8F4E0592B5F0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7488" y="2990036"/>
              <a:ext cx="1631201" cy="1557169"/>
            </a:xfrm>
            <a:prstGeom prst="rect">
              <a:avLst/>
            </a:prstGeom>
          </p:spPr>
        </p:pic>
        <p:pic>
          <p:nvPicPr>
            <p:cNvPr id="26" name="Picture 25" descr="A close up of a map&#10;&#10;Description automatically generated">
              <a:extLst>
                <a:ext uri="{FF2B5EF4-FFF2-40B4-BE49-F238E27FC236}">
                  <a16:creationId xmlns:a16="http://schemas.microsoft.com/office/drawing/2014/main" id="{C6FA20E5-EAE8-44BE-9220-595322A68BEE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5260" y="4589442"/>
              <a:ext cx="1618139" cy="155552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2F96156-37EC-47E5-A3E2-B752F5DA952D}"/>
                </a:ext>
              </a:extLst>
            </p:cNvPr>
            <p:cNvSpPr txBox="1"/>
            <p:nvPr/>
          </p:nvSpPr>
          <p:spPr>
            <a:xfrm>
              <a:off x="5745157" y="3100649"/>
              <a:ext cx="448056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(b)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6BC5ECA-B774-4301-B72A-DC60D96293A0}"/>
                </a:ext>
              </a:extLst>
            </p:cNvPr>
            <p:cNvSpPr txBox="1"/>
            <p:nvPr/>
          </p:nvSpPr>
          <p:spPr>
            <a:xfrm>
              <a:off x="5745159" y="4696478"/>
              <a:ext cx="448056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(e)</a:t>
              </a:r>
            </a:p>
          </p:txBody>
        </p:sp>
        <p:pic>
          <p:nvPicPr>
            <p:cNvPr id="24" name="Picture 23" descr="A close up of a map&#10;&#10;Description automatically generated">
              <a:extLst>
                <a:ext uri="{FF2B5EF4-FFF2-40B4-BE49-F238E27FC236}">
                  <a16:creationId xmlns:a16="http://schemas.microsoft.com/office/drawing/2014/main" id="{E4B92180-9E00-44FC-AA85-B3935FC23059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2156" y="2990036"/>
              <a:ext cx="1618139" cy="1553042"/>
            </a:xfrm>
            <a:prstGeom prst="rect">
              <a:avLst/>
            </a:prstGeom>
          </p:spPr>
        </p:pic>
        <p:pic>
          <p:nvPicPr>
            <p:cNvPr id="28" name="Picture 27" descr="A close up of a map&#10;&#10;Description automatically generated">
              <a:extLst>
                <a:ext uri="{FF2B5EF4-FFF2-40B4-BE49-F238E27FC236}">
                  <a16:creationId xmlns:a16="http://schemas.microsoft.com/office/drawing/2014/main" id="{24DC5732-8F51-446A-AF41-F25993B81B3F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2156" y="4589442"/>
              <a:ext cx="1618139" cy="154784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E44C608-E4D1-4AF8-B5A5-20827FBA71D2}"/>
                </a:ext>
              </a:extLst>
            </p:cNvPr>
            <p:cNvSpPr txBox="1"/>
            <p:nvPr/>
          </p:nvSpPr>
          <p:spPr>
            <a:xfrm>
              <a:off x="7476021" y="3100649"/>
              <a:ext cx="448056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(c)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E54DFE1-EEB4-4CD7-BF83-F3A7BFDD3569}"/>
                </a:ext>
              </a:extLst>
            </p:cNvPr>
            <p:cNvSpPr txBox="1"/>
            <p:nvPr/>
          </p:nvSpPr>
          <p:spPr>
            <a:xfrm>
              <a:off x="7476039" y="4696480"/>
              <a:ext cx="448056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(f)</a:t>
              </a:r>
            </a:p>
          </p:txBody>
        </p: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6C7F26F2-F9AA-4C05-812B-19ABEB209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9907" y="249343"/>
            <a:ext cx="6300388" cy="1143000"/>
          </a:xfrm>
        </p:spPr>
        <p:txBody>
          <a:bodyPr>
            <a:noAutofit/>
          </a:bodyPr>
          <a:lstStyle/>
          <a:p>
            <a:pPr>
              <a:lnSpc>
                <a:spcPts val="2400"/>
              </a:lnSpc>
            </a:pPr>
            <a:r>
              <a:rPr lang="en-US" sz="2200" dirty="0">
                <a:solidFill>
                  <a:srgbClr val="0000FF"/>
                </a:solidFill>
              </a:rPr>
              <a:t>Integrating </a:t>
            </a:r>
            <a:r>
              <a:rPr lang="en-US" sz="2200" dirty="0" err="1">
                <a:solidFill>
                  <a:srgbClr val="0000FF"/>
                </a:solidFill>
              </a:rPr>
              <a:t>HydroDynamic</a:t>
            </a:r>
            <a:r>
              <a:rPr lang="en-US" sz="2200" dirty="0">
                <a:solidFill>
                  <a:srgbClr val="0000FF"/>
                </a:solidFill>
              </a:rPr>
              <a:t> Modeling and Risk Assessment for Threat Zoning Predictions: Environmental Health and Resilience Readiness for Texas-Mexico Borderland </a:t>
            </a:r>
            <a:r>
              <a:rPr lang="en-US" sz="2200" dirty="0" err="1">
                <a:solidFill>
                  <a:srgbClr val="0000FF"/>
                </a:solidFill>
              </a:rPr>
              <a:t>Colonias</a:t>
            </a:r>
            <a:r>
              <a:rPr lang="en-US" sz="2200" dirty="0">
                <a:solidFill>
                  <a:srgbClr val="0000FF"/>
                </a:solidFill>
              </a:rPr>
              <a:t> (2018-2019)</a:t>
            </a:r>
          </a:p>
        </p:txBody>
      </p:sp>
    </p:spTree>
    <p:extLst>
      <p:ext uri="{BB962C8B-B14F-4D97-AF65-F5344CB8AC3E}">
        <p14:creationId xmlns:p14="http://schemas.microsoft.com/office/powerpoint/2010/main" val="90286469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457200" y="3575755"/>
            <a:ext cx="8229600" cy="0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AFC07449-49E8-49D2-94F1-DDA3298AF7AD}"/>
              </a:ext>
            </a:extLst>
          </p:cNvPr>
          <p:cNvSpPr txBox="1">
            <a:spLocks/>
          </p:cNvSpPr>
          <p:nvPr/>
        </p:nvSpPr>
        <p:spPr>
          <a:xfrm>
            <a:off x="650598" y="3849961"/>
            <a:ext cx="7253949" cy="20467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3B3C3E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 sz="3000" dirty="0">
              <a:latin typeface="Book Antiqua" panose="0204060205030503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5232DE-7B8B-43A5-A1F9-D3F417CBB9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1" r="4958"/>
          <a:stretch/>
        </p:blipFill>
        <p:spPr>
          <a:xfrm>
            <a:off x="2066251" y="2264458"/>
            <a:ext cx="1610972" cy="12801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217081-182E-4C09-90C9-A0C512D347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9" r="4413"/>
          <a:stretch/>
        </p:blipFill>
        <p:spPr>
          <a:xfrm>
            <a:off x="2022183" y="968596"/>
            <a:ext cx="1708903" cy="1280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9106E4-1A05-44D5-9C4F-C55E637157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" r="4998"/>
          <a:stretch/>
        </p:blipFill>
        <p:spPr>
          <a:xfrm>
            <a:off x="5497905" y="923772"/>
            <a:ext cx="3369146" cy="25603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AF6BB0-690A-4459-8648-AD3C6C947E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97" y="2241676"/>
            <a:ext cx="1784527" cy="1163385"/>
          </a:xfrm>
          <a:prstGeom prst="rect">
            <a:avLst/>
          </a:prstGeom>
        </p:spPr>
      </p:pic>
      <p:sp>
        <p:nvSpPr>
          <p:cNvPr id="18" name="Text Box 354">
            <a:extLst>
              <a:ext uri="{FF2B5EF4-FFF2-40B4-BE49-F238E27FC236}">
                <a16:creationId xmlns:a16="http://schemas.microsoft.com/office/drawing/2014/main" id="{3592C770-6FB4-4E3E-A300-3A2BBD1A9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197" y="-293659"/>
            <a:ext cx="8850489" cy="158812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0027" tIns="438912" rIns="90027" bIns="341376">
            <a:spAutoFit/>
          </a:bodyPr>
          <a:lstStyle/>
          <a:p>
            <a:pPr algn="ctr" defTabSz="4011662">
              <a:tabLst>
                <a:tab pos="17872075" algn="l"/>
                <a:tab pos="18246725" algn="l"/>
              </a:tabLst>
              <a:defRPr/>
            </a:pPr>
            <a:r>
              <a:rPr lang="en-US" dirty="0">
                <a:ln w="0"/>
                <a:solidFill>
                  <a:schemeClr val="tx1"/>
                </a:solidFill>
                <a:latin typeface="Arial Black" pitchFamily="34" charset="0"/>
                <a:cs typeface="Braggadocio"/>
              </a:rPr>
              <a:t>Assessing Shallow Groundwater Vulnerability in the </a:t>
            </a:r>
          </a:p>
          <a:p>
            <a:pPr algn="ctr" defTabSz="4011662">
              <a:tabLst>
                <a:tab pos="17872075" algn="l"/>
                <a:tab pos="18246725" algn="l"/>
              </a:tabLst>
              <a:defRPr/>
            </a:pPr>
            <a:r>
              <a:rPr lang="en-US" dirty="0">
                <a:ln w="0"/>
                <a:solidFill>
                  <a:schemeClr val="tx1"/>
                </a:solidFill>
                <a:latin typeface="Arial Black" pitchFamily="34" charset="0"/>
                <a:cs typeface="Braggadocio"/>
              </a:rPr>
              <a:t>South Texas Sand Sheet Using a GIS-Based DRASTIC Model</a:t>
            </a:r>
          </a:p>
          <a:p>
            <a:pPr algn="ctr" defTabSz="4011662">
              <a:defRPr/>
            </a:pPr>
            <a:r>
              <a:rPr lang="en-US" sz="1600" b="1" dirty="0">
                <a:solidFill>
                  <a:schemeClr val="tx1"/>
                </a:solidFill>
                <a:cs typeface="Arial" pitchFamily="34" charset="0"/>
              </a:rPr>
              <a:t>Eli Gonzales, Jungseok Ho, and Chu-Lin Cheng</a:t>
            </a:r>
            <a:endParaRPr lang="en-US" sz="1600" b="1" baseline="30000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5C18B86-D798-4473-AEF9-9FE912D565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" r="4365"/>
          <a:stretch/>
        </p:blipFill>
        <p:spPr>
          <a:xfrm>
            <a:off x="3797703" y="968596"/>
            <a:ext cx="1644631" cy="12801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85EADE5-F3BF-4E4E-A5DB-4E4C423D09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r="4545"/>
          <a:stretch/>
        </p:blipFill>
        <p:spPr>
          <a:xfrm>
            <a:off x="3787624" y="2264458"/>
            <a:ext cx="1654710" cy="12801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19ECCD5-233A-4A6C-8F9E-11DC1621B6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8" t="1365" r="6738" b="17270"/>
          <a:stretch/>
        </p:blipFill>
        <p:spPr>
          <a:xfrm>
            <a:off x="196173" y="1069050"/>
            <a:ext cx="1762574" cy="1079252"/>
          </a:xfrm>
          <a:prstGeom prst="rect">
            <a:avLst/>
          </a:prstGeom>
        </p:spPr>
      </p:pic>
      <p:sp>
        <p:nvSpPr>
          <p:cNvPr id="23" name="Text Box 354">
            <a:extLst>
              <a:ext uri="{FF2B5EF4-FFF2-40B4-BE49-F238E27FC236}">
                <a16:creationId xmlns:a16="http://schemas.microsoft.com/office/drawing/2014/main" id="{CBBFA192-C307-40F5-A3AA-2857349CB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196" y="3270558"/>
            <a:ext cx="8850489" cy="158812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0027" tIns="438912" rIns="90027" bIns="341376">
            <a:spAutoFit/>
          </a:bodyPr>
          <a:lstStyle/>
          <a:p>
            <a:pPr algn="ctr" defTabSz="4011662">
              <a:tabLst>
                <a:tab pos="17872075" algn="l"/>
                <a:tab pos="18246725" algn="l"/>
              </a:tabLst>
              <a:defRPr/>
            </a:pPr>
            <a:r>
              <a:rPr lang="en-US" dirty="0">
                <a:ln w="0"/>
                <a:solidFill>
                  <a:schemeClr val="tx1"/>
                </a:solidFill>
                <a:latin typeface="Arial Black" pitchFamily="34" charset="0"/>
                <a:cs typeface="Braggadocio"/>
              </a:rPr>
              <a:t>Hydrology, Water Chemistry &amp; Biological Indicators Used To Assess Effects Of Treated Effluent On The Lower Laguna Madre</a:t>
            </a:r>
          </a:p>
          <a:p>
            <a:pPr algn="ctr" defTabSz="4011662">
              <a:defRPr/>
            </a:pPr>
            <a:r>
              <a:rPr lang="en-US" sz="1600" b="1" dirty="0">
                <a:solidFill>
                  <a:schemeClr val="tx1"/>
                </a:solidFill>
                <a:cs typeface="Arial" pitchFamily="34" charset="0"/>
              </a:rPr>
              <a:t>Rosamarie Perdomo, John Garcia, Chu-Lin Cheng, and Hudson R. </a:t>
            </a:r>
            <a:r>
              <a:rPr lang="en-US" sz="1600" b="1" dirty="0" err="1">
                <a:solidFill>
                  <a:schemeClr val="tx1"/>
                </a:solidFill>
                <a:cs typeface="Arial" pitchFamily="34" charset="0"/>
              </a:rPr>
              <a:t>DeYoe</a:t>
            </a:r>
            <a:endParaRPr lang="en-US" sz="1600" b="1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0365DE70-F5D2-4AB7-B4D8-E05D3281AB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22" y="4494844"/>
            <a:ext cx="3877949" cy="176798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66271EA2-345E-4FFC-9361-9E187200A403}"/>
              </a:ext>
            </a:extLst>
          </p:cNvPr>
          <p:cNvGrpSpPr>
            <a:grpSpLocks noChangeAspect="1"/>
          </p:cNvGrpSpPr>
          <p:nvPr/>
        </p:nvGrpSpPr>
        <p:grpSpPr>
          <a:xfrm>
            <a:off x="3852109" y="4490192"/>
            <a:ext cx="5172370" cy="1789602"/>
            <a:chOff x="3385825" y="8338671"/>
            <a:chExt cx="5172370" cy="1789602"/>
          </a:xfrm>
        </p:grpSpPr>
        <p:graphicFrame>
          <p:nvGraphicFramePr>
            <p:cNvPr id="29" name="Content Placeholder 2">
              <a:extLst>
                <a:ext uri="{FF2B5EF4-FFF2-40B4-BE49-F238E27FC236}">
                  <a16:creationId xmlns:a16="http://schemas.microsoft.com/office/drawing/2014/main" id="{8ACD23EA-CAD4-450F-B22E-213BEF56B3D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244841422"/>
                </p:ext>
              </p:extLst>
            </p:nvPr>
          </p:nvGraphicFramePr>
          <p:xfrm>
            <a:off x="3385825" y="8338671"/>
            <a:ext cx="5145554" cy="72947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5DA195E-AE8A-46AB-A007-F864B35C7D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695"/>
            <a:stretch/>
          </p:blipFill>
          <p:spPr>
            <a:xfrm rot="5400000">
              <a:off x="6534998" y="9407363"/>
              <a:ext cx="868117" cy="55541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AE93905-54A6-425F-A4D4-DBDA9002E8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82" t="8673" b="4593"/>
            <a:stretch/>
          </p:blipFill>
          <p:spPr>
            <a:xfrm rot="5400000">
              <a:off x="6014710" y="9364607"/>
              <a:ext cx="868116" cy="640926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4A883A8-2A9D-45D0-9B22-4162BE8C13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84"/>
            <a:stretch/>
          </p:blipFill>
          <p:spPr>
            <a:xfrm rot="5400000">
              <a:off x="3549709" y="9343595"/>
              <a:ext cx="869507" cy="68633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2252BF5-AAE0-444E-B5D8-CB2D60E11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615070" y="9790685"/>
              <a:ext cx="375363" cy="281522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E80C88C-2165-4344-9004-878771D09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480125" y="9360790"/>
              <a:ext cx="877261" cy="65770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E72B6BE-5356-4EA9-A468-0FA8BAC89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035539" y="9360789"/>
              <a:ext cx="877261" cy="657706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7D2C156-4DFE-4F7E-AECA-508EB9ECFC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3" t="-12" r="22275"/>
            <a:stretch/>
          </p:blipFill>
          <p:spPr>
            <a:xfrm>
              <a:off x="7432337" y="9228798"/>
              <a:ext cx="1125858" cy="868116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6F867A1-D069-41BF-94A0-D8230AE87C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137"/>
            <a:stretch/>
          </p:blipFill>
          <p:spPr>
            <a:xfrm rot="5400000">
              <a:off x="7249777" y="9406122"/>
              <a:ext cx="868117" cy="5134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12941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354">
            <a:extLst>
              <a:ext uri="{FF2B5EF4-FFF2-40B4-BE49-F238E27FC236}">
                <a16:creationId xmlns:a16="http://schemas.microsoft.com/office/drawing/2014/main" id="{3592C770-6FB4-4E3E-A300-3A2BBD1A9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197" y="-293659"/>
            <a:ext cx="8850489" cy="186512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0027" tIns="438912" rIns="90027" bIns="341376">
            <a:spAutoFit/>
          </a:bodyPr>
          <a:lstStyle/>
          <a:p>
            <a:pPr algn="ctr" defTabSz="4011662">
              <a:tabLst>
                <a:tab pos="17872075" algn="l"/>
                <a:tab pos="18246725" algn="l"/>
              </a:tabLst>
              <a:defRPr/>
            </a:pPr>
            <a:r>
              <a:rPr lang="en-US" dirty="0">
                <a:ln w="0"/>
                <a:solidFill>
                  <a:schemeClr val="tx1"/>
                </a:solidFill>
                <a:latin typeface="Arial Black" pitchFamily="34" charset="0"/>
                <a:cs typeface="Braggadocio"/>
              </a:rPr>
              <a:t>Comparison of the effectiveness of conventional and Low Impact Development (LID) stormwater management practices on watershed flood control using SWMM modeling</a:t>
            </a:r>
          </a:p>
          <a:p>
            <a:pPr algn="ctr" defTabSz="4011662">
              <a:defRPr/>
            </a:pPr>
            <a:r>
              <a:rPr lang="en-US" sz="1600" b="1" dirty="0">
                <a:solidFill>
                  <a:schemeClr val="tx1"/>
                </a:solidFill>
                <a:cs typeface="Arial" pitchFamily="34" charset="0"/>
              </a:rPr>
              <a:t>Abdullah A. Fatta, Jungseok Ho, and Chu-Lin Cheng</a:t>
            </a:r>
            <a:endParaRPr lang="en-US" sz="1600" b="1" baseline="30000" dirty="0">
              <a:solidFill>
                <a:schemeClr val="tx1"/>
              </a:solidFill>
              <a:cs typeface="Arial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9D54AA0-F4AD-4D8B-BE8C-2FA76D461B69}"/>
              </a:ext>
            </a:extLst>
          </p:cNvPr>
          <p:cNvGrpSpPr/>
          <p:nvPr/>
        </p:nvGrpSpPr>
        <p:grpSpPr>
          <a:xfrm>
            <a:off x="1715055" y="3499367"/>
            <a:ext cx="7320631" cy="2743200"/>
            <a:chOff x="914400" y="9774941"/>
            <a:chExt cx="7320631" cy="2743200"/>
          </a:xfrm>
        </p:grpSpPr>
        <p:graphicFrame>
          <p:nvGraphicFramePr>
            <p:cNvPr id="43" name="Chart 42">
              <a:extLst>
                <a:ext uri="{FF2B5EF4-FFF2-40B4-BE49-F238E27FC236}">
                  <a16:creationId xmlns:a16="http://schemas.microsoft.com/office/drawing/2014/main" id="{F2D3B547-32BA-4F1D-B8E9-21A0EDF6C7C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14178407"/>
                </p:ext>
              </p:extLst>
            </p:nvPr>
          </p:nvGraphicFramePr>
          <p:xfrm>
            <a:off x="914400" y="9774941"/>
            <a:ext cx="36576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44" name="Chart 43">
              <a:extLst>
                <a:ext uri="{FF2B5EF4-FFF2-40B4-BE49-F238E27FC236}">
                  <a16:creationId xmlns:a16="http://schemas.microsoft.com/office/drawing/2014/main" id="{26753880-C852-4A8B-A494-DC1FB45A551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980874368"/>
                </p:ext>
              </p:extLst>
            </p:nvPr>
          </p:nvGraphicFramePr>
          <p:xfrm>
            <a:off x="4577431" y="9774941"/>
            <a:ext cx="36576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pic>
        <p:nvPicPr>
          <p:cNvPr id="48" name="Content Placeholder 4">
            <a:extLst>
              <a:ext uri="{FF2B5EF4-FFF2-40B4-BE49-F238E27FC236}">
                <a16:creationId xmlns:a16="http://schemas.microsoft.com/office/drawing/2014/main" id="{E21CF68F-B795-47AE-9665-87785D8A2E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" y="4614885"/>
            <a:ext cx="1554480" cy="11755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C06DCBE-639F-4F52-9201-04F83138B6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60" y="3117898"/>
            <a:ext cx="1554480" cy="123348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8C62862-6749-4065-A06E-7CB6AFBC62BD}"/>
              </a:ext>
            </a:extLst>
          </p:cNvPr>
          <p:cNvGrpSpPr/>
          <p:nvPr/>
        </p:nvGrpSpPr>
        <p:grpSpPr>
          <a:xfrm>
            <a:off x="1590917" y="1303307"/>
            <a:ext cx="7582213" cy="2011680"/>
            <a:chOff x="1485987" y="1243347"/>
            <a:chExt cx="7582213" cy="2011680"/>
          </a:xfrm>
        </p:grpSpPr>
        <p:graphicFrame>
          <p:nvGraphicFramePr>
            <p:cNvPr id="24" name="Chart 23">
              <a:extLst>
                <a:ext uri="{FF2B5EF4-FFF2-40B4-BE49-F238E27FC236}">
                  <a16:creationId xmlns:a16="http://schemas.microsoft.com/office/drawing/2014/main" id="{9BEF0545-AD84-48EF-B1BE-CBB386A1AB4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59524189"/>
                </p:ext>
              </p:extLst>
            </p:nvPr>
          </p:nvGraphicFramePr>
          <p:xfrm>
            <a:off x="1485987" y="1243347"/>
            <a:ext cx="2743200" cy="20116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39" name="Chart 38">
              <a:extLst>
                <a:ext uri="{FF2B5EF4-FFF2-40B4-BE49-F238E27FC236}">
                  <a16:creationId xmlns:a16="http://schemas.microsoft.com/office/drawing/2014/main" id="{474E8B27-84D7-4221-BB53-413AB07E434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905848890"/>
                </p:ext>
              </p:extLst>
            </p:nvPr>
          </p:nvGraphicFramePr>
          <p:xfrm>
            <a:off x="6325000" y="1243347"/>
            <a:ext cx="2743200" cy="20116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aphicFrame>
          <p:nvGraphicFramePr>
            <p:cNvPr id="25" name="Chart 24">
              <a:extLst>
                <a:ext uri="{FF2B5EF4-FFF2-40B4-BE49-F238E27FC236}">
                  <a16:creationId xmlns:a16="http://schemas.microsoft.com/office/drawing/2014/main" id="{114C535B-8E80-4172-AF80-6CC0321AD49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83619218"/>
                </p:ext>
              </p:extLst>
            </p:nvPr>
          </p:nvGraphicFramePr>
          <p:xfrm>
            <a:off x="4197800" y="1243347"/>
            <a:ext cx="2743200" cy="20116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3F81904-AC72-49B0-9B16-EAF68F04A9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60" y="1645508"/>
            <a:ext cx="1554480" cy="12088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872433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faculty.utrgv.edu/chulin.cheng/USDA_resize.png">
            <a:extLst>
              <a:ext uri="{FF2B5EF4-FFF2-40B4-BE49-F238E27FC236}">
                <a16:creationId xmlns:a16="http://schemas.microsoft.com/office/drawing/2014/main" id="{C8F155B6-4364-4DFC-94A4-F50A56609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14" y="2506237"/>
            <a:ext cx="238125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s://faculty.utrgv.edu/chulin.cheng/Chevron-DOS_resize.png">
            <a:extLst>
              <a:ext uri="{FF2B5EF4-FFF2-40B4-BE49-F238E27FC236}">
                <a16:creationId xmlns:a16="http://schemas.microsoft.com/office/drawing/2014/main" id="{B88E1359-E998-4791-89E5-0F0668196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485" y="741363"/>
            <a:ext cx="2888708" cy="152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s://faculty.utrgv.edu/chulin.cheng/nsf_resize1.png">
            <a:extLst>
              <a:ext uri="{FF2B5EF4-FFF2-40B4-BE49-F238E27FC236}">
                <a16:creationId xmlns:a16="http://schemas.microsoft.com/office/drawing/2014/main" id="{F268138E-D480-4ABB-B64D-1DEBF1BF0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342" y="3936733"/>
            <a:ext cx="1864995" cy="187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4C03C78-7FF7-4EF2-897B-417E097A9B71}"/>
              </a:ext>
            </a:extLst>
          </p:cNvPr>
          <p:cNvSpPr txBox="1">
            <a:spLocks/>
          </p:cNvSpPr>
          <p:nvPr/>
        </p:nvSpPr>
        <p:spPr>
          <a:xfrm>
            <a:off x="147936" y="297708"/>
            <a:ext cx="6038376" cy="578700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B3C3E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3B3C3E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B3C3E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3B3C3E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3B3C3E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B050"/>
                </a:solidFill>
              </a:rPr>
              <a:t>Other active projects</a:t>
            </a:r>
          </a:p>
          <a:p>
            <a:pPr lvl="1"/>
            <a:r>
              <a:rPr lang="en-US" sz="2400" dirty="0"/>
              <a:t>Chevron-DoS, "</a:t>
            </a:r>
            <a:r>
              <a:rPr lang="en-US" sz="2400" b="1" dirty="0">
                <a:solidFill>
                  <a:srgbClr val="0000FF"/>
                </a:solidFill>
              </a:rPr>
              <a:t>Energy and Water Resource Management</a:t>
            </a:r>
            <a:r>
              <a:rPr lang="en-US" sz="2400" dirty="0"/>
              <a:t>", Argentina-Americas 100K Strong (2018-2019)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USDA, "</a:t>
            </a:r>
            <a:r>
              <a:rPr lang="en-US" sz="2400" b="1" dirty="0">
                <a:solidFill>
                  <a:srgbClr val="0000FF"/>
                </a:solidFill>
              </a:rPr>
              <a:t>Training, Research, and Education in Soil Science (TRESS)</a:t>
            </a:r>
            <a:r>
              <a:rPr lang="en-US" sz="2400" dirty="0"/>
              <a:t>“ (2018-2022)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NSF, "</a:t>
            </a:r>
            <a:r>
              <a:rPr lang="en-US" sz="2400" b="1" dirty="0">
                <a:solidFill>
                  <a:srgbClr val="0000FF"/>
                </a:solidFill>
              </a:rPr>
              <a:t>Collaborative Research: Promoting Research-based Instructional Methods for STEM Education</a:t>
            </a:r>
            <a:r>
              <a:rPr lang="en-US" sz="2400" dirty="0"/>
              <a:t>", (2018-2023).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6628183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01" y="165856"/>
            <a:ext cx="6870024" cy="4578896"/>
          </a:xfrm>
          <a:prstGeom prst="rect">
            <a:avLst/>
          </a:prstGeom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624801" y="4963839"/>
            <a:ext cx="534268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>
            <a:spAutoFit/>
          </a:bodyPr>
          <a:lstStyle/>
          <a:p>
            <a:pPr marL="342900" indent="-342900" algn="ctr"/>
            <a:r>
              <a:rPr lang="en-GB" sz="5400" dirty="0">
                <a:solidFill>
                  <a:srgbClr val="3333FF"/>
                </a:solidFill>
                <a:latin typeface="Impact" panose="020B0806030902050204" pitchFamily="34" charset="0"/>
              </a:rPr>
              <a:t>Thank you!</a:t>
            </a:r>
            <a:endParaRPr lang="en-GB" sz="5400" dirty="0">
              <a:solidFill>
                <a:prstClr val="black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908" y="3264997"/>
            <a:ext cx="1645920" cy="14797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908" y="165856"/>
            <a:ext cx="1645920" cy="13167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908" y="1706172"/>
            <a:ext cx="1645920" cy="1335245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547702" y="4781614"/>
            <a:ext cx="4506537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605" tIns="46302" rIns="92605" bIns="46302"/>
          <a:lstStyle>
            <a:lvl1pPr marL="341313" indent="-341313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r" eaLnBrk="1" hangingPunct="1">
              <a:spcBef>
                <a:spcPct val="20000"/>
              </a:spcBef>
              <a:buClr>
                <a:srgbClr val="FF00FF"/>
              </a:buClr>
              <a:buSzPct val="100000"/>
            </a:pPr>
            <a:r>
              <a:rPr lang="en-US" altLang="en-US" sz="1600" b="1" u="sng" dirty="0">
                <a:solidFill>
                  <a:srgbClr val="0000FF"/>
                </a:solidFill>
              </a:rPr>
              <a:t>Chu-Lin Cheng, Ph.D.</a:t>
            </a:r>
          </a:p>
          <a:p>
            <a:pPr marL="0" indent="0" algn="r" eaLnBrk="1" hangingPunct="1">
              <a:spcBef>
                <a:spcPct val="20000"/>
              </a:spcBef>
              <a:buClr>
                <a:srgbClr val="FF00FF"/>
              </a:buClr>
              <a:buSzPct val="100000"/>
            </a:pPr>
            <a:r>
              <a:rPr lang="en-US" altLang="en-US" sz="1600" dirty="0"/>
              <a:t>Office:  ESCNE 2.617</a:t>
            </a:r>
          </a:p>
          <a:p>
            <a:pPr marL="0" indent="0" algn="r" eaLnBrk="1" hangingPunct="1">
              <a:spcBef>
                <a:spcPct val="20000"/>
              </a:spcBef>
              <a:buClr>
                <a:srgbClr val="FF00FF"/>
              </a:buClr>
              <a:buSzPct val="100000"/>
            </a:pPr>
            <a:r>
              <a:rPr lang="en-US" altLang="en-US" sz="1600" dirty="0"/>
              <a:t>Phone: 956-665-2464</a:t>
            </a:r>
          </a:p>
          <a:p>
            <a:pPr marL="0" indent="0" algn="r" eaLnBrk="1" hangingPunct="1">
              <a:spcBef>
                <a:spcPct val="20000"/>
              </a:spcBef>
              <a:buClr>
                <a:srgbClr val="FF00FF"/>
              </a:buClr>
              <a:buSzPct val="100000"/>
            </a:pPr>
            <a:r>
              <a:rPr lang="en-US" altLang="en-US" sz="1600" dirty="0"/>
              <a:t>E-mail: </a:t>
            </a:r>
            <a:r>
              <a:rPr lang="en-US" altLang="en-US" sz="1600" dirty="0">
                <a:hlinkClick r:id="rId6"/>
              </a:rPr>
              <a:t>chulin.cheng@utrgv.edu</a:t>
            </a:r>
            <a:endParaRPr lang="en-US" altLang="en-US" sz="1600" dirty="0"/>
          </a:p>
          <a:p>
            <a:pPr marL="0" indent="0" algn="r" eaLnBrk="1" hangingPunct="1">
              <a:spcBef>
                <a:spcPct val="20000"/>
              </a:spcBef>
              <a:buClr>
                <a:srgbClr val="FF00FF"/>
              </a:buClr>
              <a:buSzPct val="100000"/>
            </a:pPr>
            <a:r>
              <a:rPr lang="en-US" altLang="en-US" sz="1600" dirty="0"/>
              <a:t>Website: </a:t>
            </a:r>
            <a:r>
              <a:rPr lang="en-US" altLang="en-US" sz="1600" dirty="0">
                <a:hlinkClick r:id="rId7"/>
              </a:rPr>
              <a:t>https://faculty.utrgv.edu/chulin.cheng/</a:t>
            </a:r>
            <a:endParaRPr lang="en-US" altLang="en-US" sz="1600" dirty="0"/>
          </a:p>
          <a:p>
            <a:pPr marL="0" indent="0" algn="r" eaLnBrk="1" hangingPunct="1">
              <a:spcBef>
                <a:spcPct val="20000"/>
              </a:spcBef>
              <a:buClr>
                <a:srgbClr val="FF00FF"/>
              </a:buClr>
              <a:buSzPct val="100000"/>
            </a:pPr>
            <a:endParaRPr lang="en-US" altLang="en-US" sz="1600" dirty="0"/>
          </a:p>
          <a:p>
            <a:pPr marL="0" indent="0" algn="r" eaLnBrk="1" hangingPunct="1">
              <a:spcBef>
                <a:spcPct val="20000"/>
              </a:spcBef>
              <a:buClr>
                <a:srgbClr val="FF00FF"/>
              </a:buClr>
              <a:buSzPct val="100000"/>
            </a:pPr>
            <a:endParaRPr lang="en-US" altLang="en-US" sz="1600" dirty="0"/>
          </a:p>
          <a:p>
            <a:pPr marL="0" indent="0" algn="r" eaLnBrk="1" hangingPunct="1">
              <a:spcBef>
                <a:spcPct val="20000"/>
              </a:spcBef>
              <a:buClr>
                <a:srgbClr val="FF00FF"/>
              </a:buClr>
              <a:buSzPct val="100000"/>
            </a:pP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26441058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itle Screen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ancy Pictures">
  <a:themeElements>
    <a:clrScheme name="UT Theme 2013-10-16">
      <a:dk1>
        <a:srgbClr val="3D3D3F"/>
      </a:dk1>
      <a:lt1>
        <a:srgbClr val="FFFFFF"/>
      </a:lt1>
      <a:dk2>
        <a:srgbClr val="515151"/>
      </a:dk2>
      <a:lt2>
        <a:srgbClr val="EBE7DA"/>
      </a:lt2>
      <a:accent1>
        <a:srgbClr val="416884"/>
      </a:accent1>
      <a:accent2>
        <a:srgbClr val="60376B"/>
      </a:accent2>
      <a:accent3>
        <a:srgbClr val="F82D31"/>
      </a:accent3>
      <a:accent4>
        <a:srgbClr val="FA6F1C"/>
      </a:accent4>
      <a:accent5>
        <a:srgbClr val="A8BE4A"/>
      </a:accent5>
      <a:accent6>
        <a:srgbClr val="4A8370"/>
      </a:accent6>
      <a:hlink>
        <a:srgbClr val="0D4467"/>
      </a:hlink>
      <a:folHlink>
        <a:srgbClr val="33547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ontent: Meta Inf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15917</TotalTime>
  <Words>808</Words>
  <Application>Microsoft Office PowerPoint</Application>
  <PresentationFormat>On-screen Show (4:3)</PresentationFormat>
  <Paragraphs>98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Arial</vt:lpstr>
      <vt:lpstr>Arial Black</vt:lpstr>
      <vt:lpstr>Book Antiqua</vt:lpstr>
      <vt:lpstr>Calibri</vt:lpstr>
      <vt:lpstr>Courier New</vt:lpstr>
      <vt:lpstr>Georgia</vt:lpstr>
      <vt:lpstr>Impact</vt:lpstr>
      <vt:lpstr>Symbol</vt:lpstr>
      <vt:lpstr>Trebuchet MS</vt:lpstr>
      <vt:lpstr>Wingdings</vt:lpstr>
      <vt:lpstr>Title Screens</vt:lpstr>
      <vt:lpstr>Fancy Pictures</vt:lpstr>
      <vt:lpstr>1_Content: Meta Info</vt:lpstr>
      <vt:lpstr>PowerPoint Presentation</vt:lpstr>
      <vt:lpstr>Chu-Lin “Mike” Cheng (2017) University of Texas – Rio Grande Valley</vt:lpstr>
      <vt:lpstr>GP-EXTRA: “Stimulating Hispanic Participation in the Geosciences” (SHIP-GEO) (2016-2019)</vt:lpstr>
      <vt:lpstr>Success Story or interesting finding</vt:lpstr>
      <vt:lpstr>Integrating HydroDynamic Modeling and Risk Assessment for Threat Zoning Predictions: Environmental Health and Resilience Readiness for Texas-Mexico Borderland Colonias (2018-2019)</vt:lpstr>
      <vt:lpstr>PowerPoint Presentation</vt:lpstr>
      <vt:lpstr>PowerPoint Presentation</vt:lpstr>
      <vt:lpstr>PowerPoint Presentation</vt:lpstr>
      <vt:lpstr>PowerPoint Presentation</vt:lpstr>
    </vt:vector>
  </TitlesOfParts>
  <Company>University of Tennessee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 PowerPoint Template 2015 ver 1</dc:title>
  <dc:creator>cheng</dc:creator>
  <cp:lastModifiedBy>Chu-Lin Cheng</cp:lastModifiedBy>
  <cp:revision>1347</cp:revision>
  <cp:lastPrinted>2015-06-08T15:11:53Z</cp:lastPrinted>
  <dcterms:created xsi:type="dcterms:W3CDTF">2014-12-02T19:58:44Z</dcterms:created>
  <dcterms:modified xsi:type="dcterms:W3CDTF">2019-05-27T04:06:13Z</dcterms:modified>
</cp:coreProperties>
</file>