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3"/>
  </p:notesMasterIdLst>
  <p:sldIdLst>
    <p:sldId id="900" r:id="rId5"/>
    <p:sldId id="905" r:id="rId6"/>
    <p:sldId id="910" r:id="rId7"/>
    <p:sldId id="906" r:id="rId8"/>
    <p:sldId id="907" r:id="rId9"/>
    <p:sldId id="908" r:id="rId10"/>
    <p:sldId id="909" r:id="rId11"/>
    <p:sldId id="795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3977" autoAdjust="0"/>
  </p:normalViewPr>
  <p:slideViewPr>
    <p:cSldViewPr snapToGrid="0">
      <p:cViewPr>
        <p:scale>
          <a:sx n="75" d="100"/>
          <a:sy n="75" d="100"/>
        </p:scale>
        <p:origin x="1758" y="3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ter, Steven M" userId="6a7f35ed-9e78-41b7-b41c-94ac547f4f50" providerId="ADAL" clId="{36BD7366-7BAC-497F-B2BC-005295CAE833}"/>
    <pc:docChg chg="undo redo custSel addSld delSld modSld sldOrd">
      <pc:chgData name="Richter, Steven M" userId="6a7f35ed-9e78-41b7-b41c-94ac547f4f50" providerId="ADAL" clId="{36BD7366-7BAC-497F-B2BC-005295CAE833}" dt="2019-05-21T21:04:58.736" v="1374" actId="20577"/>
      <pc:docMkLst>
        <pc:docMk/>
      </pc:docMkLst>
      <pc:sldChg chg="modSp">
        <pc:chgData name="Richter, Steven M" userId="6a7f35ed-9e78-41b7-b41c-94ac547f4f50" providerId="ADAL" clId="{36BD7366-7BAC-497F-B2BC-005295CAE833}" dt="2019-05-21T21:04:58.736" v="1374" actId="20577"/>
        <pc:sldMkLst>
          <pc:docMk/>
          <pc:sldMk cId="658390463" sldId="795"/>
        </pc:sldMkLst>
        <pc:spChg chg="mod">
          <ac:chgData name="Richter, Steven M" userId="6a7f35ed-9e78-41b7-b41c-94ac547f4f50" providerId="ADAL" clId="{36BD7366-7BAC-497F-B2BC-005295CAE833}" dt="2019-05-21T21:04:58.736" v="1374" actId="20577"/>
          <ac:spMkLst>
            <pc:docMk/>
            <pc:sldMk cId="658390463" sldId="795"/>
            <ac:spMk id="8" creationId="{EC8C33E4-563D-4119-BED3-32D1A69522B6}"/>
          </ac:spMkLst>
        </pc:spChg>
        <pc:spChg chg="mod">
          <ac:chgData name="Richter, Steven M" userId="6a7f35ed-9e78-41b7-b41c-94ac547f4f50" providerId="ADAL" clId="{36BD7366-7BAC-497F-B2BC-005295CAE833}" dt="2019-05-21T19:21:32.152" v="410" actId="404"/>
          <ac:spMkLst>
            <pc:docMk/>
            <pc:sldMk cId="658390463" sldId="795"/>
            <ac:spMk id="14" creationId="{37BFC86F-6A66-4075-A2D6-46C7D999E65D}"/>
          </ac:spMkLst>
        </pc:spChg>
        <pc:picChg chg="mod">
          <ac:chgData name="Richter, Steven M" userId="6a7f35ed-9e78-41b7-b41c-94ac547f4f50" providerId="ADAL" clId="{36BD7366-7BAC-497F-B2BC-005295CAE833}" dt="2019-05-21T19:21:42.687" v="414" actId="1076"/>
          <ac:picMkLst>
            <pc:docMk/>
            <pc:sldMk cId="658390463" sldId="795"/>
            <ac:picMk id="5" creationId="{FE89DCA6-E6B3-4CF7-A2A5-03D990BA67EB}"/>
          </ac:picMkLst>
        </pc:picChg>
        <pc:picChg chg="mod">
          <ac:chgData name="Richter, Steven M" userId="6a7f35ed-9e78-41b7-b41c-94ac547f4f50" providerId="ADAL" clId="{36BD7366-7BAC-497F-B2BC-005295CAE833}" dt="2019-05-21T19:21:45.423" v="415" actId="14100"/>
          <ac:picMkLst>
            <pc:docMk/>
            <pc:sldMk cId="658390463" sldId="795"/>
            <ac:picMk id="13" creationId="{B8A7F44C-78C3-40FF-81EA-3FA69022089F}"/>
          </ac:picMkLst>
        </pc:picChg>
      </pc:sldChg>
      <pc:sldChg chg="del">
        <pc:chgData name="Richter, Steven M" userId="6a7f35ed-9e78-41b7-b41c-94ac547f4f50" providerId="ADAL" clId="{36BD7366-7BAC-497F-B2BC-005295CAE833}" dt="2019-05-21T19:19:39.969" v="308" actId="2696"/>
        <pc:sldMkLst>
          <pc:docMk/>
          <pc:sldMk cId="1843354468" sldId="888"/>
        </pc:sldMkLst>
      </pc:sldChg>
      <pc:sldChg chg="delSp modSp delAnim modAnim modNotesTx">
        <pc:chgData name="Richter, Steven M" userId="6a7f35ed-9e78-41b7-b41c-94ac547f4f50" providerId="ADAL" clId="{36BD7366-7BAC-497F-B2BC-005295CAE833}" dt="2019-05-21T19:43:53.068" v="1110" actId="478"/>
        <pc:sldMkLst>
          <pc:docMk/>
          <pc:sldMk cId="3837633126" sldId="900"/>
        </pc:sldMkLst>
        <pc:spChg chg="del mod">
          <ac:chgData name="Richter, Steven M" userId="6a7f35ed-9e78-41b7-b41c-94ac547f4f50" providerId="ADAL" clId="{36BD7366-7BAC-497F-B2BC-005295CAE833}" dt="2019-05-21T19:43:53.068" v="1110" actId="478"/>
          <ac:spMkLst>
            <pc:docMk/>
            <pc:sldMk cId="3837633126" sldId="900"/>
            <ac:spMk id="2" creationId="{6E84A9E7-4F42-445C-9885-962C67316EAA}"/>
          </ac:spMkLst>
        </pc:spChg>
        <pc:spChg chg="mod">
          <ac:chgData name="Richter, Steven M" userId="6a7f35ed-9e78-41b7-b41c-94ac547f4f50" providerId="ADAL" clId="{36BD7366-7BAC-497F-B2BC-005295CAE833}" dt="2019-05-21T19:25:34.162" v="447" actId="20577"/>
          <ac:spMkLst>
            <pc:docMk/>
            <pc:sldMk cId="3837633126" sldId="900"/>
            <ac:spMk id="11" creationId="{E58A815F-B5CF-4B73-88E9-9D2AEA9326D0}"/>
          </ac:spMkLst>
        </pc:spChg>
      </pc:sldChg>
      <pc:sldChg chg="modSp modAnim modNotesTx">
        <pc:chgData name="Richter, Steven M" userId="6a7f35ed-9e78-41b7-b41c-94ac547f4f50" providerId="ADAL" clId="{36BD7366-7BAC-497F-B2BC-005295CAE833}" dt="2019-05-21T20:49:06.686" v="1303" actId="20577"/>
        <pc:sldMkLst>
          <pc:docMk/>
          <pc:sldMk cId="1710187511" sldId="905"/>
        </pc:sldMkLst>
        <pc:spChg chg="mod">
          <ac:chgData name="Richter, Steven M" userId="6a7f35ed-9e78-41b7-b41c-94ac547f4f50" providerId="ADAL" clId="{36BD7366-7BAC-497F-B2BC-005295CAE833}" dt="2019-05-21T19:26:46.553" v="459" actId="115"/>
          <ac:spMkLst>
            <pc:docMk/>
            <pc:sldMk cId="1710187511" sldId="905"/>
            <ac:spMk id="6" creationId="{4F2ADB39-9A98-4191-91A7-EBD732AB09E4}"/>
          </ac:spMkLst>
        </pc:spChg>
      </pc:sldChg>
      <pc:sldChg chg="addSp delSp modSp add delAnim modAnim modNotesTx">
        <pc:chgData name="Richter, Steven M" userId="6a7f35ed-9e78-41b7-b41c-94ac547f4f50" providerId="ADAL" clId="{36BD7366-7BAC-497F-B2BC-005295CAE833}" dt="2019-05-21T20:58:29.773" v="1342"/>
        <pc:sldMkLst>
          <pc:docMk/>
          <pc:sldMk cId="1084365968" sldId="906"/>
        </pc:sldMkLst>
        <pc:spChg chg="add del mod">
          <ac:chgData name="Richter, Steven M" userId="6a7f35ed-9e78-41b7-b41c-94ac547f4f50" providerId="ADAL" clId="{36BD7366-7BAC-497F-B2BC-005295CAE833}" dt="2019-05-21T20:37:58.987" v="1230" actId="478"/>
          <ac:spMkLst>
            <pc:docMk/>
            <pc:sldMk cId="1084365968" sldId="906"/>
            <ac:spMk id="3" creationId="{EA089DA3-24D2-419E-98A6-6893AD6E121D}"/>
          </ac:spMkLst>
        </pc:spChg>
        <pc:spChg chg="mod">
          <ac:chgData name="Richter, Steven M" userId="6a7f35ed-9e78-41b7-b41c-94ac547f4f50" providerId="ADAL" clId="{36BD7366-7BAC-497F-B2BC-005295CAE833}" dt="2019-05-21T20:38:05.986" v="1232" actId="14100"/>
          <ac:spMkLst>
            <pc:docMk/>
            <pc:sldMk cId="1084365968" sldId="906"/>
            <ac:spMk id="6" creationId="{4F2ADB39-9A98-4191-91A7-EBD732AB09E4}"/>
          </ac:spMkLst>
        </pc:spChg>
        <pc:spChg chg="del">
          <ac:chgData name="Richter, Steven M" userId="6a7f35ed-9e78-41b7-b41c-94ac547f4f50" providerId="ADAL" clId="{36BD7366-7BAC-497F-B2BC-005295CAE833}" dt="2019-05-21T19:18:41.116" v="302" actId="478"/>
          <ac:spMkLst>
            <pc:docMk/>
            <pc:sldMk cId="1084365968" sldId="906"/>
            <ac:spMk id="7" creationId="{CAB21F7C-0E46-46BE-9728-69346AF7F702}"/>
          </ac:spMkLst>
        </pc:spChg>
        <pc:spChg chg="del">
          <ac:chgData name="Richter, Steven M" userId="6a7f35ed-9e78-41b7-b41c-94ac547f4f50" providerId="ADAL" clId="{36BD7366-7BAC-497F-B2BC-005295CAE833}" dt="2019-05-21T19:18:43.962" v="306" actId="478"/>
          <ac:spMkLst>
            <pc:docMk/>
            <pc:sldMk cId="1084365968" sldId="906"/>
            <ac:spMk id="9" creationId="{22F378FD-C9F0-47F3-9FB6-B0321F13056C}"/>
          </ac:spMkLst>
        </pc:spChg>
        <pc:spChg chg="del">
          <ac:chgData name="Richter, Steven M" userId="6a7f35ed-9e78-41b7-b41c-94ac547f4f50" providerId="ADAL" clId="{36BD7366-7BAC-497F-B2BC-005295CAE833}" dt="2019-05-21T19:18:45.304" v="307" actId="478"/>
          <ac:spMkLst>
            <pc:docMk/>
            <pc:sldMk cId="1084365968" sldId="906"/>
            <ac:spMk id="10" creationId="{0ACCC471-4365-45CC-9940-5C1F24AF533E}"/>
          </ac:spMkLst>
        </pc:spChg>
        <pc:spChg chg="del">
          <ac:chgData name="Richter, Steven M" userId="6a7f35ed-9e78-41b7-b41c-94ac547f4f50" providerId="ADAL" clId="{36BD7366-7BAC-497F-B2BC-005295CAE833}" dt="2019-05-21T19:18:45.304" v="307" actId="478"/>
          <ac:spMkLst>
            <pc:docMk/>
            <pc:sldMk cId="1084365968" sldId="906"/>
            <ac:spMk id="11" creationId="{F7FBAD5C-5A18-4A73-BB04-7817515D2ED3}"/>
          </ac:spMkLst>
        </pc:spChg>
        <pc:spChg chg="del">
          <ac:chgData name="Richter, Steven M" userId="6a7f35ed-9e78-41b7-b41c-94ac547f4f50" providerId="ADAL" clId="{36BD7366-7BAC-497F-B2BC-005295CAE833}" dt="2019-05-21T19:18:45.304" v="307" actId="478"/>
          <ac:spMkLst>
            <pc:docMk/>
            <pc:sldMk cId="1084365968" sldId="906"/>
            <ac:spMk id="12" creationId="{F4E0D68A-92E1-4219-879A-C4980AAC134D}"/>
          </ac:spMkLst>
        </pc:spChg>
        <pc:spChg chg="del">
          <ac:chgData name="Richter, Steven M" userId="6a7f35ed-9e78-41b7-b41c-94ac547f4f50" providerId="ADAL" clId="{36BD7366-7BAC-497F-B2BC-005295CAE833}" dt="2019-05-21T19:18:41.882" v="303" actId="478"/>
          <ac:spMkLst>
            <pc:docMk/>
            <pc:sldMk cId="1084365968" sldId="906"/>
            <ac:spMk id="13" creationId="{F2998797-15DF-4566-98AD-B0B1DA4AACAD}"/>
          </ac:spMkLst>
        </pc:spChg>
        <pc:spChg chg="del mod">
          <ac:chgData name="Richter, Steven M" userId="6a7f35ed-9e78-41b7-b41c-94ac547f4f50" providerId="ADAL" clId="{36BD7366-7BAC-497F-B2BC-005295CAE833}" dt="2019-05-21T19:18:45.304" v="307" actId="478"/>
          <ac:spMkLst>
            <pc:docMk/>
            <pc:sldMk cId="1084365968" sldId="906"/>
            <ac:spMk id="14" creationId="{AD2D7BCA-5B63-45FB-AFC2-B267D62D93ED}"/>
          </ac:spMkLst>
        </pc:spChg>
        <pc:spChg chg="add del mod">
          <ac:chgData name="Richter, Steven M" userId="6a7f35ed-9e78-41b7-b41c-94ac547f4f50" providerId="ADAL" clId="{36BD7366-7BAC-497F-B2BC-005295CAE833}" dt="2019-05-21T19:41:14.696" v="949" actId="478"/>
          <ac:spMkLst>
            <pc:docMk/>
            <pc:sldMk cId="1084365968" sldId="906"/>
            <ac:spMk id="15" creationId="{BE55DDA8-865D-44BC-93A6-A6C8B0B31E4F}"/>
          </ac:spMkLst>
        </pc:spChg>
        <pc:spChg chg="add mod">
          <ac:chgData name="Richter, Steven M" userId="6a7f35ed-9e78-41b7-b41c-94ac547f4f50" providerId="ADAL" clId="{36BD7366-7BAC-497F-B2BC-005295CAE833}" dt="2019-05-21T20:39:42.443" v="1266" actId="14100"/>
          <ac:spMkLst>
            <pc:docMk/>
            <pc:sldMk cId="1084365968" sldId="906"/>
            <ac:spMk id="16" creationId="{18322D35-882E-4E28-BBE2-EC592A9D0018}"/>
          </ac:spMkLst>
        </pc:spChg>
        <pc:picChg chg="del">
          <ac:chgData name="Richter, Steven M" userId="6a7f35ed-9e78-41b7-b41c-94ac547f4f50" providerId="ADAL" clId="{36BD7366-7BAC-497F-B2BC-005295CAE833}" dt="2019-05-21T19:18:43.333" v="305" actId="478"/>
          <ac:picMkLst>
            <pc:docMk/>
            <pc:sldMk cId="1084365968" sldId="906"/>
            <ac:picMk id="2" creationId="{31B438FA-9D54-4F9C-A99E-5B9D2B15EB7C}"/>
          </ac:picMkLst>
        </pc:picChg>
        <pc:picChg chg="del">
          <ac:chgData name="Richter, Steven M" userId="6a7f35ed-9e78-41b7-b41c-94ac547f4f50" providerId="ADAL" clId="{36BD7366-7BAC-497F-B2BC-005295CAE833}" dt="2019-05-21T19:04:20.469" v="227" actId="478"/>
          <ac:picMkLst>
            <pc:docMk/>
            <pc:sldMk cId="1084365968" sldId="906"/>
            <ac:picMk id="4" creationId="{9F4EA691-9BDB-194D-B4F4-64E9A91C6D9F}"/>
          </ac:picMkLst>
        </pc:picChg>
        <pc:picChg chg="add del mod ord">
          <ac:chgData name="Richter, Steven M" userId="6a7f35ed-9e78-41b7-b41c-94ac547f4f50" providerId="ADAL" clId="{36BD7366-7BAC-497F-B2BC-005295CAE833}" dt="2019-05-21T20:41:17.359" v="1267" actId="478"/>
          <ac:picMkLst>
            <pc:docMk/>
            <pc:sldMk cId="1084365968" sldId="906"/>
            <ac:picMk id="8" creationId="{92FC8D72-0F1F-4CC5-8081-02B068263730}"/>
          </ac:picMkLst>
        </pc:picChg>
        <pc:picChg chg="add mod ord modCrop">
          <ac:chgData name="Richter, Steven M" userId="6a7f35ed-9e78-41b7-b41c-94ac547f4f50" providerId="ADAL" clId="{36BD7366-7BAC-497F-B2BC-005295CAE833}" dt="2019-05-21T20:42:29.638" v="1278" actId="732"/>
          <ac:picMkLst>
            <pc:docMk/>
            <pc:sldMk cId="1084365968" sldId="906"/>
            <ac:picMk id="18" creationId="{7ADA2DDA-73E7-4461-BDB1-DCAE11FF21BF}"/>
          </ac:picMkLst>
        </pc:picChg>
        <pc:picChg chg="add mod modCrop">
          <ac:chgData name="Richter, Steven M" userId="6a7f35ed-9e78-41b7-b41c-94ac547f4f50" providerId="ADAL" clId="{36BD7366-7BAC-497F-B2BC-005295CAE833}" dt="2019-05-21T20:43:47.813" v="1281" actId="1076"/>
          <ac:picMkLst>
            <pc:docMk/>
            <pc:sldMk cId="1084365968" sldId="906"/>
            <ac:picMk id="20" creationId="{D6AFF098-00E4-42BA-90F2-CA18B7C80743}"/>
          </ac:picMkLst>
        </pc:picChg>
        <pc:picChg chg="add mod modCrop">
          <ac:chgData name="Richter, Steven M" userId="6a7f35ed-9e78-41b7-b41c-94ac547f4f50" providerId="ADAL" clId="{36BD7366-7BAC-497F-B2BC-005295CAE833}" dt="2019-05-21T20:44:32" v="1285" actId="1076"/>
          <ac:picMkLst>
            <pc:docMk/>
            <pc:sldMk cId="1084365968" sldId="906"/>
            <ac:picMk id="22" creationId="{670F6969-2DE1-4553-8EE8-FA1E47738D68}"/>
          </ac:picMkLst>
        </pc:picChg>
        <pc:picChg chg="add mod modCrop">
          <ac:chgData name="Richter, Steven M" userId="6a7f35ed-9e78-41b7-b41c-94ac547f4f50" providerId="ADAL" clId="{36BD7366-7BAC-497F-B2BC-005295CAE833}" dt="2019-05-21T20:45:44.876" v="1296" actId="1076"/>
          <ac:picMkLst>
            <pc:docMk/>
            <pc:sldMk cId="1084365968" sldId="906"/>
            <ac:picMk id="24" creationId="{DD2F5E1B-33A2-4442-A028-022D935713E8}"/>
          </ac:picMkLst>
        </pc:picChg>
      </pc:sldChg>
      <pc:sldChg chg="addSp delSp modSp add modAnim">
        <pc:chgData name="Richter, Steven M" userId="6a7f35ed-9e78-41b7-b41c-94ac547f4f50" providerId="ADAL" clId="{36BD7366-7BAC-497F-B2BC-005295CAE833}" dt="2019-05-21T21:00:53.190" v="1352" actId="1076"/>
        <pc:sldMkLst>
          <pc:docMk/>
          <pc:sldMk cId="3457712887" sldId="907"/>
        </pc:sldMkLst>
        <pc:spChg chg="add mod">
          <ac:chgData name="Richter, Steven M" userId="6a7f35ed-9e78-41b7-b41c-94ac547f4f50" providerId="ADAL" clId="{36BD7366-7BAC-497F-B2BC-005295CAE833}" dt="2019-05-21T19:49:36.345" v="1211" actId="1035"/>
          <ac:spMkLst>
            <pc:docMk/>
            <pc:sldMk cId="3457712887" sldId="907"/>
            <ac:spMk id="6" creationId="{7BE1F781-FD2D-443A-B898-BD150CD4F71B}"/>
          </ac:spMkLst>
        </pc:spChg>
        <pc:picChg chg="add mod modCrop">
          <ac:chgData name="Richter, Steven M" userId="6a7f35ed-9e78-41b7-b41c-94ac547f4f50" providerId="ADAL" clId="{36BD7366-7BAC-497F-B2BC-005295CAE833}" dt="2019-05-21T19:17:31.086" v="295" actId="1076"/>
          <ac:picMkLst>
            <pc:docMk/>
            <pc:sldMk cId="3457712887" sldId="907"/>
            <ac:picMk id="4" creationId="{F082DCB5-F816-4CAE-BD39-849FF59BA9DA}"/>
          </ac:picMkLst>
        </pc:picChg>
        <pc:picChg chg="add del mod modCrop">
          <ac:chgData name="Richter, Steven M" userId="6a7f35ed-9e78-41b7-b41c-94ac547f4f50" providerId="ADAL" clId="{36BD7366-7BAC-497F-B2BC-005295CAE833}" dt="2019-05-21T19:17:14.838" v="290" actId="478"/>
          <ac:picMkLst>
            <pc:docMk/>
            <pc:sldMk cId="3457712887" sldId="907"/>
            <ac:picMk id="5" creationId="{7B7A750C-F062-4856-B0C7-F41DB70BB355}"/>
          </ac:picMkLst>
        </pc:picChg>
        <pc:picChg chg="add mod modCrop">
          <ac:chgData name="Richter, Steven M" userId="6a7f35ed-9e78-41b7-b41c-94ac547f4f50" providerId="ADAL" clId="{36BD7366-7BAC-497F-B2BC-005295CAE833}" dt="2019-05-21T21:00:53.190" v="1352" actId="1076"/>
          <ac:picMkLst>
            <pc:docMk/>
            <pc:sldMk cId="3457712887" sldId="907"/>
            <ac:picMk id="7" creationId="{6E9552E7-1A4E-4976-94B7-3A119EA42F01}"/>
          </ac:picMkLst>
        </pc:picChg>
      </pc:sldChg>
      <pc:sldChg chg="addSp delSp modSp add modAnim">
        <pc:chgData name="Richter, Steven M" userId="6a7f35ed-9e78-41b7-b41c-94ac547f4f50" providerId="ADAL" clId="{36BD7366-7BAC-497F-B2BC-005295CAE833}" dt="2019-05-21T21:02:48.367" v="1370" actId="1036"/>
        <pc:sldMkLst>
          <pc:docMk/>
          <pc:sldMk cId="1478405847" sldId="908"/>
        </pc:sldMkLst>
        <pc:spChg chg="del">
          <ac:chgData name="Richter, Steven M" userId="6a7f35ed-9e78-41b7-b41c-94ac547f4f50" providerId="ADAL" clId="{36BD7366-7BAC-497F-B2BC-005295CAE833}" dt="2019-05-21T21:02:16.063" v="1360" actId="478"/>
          <ac:spMkLst>
            <pc:docMk/>
            <pc:sldMk cId="1478405847" sldId="908"/>
            <ac:spMk id="2" creationId="{BD49A3FC-1E67-46A9-9E89-AE658C517BE2}"/>
          </ac:spMkLst>
        </pc:spChg>
        <pc:spChg chg="del">
          <ac:chgData name="Richter, Steven M" userId="6a7f35ed-9e78-41b7-b41c-94ac547f4f50" providerId="ADAL" clId="{36BD7366-7BAC-497F-B2BC-005295CAE833}" dt="2019-05-21T21:02:17.070" v="1361" actId="478"/>
          <ac:spMkLst>
            <pc:docMk/>
            <pc:sldMk cId="1478405847" sldId="908"/>
            <ac:spMk id="3" creationId="{F80C2F31-1E28-4C4A-A77A-E50A009A0351}"/>
          </ac:spMkLst>
        </pc:spChg>
        <pc:spChg chg="add mod">
          <ac:chgData name="Richter, Steven M" userId="6a7f35ed-9e78-41b7-b41c-94ac547f4f50" providerId="ADAL" clId="{36BD7366-7BAC-497F-B2BC-005295CAE833}" dt="2019-05-21T21:02:48.367" v="1370" actId="1036"/>
          <ac:spMkLst>
            <pc:docMk/>
            <pc:sldMk cId="1478405847" sldId="908"/>
            <ac:spMk id="6" creationId="{74034EAD-ED23-4F07-AA39-7B5192F9A6C7}"/>
          </ac:spMkLst>
        </pc:spChg>
        <pc:picChg chg="del">
          <ac:chgData name="Richter, Steven M" userId="6a7f35ed-9e78-41b7-b41c-94ac547f4f50" providerId="ADAL" clId="{36BD7366-7BAC-497F-B2BC-005295CAE833}" dt="2019-05-21T19:17:07.926" v="288" actId="478"/>
          <ac:picMkLst>
            <pc:docMk/>
            <pc:sldMk cId="1478405847" sldId="908"/>
            <ac:picMk id="4" creationId="{F082DCB5-F816-4CAE-BD39-849FF59BA9DA}"/>
          </ac:picMkLst>
        </pc:picChg>
        <pc:picChg chg="del mod">
          <ac:chgData name="Richter, Steven M" userId="6a7f35ed-9e78-41b7-b41c-94ac547f4f50" providerId="ADAL" clId="{36BD7366-7BAC-497F-B2BC-005295CAE833}" dt="2019-05-21T21:02:04.414" v="1355" actId="478"/>
          <ac:picMkLst>
            <pc:docMk/>
            <pc:sldMk cId="1478405847" sldId="908"/>
            <ac:picMk id="5" creationId="{7B7A750C-F062-4856-B0C7-F41DB70BB355}"/>
          </ac:picMkLst>
        </pc:picChg>
        <pc:picChg chg="add">
          <ac:chgData name="Richter, Steven M" userId="6a7f35ed-9e78-41b7-b41c-94ac547f4f50" providerId="ADAL" clId="{36BD7366-7BAC-497F-B2BC-005295CAE833}" dt="2019-05-21T21:00:55.044" v="1353"/>
          <ac:picMkLst>
            <pc:docMk/>
            <pc:sldMk cId="1478405847" sldId="908"/>
            <ac:picMk id="7" creationId="{7D5AFCE1-7933-47A6-9F22-1D86FE3D386E}"/>
          </ac:picMkLst>
        </pc:picChg>
        <pc:picChg chg="add mod ord">
          <ac:chgData name="Richter, Steven M" userId="6a7f35ed-9e78-41b7-b41c-94ac547f4f50" providerId="ADAL" clId="{36BD7366-7BAC-497F-B2BC-005295CAE833}" dt="2019-05-21T21:02:20.983" v="1364" actId="14100"/>
          <ac:picMkLst>
            <pc:docMk/>
            <pc:sldMk cId="1478405847" sldId="908"/>
            <ac:picMk id="8" creationId="{A287D6C1-3973-4E62-B01A-00B7E9E8C207}"/>
          </ac:picMkLst>
        </pc:picChg>
      </pc:sldChg>
      <pc:sldChg chg="addSp delSp modSp add del ord delAnim modAnim">
        <pc:chgData name="Richter, Steven M" userId="6a7f35ed-9e78-41b7-b41c-94ac547f4f50" providerId="ADAL" clId="{36BD7366-7BAC-497F-B2BC-005295CAE833}" dt="2019-05-21T20:52:47.867" v="1323" actId="2696"/>
        <pc:sldMkLst>
          <pc:docMk/>
          <pc:sldMk cId="1933094960" sldId="909"/>
        </pc:sldMkLst>
        <pc:spChg chg="del">
          <ac:chgData name="Richter, Steven M" userId="6a7f35ed-9e78-41b7-b41c-94ac547f4f50" providerId="ADAL" clId="{36BD7366-7BAC-497F-B2BC-005295CAE833}" dt="2019-05-21T19:41:22.456" v="951" actId="478"/>
          <ac:spMkLst>
            <pc:docMk/>
            <pc:sldMk cId="1933094960" sldId="909"/>
            <ac:spMk id="3" creationId="{EA089DA3-24D2-419E-98A6-6893AD6E121D}"/>
          </ac:spMkLst>
        </pc:spChg>
        <pc:spChg chg="add mod">
          <ac:chgData name="Richter, Steven M" userId="6a7f35ed-9e78-41b7-b41c-94ac547f4f50" providerId="ADAL" clId="{36BD7366-7BAC-497F-B2BC-005295CAE833}" dt="2019-05-21T20:52:33.567" v="1321" actId="20577"/>
          <ac:spMkLst>
            <pc:docMk/>
            <pc:sldMk cId="1933094960" sldId="909"/>
            <ac:spMk id="5" creationId="{4138BF5B-5CF0-4FB4-89D5-392F8AAE1560}"/>
          </ac:spMkLst>
        </pc:spChg>
        <pc:spChg chg="mod">
          <ac:chgData name="Richter, Steven M" userId="6a7f35ed-9e78-41b7-b41c-94ac547f4f50" providerId="ADAL" clId="{36BD7366-7BAC-497F-B2BC-005295CAE833}" dt="2019-05-21T20:51:18.878" v="1317" actId="14100"/>
          <ac:spMkLst>
            <pc:docMk/>
            <pc:sldMk cId="1933094960" sldId="909"/>
            <ac:spMk id="6" creationId="{4F2ADB39-9A98-4191-91A7-EBD732AB09E4}"/>
          </ac:spMkLst>
        </pc:spChg>
        <pc:spChg chg="del mod">
          <ac:chgData name="Richter, Steven M" userId="6a7f35ed-9e78-41b7-b41c-94ac547f4f50" providerId="ADAL" clId="{36BD7366-7BAC-497F-B2BC-005295CAE833}" dt="2019-05-21T20:41:20.804" v="1268" actId="478"/>
          <ac:spMkLst>
            <pc:docMk/>
            <pc:sldMk cId="1933094960" sldId="909"/>
            <ac:spMk id="15" creationId="{BE55DDA8-865D-44BC-93A6-A6C8B0B31E4F}"/>
          </ac:spMkLst>
        </pc:spChg>
      </pc:sldChg>
      <pc:sldChg chg="addSp delSp modSp add modAnim">
        <pc:chgData name="Richter, Steven M" userId="6a7f35ed-9e78-41b7-b41c-94ac547f4f50" providerId="ADAL" clId="{36BD7366-7BAC-497F-B2BC-005295CAE833}" dt="2019-05-21T21:00:56.739" v="1354"/>
        <pc:sldMkLst>
          <pc:docMk/>
          <pc:sldMk cId="3701671724" sldId="909"/>
        </pc:sldMkLst>
        <pc:spChg chg="del">
          <ac:chgData name="Richter, Steven M" userId="6a7f35ed-9e78-41b7-b41c-94ac547f4f50" providerId="ADAL" clId="{36BD7366-7BAC-497F-B2BC-005295CAE833}" dt="2019-05-21T20:56:53.422" v="1330" actId="478"/>
          <ac:spMkLst>
            <pc:docMk/>
            <pc:sldMk cId="3701671724" sldId="909"/>
            <ac:spMk id="2" creationId="{BD49A3FC-1E67-46A9-9E89-AE658C517BE2}"/>
          </ac:spMkLst>
        </pc:spChg>
        <pc:spChg chg="del">
          <ac:chgData name="Richter, Steven M" userId="6a7f35ed-9e78-41b7-b41c-94ac547f4f50" providerId="ADAL" clId="{36BD7366-7BAC-497F-B2BC-005295CAE833}" dt="2019-05-21T20:56:52.478" v="1329" actId="478"/>
          <ac:spMkLst>
            <pc:docMk/>
            <pc:sldMk cId="3701671724" sldId="909"/>
            <ac:spMk id="3" creationId="{F80C2F31-1E28-4C4A-A77A-E50A009A0351}"/>
          </ac:spMkLst>
        </pc:spChg>
        <pc:spChg chg="mod">
          <ac:chgData name="Richter, Steven M" userId="6a7f35ed-9e78-41b7-b41c-94ac547f4f50" providerId="ADAL" clId="{36BD7366-7BAC-497F-B2BC-005295CAE833}" dt="2019-05-21T20:57:33.350" v="1334" actId="1076"/>
          <ac:spMkLst>
            <pc:docMk/>
            <pc:sldMk cId="3701671724" sldId="909"/>
            <ac:spMk id="6" creationId="{74034EAD-ED23-4F07-AA39-7B5192F9A6C7}"/>
          </ac:spMkLst>
        </pc:spChg>
        <pc:picChg chg="add del ord">
          <ac:chgData name="Richter, Steven M" userId="6a7f35ed-9e78-41b7-b41c-94ac547f4f50" providerId="ADAL" clId="{36BD7366-7BAC-497F-B2BC-005295CAE833}" dt="2019-05-21T20:57:22.079" v="1331" actId="478"/>
          <ac:picMkLst>
            <pc:docMk/>
            <pc:sldMk cId="3701671724" sldId="909"/>
            <ac:picMk id="4" creationId="{39FB1F08-3F3A-447B-ABC2-374B4CD5D450}"/>
          </ac:picMkLst>
        </pc:picChg>
        <pc:picChg chg="del">
          <ac:chgData name="Richter, Steven M" userId="6a7f35ed-9e78-41b7-b41c-94ac547f4f50" providerId="ADAL" clId="{36BD7366-7BAC-497F-B2BC-005295CAE833}" dt="2019-05-21T20:54:34.990" v="1325" actId="478"/>
          <ac:picMkLst>
            <pc:docMk/>
            <pc:sldMk cId="3701671724" sldId="909"/>
            <ac:picMk id="5" creationId="{7B7A750C-F062-4856-B0C7-F41DB70BB355}"/>
          </ac:picMkLst>
        </pc:picChg>
        <pc:picChg chg="add ord">
          <ac:chgData name="Richter, Steven M" userId="6a7f35ed-9e78-41b7-b41c-94ac547f4f50" providerId="ADAL" clId="{36BD7366-7BAC-497F-B2BC-005295CAE833}" dt="2019-05-21T20:57:30.980" v="1333" actId="167"/>
          <ac:picMkLst>
            <pc:docMk/>
            <pc:sldMk cId="3701671724" sldId="909"/>
            <ac:picMk id="7" creationId="{DF253C1D-61B6-46D4-9A71-D8D4D26FD678}"/>
          </ac:picMkLst>
        </pc:picChg>
        <pc:picChg chg="add">
          <ac:chgData name="Richter, Steven M" userId="6a7f35ed-9e78-41b7-b41c-94ac547f4f50" providerId="ADAL" clId="{36BD7366-7BAC-497F-B2BC-005295CAE833}" dt="2019-05-21T21:00:56.739" v="1354"/>
          <ac:picMkLst>
            <pc:docMk/>
            <pc:sldMk cId="3701671724" sldId="909"/>
            <ac:picMk id="8" creationId="{A26D84E1-7ED2-4B8D-8754-F3888E7A680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771F66-B29E-479E-B10C-98DB56682628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CD6E0F-8C96-4C57-91C7-A7CA10062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61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3363" indent="-233363" algn="l">
              <a:buAutoNum type="arabicPeriod"/>
            </a:pPr>
            <a:r>
              <a:rPr lang="en-US" dirty="0">
                <a:solidFill>
                  <a:schemeClr val="bg1"/>
                </a:solidFill>
                <a:latin typeface="Constantia"/>
              </a:rPr>
              <a:t>What is TMO?</a:t>
            </a:r>
          </a:p>
          <a:p>
            <a:pPr marL="233363" indent="-233363" algn="l">
              <a:buAutoNum type="arabicPeriod"/>
            </a:pPr>
            <a:r>
              <a:rPr lang="en-US" dirty="0">
                <a:solidFill>
                  <a:schemeClr val="bg1"/>
                </a:solidFill>
                <a:latin typeface="Constantia"/>
              </a:rPr>
              <a:t>What is Urban Land Change (ULC)?</a:t>
            </a:r>
          </a:p>
          <a:p>
            <a:pPr marL="233363" indent="-233363" algn="l">
              <a:buAutoNum type="arabicPeriod"/>
            </a:pPr>
            <a:r>
              <a:rPr lang="en-US" dirty="0">
                <a:solidFill>
                  <a:schemeClr val="bg1"/>
                </a:solidFill>
                <a:latin typeface="Constantia" panose="02030602050306030303" pitchFamily="18" charset="0"/>
              </a:rPr>
              <a:t>ULC Patterns across US Metros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CD6E0F-8C96-4C57-91C7-A7CA100620F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917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Looking at Urbanization from a Texan perspective.</a:t>
            </a:r>
          </a:p>
          <a:p>
            <a:endParaRPr lang="en-US" dirty="0"/>
          </a:p>
          <a:p>
            <a:r>
              <a:rPr lang="en-US" dirty="0"/>
              <a:t>Data and Communications Hub</a:t>
            </a:r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74355-CE0D-4C68-A6CB-C364ED71B3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7646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74355-CE0D-4C68-A6CB-C364ED71B3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975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74355-CE0D-4C68-A6CB-C364ED71B3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899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74355-CE0D-4C68-A6CB-C364ED71B3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864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7E8A-968C-4A7D-8005-698BB0365CAB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7008-9F69-4BB0-968D-758AD23CB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327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7E8A-968C-4A7D-8005-698BB0365CAB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7008-9F69-4BB0-968D-758AD23CB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66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7E8A-968C-4A7D-8005-698BB0365CAB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7008-9F69-4BB0-968D-758AD23CB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262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7E8A-968C-4A7D-8005-698BB0365CAB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7008-9F69-4BB0-968D-758AD23CB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580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7E8A-968C-4A7D-8005-698BB0365CAB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7008-9F69-4BB0-968D-758AD23CB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21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7E8A-968C-4A7D-8005-698BB0365CAB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7008-9F69-4BB0-968D-758AD23CB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521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7E8A-968C-4A7D-8005-698BB0365CAB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7008-9F69-4BB0-968D-758AD23CB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4834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7E8A-968C-4A7D-8005-698BB0365CAB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7008-9F69-4BB0-968D-758AD23CB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038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7E8A-968C-4A7D-8005-698BB0365CAB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7008-9F69-4BB0-968D-758AD23CB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69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7E8A-968C-4A7D-8005-698BB0365CAB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7008-9F69-4BB0-968D-758AD23CB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47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C7E8A-968C-4A7D-8005-698BB0365CAB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F27008-9F69-4BB0-968D-758AD23CB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10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C7E8A-968C-4A7D-8005-698BB0365CAB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F27008-9F69-4BB0-968D-758AD23CB0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713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188A00A-44F9-442A-8412-E03D46F617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2" r="5370"/>
          <a:stretch/>
        </p:blipFill>
        <p:spPr>
          <a:xfrm>
            <a:off x="0" y="669956"/>
            <a:ext cx="9144000" cy="5640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8A815F-B5CF-4B73-88E9-9D2AEA9326D0}"/>
              </a:ext>
            </a:extLst>
          </p:cNvPr>
          <p:cNvSpPr txBox="1"/>
          <p:nvPr/>
        </p:nvSpPr>
        <p:spPr>
          <a:xfrm>
            <a:off x="1847117" y="842516"/>
            <a:ext cx="5449766" cy="12464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300" b="1" dirty="0">
                <a:solidFill>
                  <a:schemeClr val="bg1"/>
                </a:solidFill>
                <a:latin typeface="Segoe UI"/>
                <a:cs typeface="Segoe UI"/>
              </a:rPr>
              <a:t>Texas Urban Land Change</a:t>
            </a:r>
          </a:p>
          <a:p>
            <a:pPr algn="ctr"/>
            <a:r>
              <a:rPr lang="en-US" sz="2100" dirty="0">
                <a:solidFill>
                  <a:schemeClr val="bg1"/>
                </a:solidFill>
                <a:latin typeface="Segoe UI"/>
                <a:cs typeface="Segoe UI"/>
              </a:rPr>
              <a:t>Planet Texas 2050 - Texas Metro Observatory</a:t>
            </a:r>
            <a:endParaRPr lang="en-US" sz="21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2100" dirty="0">
                <a:solidFill>
                  <a:schemeClr val="bg1"/>
                </a:solidFill>
                <a:latin typeface="Segoe UI"/>
                <a:cs typeface="Segoe UI"/>
              </a:rPr>
              <a:t>Presented to TWRN on May 30</a:t>
            </a:r>
            <a:r>
              <a:rPr lang="en-US" sz="2100" baseline="30000" dirty="0">
                <a:solidFill>
                  <a:schemeClr val="bg1"/>
                </a:solidFill>
                <a:latin typeface="Segoe UI"/>
                <a:cs typeface="Segoe UI"/>
              </a:rPr>
              <a:t>th</a:t>
            </a:r>
            <a:r>
              <a:rPr lang="en-US" sz="2100" dirty="0">
                <a:solidFill>
                  <a:schemeClr val="bg1"/>
                </a:solidFill>
                <a:latin typeface="Segoe UI"/>
                <a:cs typeface="Segoe UI"/>
              </a:rPr>
              <a:t>, 2019</a:t>
            </a:r>
            <a:endParaRPr lang="en-US" sz="2100" baseline="30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63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>
            <a:extLst>
              <a:ext uri="{FF2B5EF4-FFF2-40B4-BE49-F238E27FC236}">
                <a16:creationId xmlns:a16="http://schemas.microsoft.com/office/drawing/2014/main" id="{9F4EA691-9BDB-194D-B4F4-64E9A91C6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549" y="6027703"/>
            <a:ext cx="4179870" cy="565052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4F2ADB39-9A98-4191-91A7-EBD732AB09E4}"/>
              </a:ext>
            </a:extLst>
          </p:cNvPr>
          <p:cNvSpPr txBox="1">
            <a:spLocks/>
          </p:cNvSpPr>
          <p:nvPr/>
        </p:nvSpPr>
        <p:spPr bwMode="auto">
          <a:xfrm>
            <a:off x="205297" y="430207"/>
            <a:ext cx="4012528" cy="4061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u="sng" dirty="0">
                <a:latin typeface="Calibri"/>
                <a:cs typeface="Calibri"/>
              </a:rPr>
              <a:t>Texas Metro Observatory (TMO):</a:t>
            </a:r>
            <a:r>
              <a:rPr lang="en-US" sz="2100" b="1" dirty="0">
                <a:latin typeface="Calibri"/>
                <a:cs typeface="Calibri"/>
              </a:rPr>
              <a:t/>
            </a:r>
            <a:br>
              <a:rPr lang="en-US" sz="2100" b="1" dirty="0">
                <a:latin typeface="Calibri"/>
                <a:cs typeface="Calibri"/>
              </a:rPr>
            </a:br>
            <a:r>
              <a:rPr lang="en-US" sz="2100" dirty="0">
                <a:latin typeface="Calibri"/>
                <a:cs typeface="Calibri"/>
              </a:rPr>
              <a:t>a communication and data platform dedicated </a:t>
            </a:r>
            <a:r>
              <a:rPr lang="en-US" sz="2100" dirty="0" smtClean="0">
                <a:latin typeface="Calibri"/>
                <a:cs typeface="Calibri"/>
              </a:rPr>
              <a:t>to:</a:t>
            </a:r>
            <a:endParaRPr lang="en-US" sz="2100" b="1" dirty="0">
              <a:latin typeface="Calibri"/>
              <a:cs typeface="Calibri"/>
            </a:endParaRPr>
          </a:p>
          <a:p>
            <a:r>
              <a:rPr lang="en-US" sz="2100" dirty="0">
                <a:latin typeface="Calibri"/>
                <a:cs typeface="Calibri"/>
              </a:rPr>
              <a:t>sharing information and ideas about Texas’s </a:t>
            </a:r>
            <a:r>
              <a:rPr lang="en-US" sz="2100" dirty="0" smtClean="0">
                <a:latin typeface="Calibri"/>
                <a:cs typeface="Calibri"/>
              </a:rPr>
              <a:t>communities &amp;</a:t>
            </a:r>
            <a:endParaRPr lang="en-US" sz="2100" b="1" dirty="0">
              <a:latin typeface="Calibri"/>
              <a:cs typeface="Calibri"/>
            </a:endParaRPr>
          </a:p>
          <a:p>
            <a:r>
              <a:rPr lang="en-US" sz="2100" dirty="0">
                <a:latin typeface="Calibri"/>
                <a:cs typeface="Calibri"/>
              </a:rPr>
              <a:t>understanding common problems related to urbanization processes in these communities </a:t>
            </a:r>
            <a:r>
              <a:rPr lang="en-US" sz="2100" dirty="0" smtClean="0">
                <a:latin typeface="Calibri"/>
                <a:cs typeface="Calibri"/>
              </a:rPr>
              <a:t>&amp;</a:t>
            </a:r>
            <a:endParaRPr lang="en-US" sz="2100" b="1" dirty="0">
              <a:latin typeface="Calibri"/>
              <a:cs typeface="Calibri"/>
            </a:endParaRPr>
          </a:p>
          <a:p>
            <a:r>
              <a:rPr lang="en-US" sz="2100" dirty="0">
                <a:latin typeface="Calibri"/>
                <a:cs typeface="Calibri"/>
              </a:rPr>
              <a:t>developing solutions across the state’s metropolitan </a:t>
            </a:r>
            <a:r>
              <a:rPr lang="en-US" sz="2100" dirty="0" smtClean="0">
                <a:latin typeface="Calibri"/>
                <a:cs typeface="Calibri"/>
              </a:rPr>
              <a:t>areas.</a:t>
            </a:r>
            <a:endParaRPr lang="en-US" sz="2100" b="1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sz="2100" u="sng" dirty="0">
              <a:latin typeface="Constantia" panose="02030602050306030303" pitchFamily="18" charset="0"/>
            </a:endParaRPr>
          </a:p>
          <a:p>
            <a:pPr marL="0" indent="0">
              <a:buNone/>
            </a:pPr>
            <a:endParaRPr lang="en-US" sz="1200" b="1" dirty="0">
              <a:latin typeface="Constantia" panose="02030602050306030303" pitchFamily="18" charset="0"/>
            </a:endParaRPr>
          </a:p>
        </p:txBody>
      </p:sp>
      <p:pic>
        <p:nvPicPr>
          <p:cNvPr id="2" name="Picture 2" descr="A close up of a tree&#10;&#10;Description generated with very high confidence">
            <a:extLst>
              <a:ext uri="{FF2B5EF4-FFF2-40B4-BE49-F238E27FC236}">
                <a16:creationId xmlns:a16="http://schemas.microsoft.com/office/drawing/2014/main" id="{31B438FA-9D54-4F9C-A99E-5B9D2B15EB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96"/>
          <a:stretch/>
        </p:blipFill>
        <p:spPr>
          <a:xfrm>
            <a:off x="4300396" y="1448"/>
            <a:ext cx="4842278" cy="57837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B21F7C-0E46-46BE-9728-69346AF7F702}"/>
              </a:ext>
            </a:extLst>
          </p:cNvPr>
          <p:cNvSpPr txBox="1"/>
          <p:nvPr/>
        </p:nvSpPr>
        <p:spPr>
          <a:xfrm>
            <a:off x="7109583" y="882628"/>
            <a:ext cx="1421600" cy="27699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  <a:prstDash val="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50" b="1" dirty="0">
                <a:cs typeface="Calibri"/>
              </a:rPr>
              <a:t>Dallas – Ft. Worth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CCC471-4365-45CC-9940-5C1F24AF533E}"/>
              </a:ext>
            </a:extLst>
          </p:cNvPr>
          <p:cNvSpPr txBox="1"/>
          <p:nvPr/>
        </p:nvSpPr>
        <p:spPr>
          <a:xfrm>
            <a:off x="5923294" y="4099914"/>
            <a:ext cx="608134" cy="27699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  <a:prstDash val="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50" b="1" dirty="0">
                <a:cs typeface="Calibri"/>
              </a:rPr>
              <a:t>Austin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FBAD5C-5A18-4A73-BB04-7817515D2ED3}"/>
              </a:ext>
            </a:extLst>
          </p:cNvPr>
          <p:cNvSpPr txBox="1"/>
          <p:nvPr/>
        </p:nvSpPr>
        <p:spPr>
          <a:xfrm>
            <a:off x="5100071" y="5344423"/>
            <a:ext cx="1017777" cy="27699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  <a:prstDash val="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50" b="1" dirty="0">
                <a:cs typeface="Calibri"/>
              </a:rPr>
              <a:t>San Antonio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E0D68A-92E1-4219-879A-C4980AAC134D}"/>
              </a:ext>
            </a:extLst>
          </p:cNvPr>
          <p:cNvSpPr txBox="1"/>
          <p:nvPr/>
        </p:nvSpPr>
        <p:spPr>
          <a:xfrm>
            <a:off x="7437203" y="5205924"/>
            <a:ext cx="766361" cy="27699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  <a:prstDash val="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350" b="1" dirty="0">
                <a:cs typeface="Calibri"/>
              </a:rPr>
              <a:t>Houston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F378FD-C9F0-47F3-9FB6-B0321F13056C}"/>
              </a:ext>
            </a:extLst>
          </p:cNvPr>
          <p:cNvSpPr txBox="1"/>
          <p:nvPr/>
        </p:nvSpPr>
        <p:spPr>
          <a:xfrm>
            <a:off x="7422819" y="3452039"/>
            <a:ext cx="1421600" cy="23083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  <a:prstDash val="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b="1" dirty="0">
                <a:cs typeface="Calibri"/>
              </a:rPr>
              <a:t>College Station-Bryan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998797-15DF-4566-98AD-B0B1DA4AACAD}"/>
              </a:ext>
            </a:extLst>
          </p:cNvPr>
          <p:cNvSpPr txBox="1"/>
          <p:nvPr/>
        </p:nvSpPr>
        <p:spPr>
          <a:xfrm>
            <a:off x="6521777" y="2460831"/>
            <a:ext cx="465413" cy="23083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  <a:prstDash val="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b="1" dirty="0">
                <a:cs typeface="Calibri"/>
              </a:rPr>
              <a:t>Waco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2D7BCA-5B63-45FB-AFC2-B267D62D93ED}"/>
              </a:ext>
            </a:extLst>
          </p:cNvPr>
          <p:cNvSpPr txBox="1"/>
          <p:nvPr/>
        </p:nvSpPr>
        <p:spPr>
          <a:xfrm>
            <a:off x="4838660" y="2749587"/>
            <a:ext cx="1017777" cy="23083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  <a:prstDash val="dash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b="1" dirty="0">
                <a:cs typeface="Calibri"/>
              </a:rPr>
              <a:t>Temple-Killeen</a:t>
            </a:r>
          </a:p>
        </p:txBody>
      </p:sp>
    </p:spTree>
    <p:extLst>
      <p:ext uri="{BB962C8B-B14F-4D97-AF65-F5344CB8AC3E}">
        <p14:creationId xmlns:p14="http://schemas.microsoft.com/office/powerpoint/2010/main" val="1710187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ADA2DDA-73E7-4461-BDB1-DCAE11FF21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9"/>
          <a:stretch/>
        </p:blipFill>
        <p:spPr>
          <a:xfrm>
            <a:off x="0" y="583423"/>
            <a:ext cx="11437257" cy="73106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6AFF098-00E4-42BA-90F2-CA18B7C807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9"/>
          <a:stretch/>
        </p:blipFill>
        <p:spPr>
          <a:xfrm>
            <a:off x="0" y="583423"/>
            <a:ext cx="11437257" cy="731063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0F6969-2DE1-4553-8EE8-FA1E47738D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9"/>
          <a:stretch/>
        </p:blipFill>
        <p:spPr>
          <a:xfrm>
            <a:off x="0" y="583423"/>
            <a:ext cx="11437258" cy="731063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D2F5E1B-33A2-4442-A028-022D935713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9"/>
          <a:stretch/>
        </p:blipFill>
        <p:spPr>
          <a:xfrm>
            <a:off x="-2" y="583422"/>
            <a:ext cx="11437259" cy="7310639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4F2ADB39-9A98-4191-91A7-EBD732AB09E4}"/>
              </a:ext>
            </a:extLst>
          </p:cNvPr>
          <p:cNvSpPr txBox="1">
            <a:spLocks/>
          </p:cNvSpPr>
          <p:nvPr/>
        </p:nvSpPr>
        <p:spPr bwMode="auto">
          <a:xfrm>
            <a:off x="407405" y="-28522"/>
            <a:ext cx="7343224" cy="51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latin typeface="Calibri"/>
                <a:cs typeface="Calibri"/>
              </a:rPr>
              <a:t>Urban Land Change (ULC):</a:t>
            </a:r>
            <a:br>
              <a:rPr lang="en-US" sz="4000" b="1" dirty="0">
                <a:latin typeface="Calibri"/>
                <a:cs typeface="Calibri"/>
              </a:rPr>
            </a:br>
            <a:endParaRPr lang="en-US" sz="2800" b="1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4F2ADB39-9A98-4191-91A7-EBD732AB09E4}"/>
              </a:ext>
            </a:extLst>
          </p:cNvPr>
          <p:cNvSpPr txBox="1">
            <a:spLocks/>
          </p:cNvSpPr>
          <p:nvPr/>
        </p:nvSpPr>
        <p:spPr bwMode="auto">
          <a:xfrm>
            <a:off x="407405" y="290794"/>
            <a:ext cx="7343224" cy="51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400" b="1" dirty="0">
                <a:latin typeface="Calibri"/>
                <a:cs typeface="Calibri"/>
              </a:rPr>
              <a:t>Urban Land Change (ULC):</a:t>
            </a:r>
            <a:br>
              <a:rPr lang="en-US" sz="4400" b="1" dirty="0">
                <a:latin typeface="Calibri"/>
                <a:cs typeface="Calibri"/>
              </a:rPr>
            </a:br>
            <a:endParaRPr lang="en-US" b="1" dirty="0">
              <a:latin typeface="Constantia" panose="02030602050306030303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322D35-882E-4E28-BBE2-EC592A9D0018}"/>
              </a:ext>
            </a:extLst>
          </p:cNvPr>
          <p:cNvSpPr/>
          <p:nvPr/>
        </p:nvSpPr>
        <p:spPr>
          <a:xfrm>
            <a:off x="407405" y="1122420"/>
            <a:ext cx="7976103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>
                <a:latin typeface="Constantia" panose="02030602050306030303" pitchFamily="18" charset="0"/>
              </a:rPr>
              <a:t>Data</a:t>
            </a:r>
          </a:p>
          <a:p>
            <a:pPr marL="47625" indent="-47625">
              <a:buFont typeface="Arial" panose="020B0604020202020204" pitchFamily="34" charset="0"/>
              <a:buChar char="•"/>
            </a:pPr>
            <a:r>
              <a:rPr lang="en-US" sz="2400" spc="-75" dirty="0">
                <a:latin typeface="Constantia" panose="02030602050306030303" pitchFamily="18" charset="0"/>
              </a:rPr>
              <a:t>National Land Cover Database (NLCD)</a:t>
            </a:r>
          </a:p>
          <a:p>
            <a:pPr marL="47625" indent="-47625">
              <a:buFont typeface="Arial" panose="020B0604020202020204" pitchFamily="34" charset="0"/>
              <a:buChar char="•"/>
            </a:pPr>
            <a:r>
              <a:rPr lang="en-US" sz="2400" spc="-75" dirty="0">
                <a:latin typeface="Constantia" panose="02030602050306030303" pitchFamily="18" charset="0"/>
              </a:rPr>
              <a:t>Available for ‘01, ’04, ‘06, ’08, ‘11, ‘13, ’16</a:t>
            </a:r>
          </a:p>
          <a:p>
            <a:pPr marL="47625" indent="-47625">
              <a:buFont typeface="Arial" panose="020B0604020202020204" pitchFamily="34" charset="0"/>
              <a:buChar char="•"/>
            </a:pPr>
            <a:r>
              <a:rPr lang="en-US" sz="2400" spc="-75" dirty="0">
                <a:latin typeface="Constantia" panose="02030602050306030303" pitchFamily="18" charset="0"/>
              </a:rPr>
              <a:t>16 Land Cover Classes + </a:t>
            </a:r>
            <a:r>
              <a:rPr lang="en-US" sz="2400" spc="-75" dirty="0" smtClean="0">
                <a:latin typeface="Constantia" panose="02030602050306030303" pitchFamily="18" charset="0"/>
              </a:rPr>
              <a:t>Imperviousness + Tree Canopy</a:t>
            </a:r>
            <a:endParaRPr lang="en-US" sz="2400" spc="-75" dirty="0">
              <a:latin typeface="Constantia" panose="02030602050306030303" pitchFamily="18" charset="0"/>
            </a:endParaRPr>
          </a:p>
          <a:p>
            <a:r>
              <a:rPr lang="en-US" sz="2400" dirty="0">
                <a:latin typeface="Constantia" panose="02030602050306030303" pitchFamily="18" charset="0"/>
              </a:rPr>
              <a:t> </a:t>
            </a:r>
          </a:p>
          <a:p>
            <a:r>
              <a:rPr lang="en-US" sz="2800" b="1" u="sng" dirty="0">
                <a:latin typeface="Constantia" panose="02030602050306030303" pitchFamily="18" charset="0"/>
              </a:rPr>
              <a:t>ULC Metrics</a:t>
            </a:r>
          </a:p>
          <a:p>
            <a:pPr marL="342900" indent="-342900"/>
            <a:r>
              <a:rPr lang="en-US" sz="2400" i="1" dirty="0">
                <a:latin typeface="Constantia" panose="02030602050306030303" pitchFamily="18" charset="0"/>
              </a:rPr>
              <a:t>Urban Expansion</a:t>
            </a:r>
            <a:r>
              <a:rPr lang="en-US" sz="2400" dirty="0">
                <a:latin typeface="Constantia" panose="02030602050306030303" pitchFamily="18" charset="0"/>
              </a:rPr>
              <a:t> – physical conversion from undeveloped or natural land cover to developed.</a:t>
            </a:r>
          </a:p>
          <a:p>
            <a:pPr marL="342900" indent="-342900"/>
            <a:r>
              <a:rPr lang="en-US" sz="2400" i="1" dirty="0">
                <a:latin typeface="Constantia" panose="02030602050306030303" pitchFamily="18" charset="0"/>
              </a:rPr>
              <a:t>Development Density</a:t>
            </a:r>
            <a:r>
              <a:rPr lang="en-US" sz="2400" dirty="0">
                <a:latin typeface="Constantia" panose="02030602050306030303" pitchFamily="18" charset="0"/>
              </a:rPr>
              <a:t> – residential population over acres of developed land</a:t>
            </a:r>
            <a:endParaRPr lang="en-US" sz="2400" u="sng" dirty="0">
              <a:latin typeface="Constantia" panose="02030602050306030303" pitchFamily="18" charset="0"/>
            </a:endParaRPr>
          </a:p>
          <a:p>
            <a:pPr marL="342900" indent="-342900"/>
            <a:r>
              <a:rPr lang="en-US" sz="2400" i="1" dirty="0">
                <a:latin typeface="Constantia" panose="02030602050306030303" pitchFamily="18" charset="0"/>
              </a:rPr>
              <a:t>Land Intensification</a:t>
            </a:r>
            <a:r>
              <a:rPr lang="en-US" sz="2400" dirty="0">
                <a:latin typeface="Constantia" panose="02030602050306030303" pitchFamily="18" charset="0"/>
              </a:rPr>
              <a:t> – the qualitative change of developed landscapes based on imperviousness and tree </a:t>
            </a:r>
            <a:r>
              <a:rPr lang="en-US" sz="2400" dirty="0" smtClean="0">
                <a:latin typeface="Constantia" panose="02030602050306030303" pitchFamily="18" charset="0"/>
              </a:rPr>
              <a:t>canopy</a:t>
            </a:r>
          </a:p>
        </p:txBody>
      </p:sp>
    </p:spTree>
    <p:extLst>
      <p:ext uri="{BB962C8B-B14F-4D97-AF65-F5344CB8AC3E}">
        <p14:creationId xmlns:p14="http://schemas.microsoft.com/office/powerpoint/2010/main" val="108436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26" y="152400"/>
            <a:ext cx="8722425" cy="6578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BE1F781-FD2D-443A-B898-BD150CD4F71B}"/>
              </a:ext>
            </a:extLst>
          </p:cNvPr>
          <p:cNvSpPr/>
          <p:nvPr/>
        </p:nvSpPr>
        <p:spPr>
          <a:xfrm>
            <a:off x="4183592" y="4211138"/>
            <a:ext cx="405246" cy="3195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9552E7-1A4E-4976-94B7-3A119EA42F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93"/>
          <a:stretch/>
        </p:blipFill>
        <p:spPr>
          <a:xfrm>
            <a:off x="7792843" y="2331093"/>
            <a:ext cx="1160657" cy="152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1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50" y="33337"/>
            <a:ext cx="8115300" cy="67913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034EAD-ED23-4F07-AA39-7B5192F9A6C7}"/>
              </a:ext>
            </a:extLst>
          </p:cNvPr>
          <p:cNvSpPr/>
          <p:nvPr/>
        </p:nvSpPr>
        <p:spPr>
          <a:xfrm>
            <a:off x="3139867" y="875936"/>
            <a:ext cx="405246" cy="3195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5AFCE1-7933-47A6-9F22-1D86FE3D38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93"/>
          <a:stretch/>
        </p:blipFill>
        <p:spPr>
          <a:xfrm>
            <a:off x="7391401" y="267060"/>
            <a:ext cx="1408830" cy="185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40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442" y="117950"/>
            <a:ext cx="6501657" cy="67400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034EAD-ED23-4F07-AA39-7B5192F9A6C7}"/>
              </a:ext>
            </a:extLst>
          </p:cNvPr>
          <p:cNvSpPr/>
          <p:nvPr/>
        </p:nvSpPr>
        <p:spPr>
          <a:xfrm>
            <a:off x="3772643" y="3328215"/>
            <a:ext cx="405246" cy="3195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5AFCE1-7933-47A6-9F22-1D86FE3D38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93"/>
          <a:stretch/>
        </p:blipFill>
        <p:spPr>
          <a:xfrm>
            <a:off x="7520099" y="417190"/>
            <a:ext cx="1007269" cy="132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67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206CC704-3348-4CD3-91BD-4F43D7C60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1520" y="6301212"/>
            <a:ext cx="2905640" cy="3927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C8C33E4-563D-4119-BED3-32D1A69522B6}"/>
              </a:ext>
            </a:extLst>
          </p:cNvPr>
          <p:cNvSpPr/>
          <p:nvPr/>
        </p:nvSpPr>
        <p:spPr>
          <a:xfrm>
            <a:off x="451590" y="144985"/>
            <a:ext cx="8692410" cy="120032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3600" b="1" dirty="0">
                <a:solidFill>
                  <a:srgbClr val="BF5700"/>
                </a:solidFill>
              </a:rPr>
              <a:t>TMO Indicators Report – Coming Soon</a:t>
            </a:r>
          </a:p>
          <a:p>
            <a:pPr>
              <a:defRPr/>
            </a:pPr>
            <a:endParaRPr lang="en-US" sz="3600" b="1" dirty="0">
              <a:solidFill>
                <a:srgbClr val="BF5700"/>
              </a:solidFill>
              <a:latin typeface="Calibri"/>
            </a:endParaRPr>
          </a:p>
        </p:txBody>
      </p:sp>
      <p:pic>
        <p:nvPicPr>
          <p:cNvPr id="5" name="Picture 2" descr="https://lh6.googleusercontent.com/kiNhCPA8vrPpgl00LfseJIyVaWNXZBM9qMeXbq3--fCLsceQSnsDw2sJo5n1FJmTmvPqvs7okmaJHEk0HKLBTedNFOwgcb5cZvHOOC87_uVdiNFhush0YMX6pZ95BheMAt6Bf-Cgm98">
            <a:extLst>
              <a:ext uri="{FF2B5EF4-FFF2-40B4-BE49-F238E27FC236}">
                <a16:creationId xmlns:a16="http://schemas.microsoft.com/office/drawing/2014/main" id="{FE89DCA6-E6B3-4CF7-A2A5-03D990BA67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38" b="-485"/>
          <a:stretch/>
        </p:blipFill>
        <p:spPr bwMode="auto">
          <a:xfrm>
            <a:off x="5302557" y="679261"/>
            <a:ext cx="3624603" cy="21848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https://lh5.googleusercontent.com/6FX9-opGzL5pSJdd0biPcIrYta58AlX4Ctph0oUdl_ETgYMtkayRSDqaXi8eix6cKZEQFell-y5TaRIjtPnBDRe9LtktNQdiBzqWuSyk5RkAd5O-g-MP8H33WfBNUVo0P5nRXVVwI_w">
            <a:extLst>
              <a:ext uri="{FF2B5EF4-FFF2-40B4-BE49-F238E27FC236}">
                <a16:creationId xmlns:a16="http://schemas.microsoft.com/office/drawing/2014/main" id="{59860CDE-1CCB-4609-B0CA-8A4B8F42EF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40"/>
          <a:stretch/>
        </p:blipFill>
        <p:spPr bwMode="auto">
          <a:xfrm>
            <a:off x="5779964" y="4249655"/>
            <a:ext cx="2976643" cy="1756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lh3.googleusercontent.com/t7mER4ZvWkeUT0YxSScaIYVuquJdNp9dQgAwwlvez4DVL24MplfK-2XUdPTti6FN579ZXxp1fVeAq3ePLft8gktLOi_l3GvW7EcOgDULDnCdKVhMkPaXl9IzG3R1JLxyIPEHxzJ4Uq8">
            <a:extLst>
              <a:ext uri="{FF2B5EF4-FFF2-40B4-BE49-F238E27FC236}">
                <a16:creationId xmlns:a16="http://schemas.microsoft.com/office/drawing/2014/main" id="{B8A7F44C-78C3-40FF-81EA-3FA690220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54" y="2545549"/>
            <a:ext cx="5251010" cy="2582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BFC86F-6A66-4075-A2D6-46C7D999E65D}"/>
              </a:ext>
            </a:extLst>
          </p:cNvPr>
          <p:cNvSpPr txBox="1"/>
          <p:nvPr/>
        </p:nvSpPr>
        <p:spPr>
          <a:xfrm>
            <a:off x="505056" y="679261"/>
            <a:ext cx="4621699" cy="187743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dirty="0"/>
              <a:t>What to expect:</a:t>
            </a:r>
          </a:p>
          <a:p>
            <a:endParaRPr lang="en-US" sz="900" dirty="0"/>
          </a:p>
          <a:p>
            <a:pPr marL="302419" indent="-133350">
              <a:buFont typeface="Arial" panose="020B0604020202020204" pitchFamily="34" charset="0"/>
              <a:buChar char="•"/>
            </a:pPr>
            <a:r>
              <a:rPr lang="en-US" sz="1600" dirty="0">
                <a:cs typeface="Calibri"/>
              </a:rPr>
              <a:t>Chapters on Water, Land, People, Governance, &amp; Buildings</a:t>
            </a:r>
          </a:p>
          <a:p>
            <a:pPr marL="302419" indent="-133350">
              <a:buFont typeface="Arial" panose="020B0604020202020204" pitchFamily="34" charset="0"/>
              <a:buChar char="•"/>
            </a:pPr>
            <a:r>
              <a:rPr lang="en-US" sz="1600" dirty="0">
                <a:cs typeface="Calibri"/>
              </a:rPr>
              <a:t>Interactive Web Dashboards</a:t>
            </a:r>
          </a:p>
          <a:p>
            <a:pPr marL="302419" indent="-133350">
              <a:buFont typeface="Arial" panose="020B0604020202020204" pitchFamily="34" charset="0"/>
              <a:buChar char="•"/>
            </a:pPr>
            <a:r>
              <a:rPr lang="en-US" sz="1600" dirty="0">
                <a:cs typeface="Calibri"/>
              </a:rPr>
              <a:t>Integrated Database available via </a:t>
            </a:r>
            <a:r>
              <a:rPr lang="en-US" sz="1600" dirty="0" err="1">
                <a:cs typeface="Calibri"/>
              </a:rPr>
              <a:t>DataX</a:t>
            </a:r>
            <a:endParaRPr lang="en-US" sz="1600" dirty="0">
              <a:cs typeface="Calibri"/>
            </a:endParaRPr>
          </a:p>
          <a:p>
            <a:endParaRPr lang="en-US" sz="900" dirty="0">
              <a:cs typeface="Calibri"/>
            </a:endParaRPr>
          </a:p>
          <a:p>
            <a:r>
              <a:rPr lang="en-US" b="1" dirty="0">
                <a:cs typeface="Calibri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658390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49537156E3B64AAF62C228BA929A15" ma:contentTypeVersion="10" ma:contentTypeDescription="Create a new document." ma:contentTypeScope="" ma:versionID="24785787725b96573eab766f27c38457">
  <xsd:schema xmlns:xsd="http://www.w3.org/2001/XMLSchema" xmlns:xs="http://www.w3.org/2001/XMLSchema" xmlns:p="http://schemas.microsoft.com/office/2006/metadata/properties" xmlns:ns1="http://schemas.microsoft.com/sharepoint/v3" xmlns:ns2="9f5587a1-b7d7-45a1-9dfb-a026fccd2b91" xmlns:ns3="ce081e2e-bd9e-4c91-9159-9445a9f84130" targetNamespace="http://schemas.microsoft.com/office/2006/metadata/properties" ma:root="true" ma:fieldsID="f53553ab8b6781f7a8f0db20a7dbbee9" ns1:_="" ns2:_="" ns3:_="">
    <xsd:import namespace="http://schemas.microsoft.com/sharepoint/v3"/>
    <xsd:import namespace="9f5587a1-b7d7-45a1-9dfb-a026fccd2b91"/>
    <xsd:import namespace="ce081e2e-bd9e-4c91-9159-9445a9f8413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587a1-b7d7-45a1-9dfb-a026fccd2b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081e2e-bd9e-4c91-9159-9445a9f8413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F87EB4E-4C84-4923-8EC5-7119575DC640}">
  <ds:schemaRefs>
    <ds:schemaRef ds:uri="9f5587a1-b7d7-45a1-9dfb-a026fccd2b91"/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www.w3.org/XML/1998/namespace"/>
    <ds:schemaRef ds:uri="http://schemas.microsoft.com/sharepoint/v3"/>
    <ds:schemaRef ds:uri="ce081e2e-bd9e-4c91-9159-9445a9f84130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F155069B-3D23-477E-B2A3-E08EC4650F1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f5587a1-b7d7-45a1-9dfb-a026fccd2b91"/>
    <ds:schemaRef ds:uri="ce081e2e-bd9e-4c91-9159-9445a9f8413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1ED8971-923D-4CB1-8973-5585EAE5191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170</TotalTime>
  <Words>178</Words>
  <Application>Microsoft Office PowerPoint</Application>
  <PresentationFormat>On-screen Show (4:3)</PresentationFormat>
  <Paragraphs>44</Paragraphs>
  <Slides>8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Constantia</vt:lpstr>
      <vt:lpstr>Segoe UI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Richter, Steven M</dc:creator>
  <cp:lastModifiedBy>Richter, Steven M</cp:lastModifiedBy>
  <cp:revision>10</cp:revision>
  <dcterms:created xsi:type="dcterms:W3CDTF">2019-05-21T18:54:59Z</dcterms:created>
  <dcterms:modified xsi:type="dcterms:W3CDTF">2019-05-29T22:55:30Z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0x010100E049537156E3B64AAF62C228BA929A15</vt:lpwstr>
  </property>
</Properties>
</file>