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1" r:id="rId4"/>
    <p:sldId id="263" r:id="rId5"/>
    <p:sldId id="262" r:id="rId6"/>
    <p:sldId id="270" r:id="rId7"/>
    <p:sldId id="271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208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954157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09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09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27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270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28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667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301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69880"/>
            <a:ext cx="2844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5/18/19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880"/>
            <a:ext cx="3860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880"/>
            <a:ext cx="2844800" cy="22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n-g@tamu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2141"/>
            <a:ext cx="10363200" cy="1470025"/>
          </a:xfrm>
        </p:spPr>
        <p:txBody>
          <a:bodyPr>
            <a:normAutofit/>
          </a:bodyPr>
          <a:lstStyle/>
          <a:p>
            <a:r>
              <a:rPr lang="en-US" dirty="0"/>
              <a:t>Texas Climate 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/>
              <a:t>John W. Nielsen-Gammon</a:t>
            </a:r>
          </a:p>
          <a:p>
            <a:r>
              <a:rPr lang="en-US" dirty="0"/>
              <a:t>Texas State Climatologist</a:t>
            </a:r>
          </a:p>
          <a:p>
            <a:r>
              <a:rPr lang="en-US" dirty="0"/>
              <a:t>Department of Atmospheric Sciences</a:t>
            </a:r>
          </a:p>
        </p:txBody>
      </p:sp>
    </p:spTree>
    <p:extLst>
      <p:ext uri="{BB962C8B-B14F-4D97-AF65-F5344CB8AC3E}">
        <p14:creationId xmlns:p14="http://schemas.microsoft.com/office/powerpoint/2010/main" val="11546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EC2F4-DDAF-774B-9EBA-B561ADF9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1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685C2-F1C9-2A4C-9070-74019758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27" y="219919"/>
            <a:ext cx="8540265" cy="6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433D-C4C4-B54F-ACF0-937D94B2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Projection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268C-4AE3-FE43-8E9E-E25E700D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SPI neglects temperature, PDSI overemphasizes it</a:t>
            </a:r>
          </a:p>
          <a:p>
            <a:r>
              <a:rPr lang="en-US" dirty="0"/>
              <a:t>Increased CO2 improves plant water use efficiency</a:t>
            </a:r>
          </a:p>
          <a:p>
            <a:r>
              <a:rPr lang="en-US" dirty="0"/>
              <a:t>Increased CO2 increases plant biomass</a:t>
            </a:r>
          </a:p>
          <a:p>
            <a:r>
              <a:rPr lang="en-US" dirty="0"/>
              <a:t>Increased efficiency leads to higher temperatures</a:t>
            </a:r>
          </a:p>
          <a:p>
            <a:r>
              <a:rPr lang="en-US" dirty="0"/>
              <a:t>Responses to CO2 differ across species</a:t>
            </a:r>
          </a:p>
          <a:p>
            <a:r>
              <a:rPr lang="en-US" dirty="0"/>
              <a:t>Global climate models that include CO2 fertilization project decreased soil moisture</a:t>
            </a:r>
          </a:p>
          <a:p>
            <a:r>
              <a:rPr lang="en-US" dirty="0"/>
              <a:t>Changes in topsoil moisture more severe than deep soil moisture</a:t>
            </a:r>
          </a:p>
          <a:p>
            <a:r>
              <a:rPr lang="en-US" dirty="0"/>
              <a:t>Greater </a:t>
            </a:r>
            <a:r>
              <a:rPr lang="en-US" dirty="0" err="1"/>
              <a:t>paleoglobal</a:t>
            </a:r>
            <a:r>
              <a:rPr lang="en-US" dirty="0"/>
              <a:t> plant growth from higher temperatures and CO2</a:t>
            </a:r>
          </a:p>
        </p:txBody>
      </p:sp>
    </p:spTree>
    <p:extLst>
      <p:ext uri="{BB962C8B-B14F-4D97-AF65-F5344CB8AC3E}">
        <p14:creationId xmlns:p14="http://schemas.microsoft.com/office/powerpoint/2010/main" val="20720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4FAE-979C-104A-8C97-7B09752E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Harvey: What If?</a:t>
            </a:r>
          </a:p>
        </p:txBody>
      </p:sp>
    </p:spTree>
    <p:extLst>
      <p:ext uri="{BB962C8B-B14F-4D97-AF65-F5344CB8AC3E}">
        <p14:creationId xmlns:p14="http://schemas.microsoft.com/office/powerpoint/2010/main" val="56990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6E7B8-C84F-DD4B-8E75-B79BC589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60" y="0"/>
            <a:ext cx="836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E3D28-AF73-5340-A1AC-84EF12270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60" y="0"/>
            <a:ext cx="836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8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7F860-BDE4-DE4F-A8C8-60D90160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60" y="0"/>
            <a:ext cx="836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4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1153B-11CE-0042-810E-FD433C7B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60" y="0"/>
            <a:ext cx="836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A32BF-40AC-EE4E-8B2C-0DCB03AEC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495A5-6BB8-7942-99A7-7247DCB5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AF11C-2DFE-1C4B-8DEC-EFA94943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89" y="289367"/>
            <a:ext cx="8113047" cy="63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BD328-07F3-224B-B6D8-93FEFE63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4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4EBA5-655F-7A43-AC9B-838F88292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ED617-F10C-DE4A-8DA2-FE3390156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1E453-9A9F-824B-BBA6-84FB5112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7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n-g@tamu.edu</a:t>
            </a:r>
            <a:br>
              <a:rPr lang="en-US" dirty="0"/>
            </a:br>
            <a:r>
              <a:rPr lang="en-US" dirty="0"/>
              <a:t>Web: </a:t>
            </a:r>
            <a:r>
              <a:rPr lang="en-US" dirty="0" err="1"/>
              <a:t>climatexas.tamu.edu</a:t>
            </a:r>
            <a:br>
              <a:rPr lang="en-US" dirty="0"/>
            </a:br>
            <a:r>
              <a:rPr lang="en-US" dirty="0"/>
              <a:t>Social media: </a:t>
            </a:r>
            <a:r>
              <a:rPr lang="en-US" dirty="0" err="1"/>
              <a:t>climatexas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4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68965-36DB-D54C-9FF7-5CB63E3E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59" y="219919"/>
            <a:ext cx="876909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9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39DD2-EBD9-9B47-A4AC-57A253EE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19" y="266217"/>
            <a:ext cx="8022294" cy="63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42C28-BC79-904A-95F8-318A3B02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85" y="277791"/>
            <a:ext cx="8113046" cy="63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9484F4-B22F-3F44-A06A-AF37B2919E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8295" r="5983" b="8475"/>
          <a:stretch/>
        </p:blipFill>
        <p:spPr bwMode="auto">
          <a:xfrm>
            <a:off x="1539433" y="173620"/>
            <a:ext cx="9097701" cy="6562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30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BD311-753C-DA46-9B7D-D6AE8D15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A8C5A-EF1E-CF4C-B167-04E16F9D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177800"/>
            <a:ext cx="86995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4A9B9-BBBB-D44F-8BBF-ED0D078D8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177800"/>
            <a:ext cx="85471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8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90</Words>
  <Application>Microsoft Macintosh PowerPoint</Application>
  <PresentationFormat>Widescreen</PresentationFormat>
  <Paragraphs>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Georgia</vt:lpstr>
      <vt:lpstr>Office Theme</vt:lpstr>
      <vt:lpstr>Texas Climate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Drought Projection Considerations</vt:lpstr>
      <vt:lpstr>Harvey: What If?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Email: n-g@tamu.edu Web: climatexas.tamu.edu Social media: climatexas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Microsoft Office User</cp:lastModifiedBy>
  <cp:revision>28</cp:revision>
  <dcterms:created xsi:type="dcterms:W3CDTF">2013-01-30T18:40:09Z</dcterms:created>
  <dcterms:modified xsi:type="dcterms:W3CDTF">2019-05-19T00:21:05Z</dcterms:modified>
</cp:coreProperties>
</file>