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843" r:id="rId3"/>
    <p:sldMasterId id="2147483903" r:id="rId4"/>
    <p:sldMasterId id="2147483975" r:id="rId5"/>
    <p:sldMasterId id="2147483993" r:id="rId6"/>
    <p:sldMasterId id="2147484017" r:id="rId7"/>
    <p:sldMasterId id="2147484029" r:id="rId8"/>
    <p:sldMasterId id="2147484041" r:id="rId9"/>
    <p:sldMasterId id="2147484053" r:id="rId10"/>
    <p:sldMasterId id="2147484065" r:id="rId11"/>
    <p:sldMasterId id="2147484077" r:id="rId12"/>
  </p:sldMasterIdLst>
  <p:notesMasterIdLst>
    <p:notesMasterId r:id="rId64"/>
  </p:notesMasterIdLst>
  <p:sldIdLst>
    <p:sldId id="559" r:id="rId13"/>
    <p:sldId id="289" r:id="rId14"/>
    <p:sldId id="558" r:id="rId15"/>
    <p:sldId id="427" r:id="rId16"/>
    <p:sldId id="503" r:id="rId17"/>
    <p:sldId id="530" r:id="rId18"/>
    <p:sldId id="533" r:id="rId19"/>
    <p:sldId id="534" r:id="rId20"/>
    <p:sldId id="535" r:id="rId21"/>
    <p:sldId id="536" r:id="rId22"/>
    <p:sldId id="537" r:id="rId23"/>
    <p:sldId id="538" r:id="rId24"/>
    <p:sldId id="539" r:id="rId25"/>
    <p:sldId id="541" r:id="rId26"/>
    <p:sldId id="546" r:id="rId27"/>
    <p:sldId id="542" r:id="rId28"/>
    <p:sldId id="545" r:id="rId29"/>
    <p:sldId id="540" r:id="rId30"/>
    <p:sldId id="543" r:id="rId31"/>
    <p:sldId id="531" r:id="rId32"/>
    <p:sldId id="504" r:id="rId33"/>
    <p:sldId id="550" r:id="rId34"/>
    <p:sldId id="547" r:id="rId35"/>
    <p:sldId id="552" r:id="rId36"/>
    <p:sldId id="514" r:id="rId37"/>
    <p:sldId id="557" r:id="rId38"/>
    <p:sldId id="499" r:id="rId39"/>
    <p:sldId id="554" r:id="rId40"/>
    <p:sldId id="551" r:id="rId41"/>
    <p:sldId id="513" r:id="rId42"/>
    <p:sldId id="555" r:id="rId43"/>
    <p:sldId id="495" r:id="rId44"/>
    <p:sldId id="496" r:id="rId45"/>
    <p:sldId id="515" r:id="rId46"/>
    <p:sldId id="529" r:id="rId47"/>
    <p:sldId id="438" r:id="rId48"/>
    <p:sldId id="440" r:id="rId49"/>
    <p:sldId id="556" r:id="rId50"/>
    <p:sldId id="524" r:id="rId51"/>
    <p:sldId id="417" r:id="rId52"/>
    <p:sldId id="526" r:id="rId53"/>
    <p:sldId id="463" r:id="rId54"/>
    <p:sldId id="527" r:id="rId55"/>
    <p:sldId id="517" r:id="rId56"/>
    <p:sldId id="518" r:id="rId57"/>
    <p:sldId id="520" r:id="rId58"/>
    <p:sldId id="522" r:id="rId59"/>
    <p:sldId id="519" r:id="rId60"/>
    <p:sldId id="528" r:id="rId61"/>
    <p:sldId id="392" r:id="rId62"/>
    <p:sldId id="560" r:id="rId63"/>
  </p:sldIdLst>
  <p:sldSz cx="9144000" cy="6858000" type="screen4x3"/>
  <p:notesSz cx="6950075" cy="9167813"/>
  <p:defaultTextStyle>
    <a:defPPr>
      <a:defRPr lang="en-US"/>
    </a:defPPr>
    <a:lvl1pPr marL="0" algn="l" defTabSz="909167" rtl="0" eaLnBrk="1" latinLnBrk="0" hangingPunct="1">
      <a:defRPr sz="1800" kern="1200">
        <a:solidFill>
          <a:schemeClr val="tx1"/>
        </a:solidFill>
        <a:latin typeface="+mn-lt"/>
        <a:ea typeface="+mn-ea"/>
        <a:cs typeface="+mn-cs"/>
      </a:defRPr>
    </a:lvl1pPr>
    <a:lvl2pPr marL="454581" algn="l" defTabSz="909167" rtl="0" eaLnBrk="1" latinLnBrk="0" hangingPunct="1">
      <a:defRPr sz="1800" kern="1200">
        <a:solidFill>
          <a:schemeClr val="tx1"/>
        </a:solidFill>
        <a:latin typeface="+mn-lt"/>
        <a:ea typeface="+mn-ea"/>
        <a:cs typeface="+mn-cs"/>
      </a:defRPr>
    </a:lvl2pPr>
    <a:lvl3pPr marL="909167" algn="l" defTabSz="909167" rtl="0" eaLnBrk="1" latinLnBrk="0" hangingPunct="1">
      <a:defRPr sz="1800" kern="1200">
        <a:solidFill>
          <a:schemeClr val="tx1"/>
        </a:solidFill>
        <a:latin typeface="+mn-lt"/>
        <a:ea typeface="+mn-ea"/>
        <a:cs typeface="+mn-cs"/>
      </a:defRPr>
    </a:lvl3pPr>
    <a:lvl4pPr marL="1363754" algn="l" defTabSz="909167" rtl="0" eaLnBrk="1" latinLnBrk="0" hangingPunct="1">
      <a:defRPr sz="1800" kern="1200">
        <a:solidFill>
          <a:schemeClr val="tx1"/>
        </a:solidFill>
        <a:latin typeface="+mn-lt"/>
        <a:ea typeface="+mn-ea"/>
        <a:cs typeface="+mn-cs"/>
      </a:defRPr>
    </a:lvl4pPr>
    <a:lvl5pPr marL="1818338" algn="l" defTabSz="909167" rtl="0" eaLnBrk="1" latinLnBrk="0" hangingPunct="1">
      <a:defRPr sz="1800" kern="1200">
        <a:solidFill>
          <a:schemeClr val="tx1"/>
        </a:solidFill>
        <a:latin typeface="+mn-lt"/>
        <a:ea typeface="+mn-ea"/>
        <a:cs typeface="+mn-cs"/>
      </a:defRPr>
    </a:lvl5pPr>
    <a:lvl6pPr marL="2272914" algn="l" defTabSz="909167" rtl="0" eaLnBrk="1" latinLnBrk="0" hangingPunct="1">
      <a:defRPr sz="1800" kern="1200">
        <a:solidFill>
          <a:schemeClr val="tx1"/>
        </a:solidFill>
        <a:latin typeface="+mn-lt"/>
        <a:ea typeface="+mn-ea"/>
        <a:cs typeface="+mn-cs"/>
      </a:defRPr>
    </a:lvl6pPr>
    <a:lvl7pPr marL="2727496" algn="l" defTabSz="909167" rtl="0" eaLnBrk="1" latinLnBrk="0" hangingPunct="1">
      <a:defRPr sz="1800" kern="1200">
        <a:solidFill>
          <a:schemeClr val="tx1"/>
        </a:solidFill>
        <a:latin typeface="+mn-lt"/>
        <a:ea typeface="+mn-ea"/>
        <a:cs typeface="+mn-cs"/>
      </a:defRPr>
    </a:lvl7pPr>
    <a:lvl8pPr marL="3182082" algn="l" defTabSz="909167" rtl="0" eaLnBrk="1" latinLnBrk="0" hangingPunct="1">
      <a:defRPr sz="1800" kern="1200">
        <a:solidFill>
          <a:schemeClr val="tx1"/>
        </a:solidFill>
        <a:latin typeface="+mn-lt"/>
        <a:ea typeface="+mn-ea"/>
        <a:cs typeface="+mn-cs"/>
      </a:defRPr>
    </a:lvl8pPr>
    <a:lvl9pPr marL="3636662" algn="l" defTabSz="90916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848484"/>
    <a:srgbClr val="779DCB"/>
    <a:srgbClr val="8AABD2"/>
    <a:srgbClr val="6792C5"/>
    <a:srgbClr val="5887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7593" autoAdjust="0"/>
  </p:normalViewPr>
  <p:slideViewPr>
    <p:cSldViewPr snapToGrid="0">
      <p:cViewPr varScale="1">
        <p:scale>
          <a:sx n="111" d="100"/>
          <a:sy n="111" d="100"/>
        </p:scale>
        <p:origin x="1008" y="10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04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theme" Target="theme/theme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58391"/>
          </a:xfrm>
          <a:prstGeom prst="rect">
            <a:avLst/>
          </a:prstGeom>
        </p:spPr>
        <p:txBody>
          <a:bodyPr vert="horz" lIns="92098" tIns="46049" rIns="92098" bIns="46049" rtlCol="0"/>
          <a:lstStyle>
            <a:lvl1pPr algn="l">
              <a:defRPr sz="1200"/>
            </a:lvl1pPr>
          </a:lstStyle>
          <a:p>
            <a:endParaRPr lang="en-US"/>
          </a:p>
        </p:txBody>
      </p:sp>
      <p:sp>
        <p:nvSpPr>
          <p:cNvPr id="3" name="Date Placeholder 2"/>
          <p:cNvSpPr>
            <a:spLocks noGrp="1"/>
          </p:cNvSpPr>
          <p:nvPr>
            <p:ph type="dt" idx="1"/>
          </p:nvPr>
        </p:nvSpPr>
        <p:spPr>
          <a:xfrm>
            <a:off x="3936768" y="0"/>
            <a:ext cx="3011699" cy="458391"/>
          </a:xfrm>
          <a:prstGeom prst="rect">
            <a:avLst/>
          </a:prstGeom>
        </p:spPr>
        <p:txBody>
          <a:bodyPr vert="horz" lIns="92098" tIns="46049" rIns="92098" bIns="46049" rtlCol="0"/>
          <a:lstStyle>
            <a:lvl1pPr algn="r">
              <a:defRPr sz="1200"/>
            </a:lvl1pPr>
          </a:lstStyle>
          <a:p>
            <a:fld id="{A4B80987-955D-4857-80D0-4E6258754661}" type="datetimeFigureOut">
              <a:rPr lang="en-US" smtClean="0"/>
              <a:pPr/>
              <a:t>5/19/2016</a:t>
            </a:fld>
            <a:endParaRPr lang="en-US"/>
          </a:p>
        </p:txBody>
      </p:sp>
      <p:sp>
        <p:nvSpPr>
          <p:cNvPr id="4" name="Slide Image Placeholder 3"/>
          <p:cNvSpPr>
            <a:spLocks noGrp="1" noRot="1" noChangeAspect="1"/>
          </p:cNvSpPr>
          <p:nvPr>
            <p:ph type="sldImg" idx="2"/>
          </p:nvPr>
        </p:nvSpPr>
        <p:spPr>
          <a:xfrm>
            <a:off x="1182688" y="687388"/>
            <a:ext cx="4584700" cy="3438525"/>
          </a:xfrm>
          <a:prstGeom prst="rect">
            <a:avLst/>
          </a:prstGeom>
          <a:noFill/>
          <a:ln w="12700">
            <a:solidFill>
              <a:prstClr val="black"/>
            </a:solidFill>
          </a:ln>
        </p:spPr>
        <p:txBody>
          <a:bodyPr vert="horz" lIns="92098" tIns="46049" rIns="92098" bIns="46049" rtlCol="0" anchor="ctr"/>
          <a:lstStyle/>
          <a:p>
            <a:endParaRPr lang="en-US"/>
          </a:p>
        </p:txBody>
      </p:sp>
      <p:sp>
        <p:nvSpPr>
          <p:cNvPr id="5" name="Notes Placeholder 4"/>
          <p:cNvSpPr>
            <a:spLocks noGrp="1"/>
          </p:cNvSpPr>
          <p:nvPr>
            <p:ph type="body" sz="quarter" idx="3"/>
          </p:nvPr>
        </p:nvSpPr>
        <p:spPr>
          <a:xfrm>
            <a:off x="695008" y="4354711"/>
            <a:ext cx="5560060" cy="4125516"/>
          </a:xfrm>
          <a:prstGeom prst="rect">
            <a:avLst/>
          </a:prstGeom>
        </p:spPr>
        <p:txBody>
          <a:bodyPr vert="horz" lIns="92098" tIns="46049" rIns="92098" bIns="460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07831"/>
            <a:ext cx="3011699" cy="458391"/>
          </a:xfrm>
          <a:prstGeom prst="rect">
            <a:avLst/>
          </a:prstGeom>
        </p:spPr>
        <p:txBody>
          <a:bodyPr vert="horz" lIns="92098" tIns="46049" rIns="92098" bIns="46049"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07831"/>
            <a:ext cx="3011699" cy="458391"/>
          </a:xfrm>
          <a:prstGeom prst="rect">
            <a:avLst/>
          </a:prstGeom>
        </p:spPr>
        <p:txBody>
          <a:bodyPr vert="horz" lIns="92098" tIns="46049" rIns="92098" bIns="46049" rtlCol="0" anchor="b"/>
          <a:lstStyle>
            <a:lvl1pPr algn="r">
              <a:defRPr sz="1200"/>
            </a:lvl1pPr>
          </a:lstStyle>
          <a:p>
            <a:fld id="{1B55CAA6-751C-41AF-8508-9D212547EE62}" type="slidenum">
              <a:rPr lang="en-US" smtClean="0"/>
              <a:pPr/>
              <a:t>‹#›</a:t>
            </a:fld>
            <a:endParaRPr lang="en-US"/>
          </a:p>
        </p:txBody>
      </p:sp>
    </p:spTree>
    <p:extLst>
      <p:ext uri="{BB962C8B-B14F-4D97-AF65-F5344CB8AC3E}">
        <p14:creationId xmlns:p14="http://schemas.microsoft.com/office/powerpoint/2010/main" val="2390318017"/>
      </p:ext>
    </p:extLst>
  </p:cSld>
  <p:clrMap bg1="lt1" tx1="dk1" bg2="lt2" tx2="dk2" accent1="accent1" accent2="accent2" accent3="accent3" accent4="accent4" accent5="accent5" accent6="accent6" hlink="hlink" folHlink="folHlink"/>
  <p:notesStyle>
    <a:lvl1pPr marL="0" algn="l" defTabSz="909167" rtl="0" eaLnBrk="1" latinLnBrk="0" hangingPunct="1">
      <a:defRPr sz="1200" kern="1200">
        <a:solidFill>
          <a:schemeClr val="tx1"/>
        </a:solidFill>
        <a:latin typeface="+mn-lt"/>
        <a:ea typeface="+mn-ea"/>
        <a:cs typeface="+mn-cs"/>
      </a:defRPr>
    </a:lvl1pPr>
    <a:lvl2pPr marL="454581" algn="l" defTabSz="909167" rtl="0" eaLnBrk="1" latinLnBrk="0" hangingPunct="1">
      <a:defRPr sz="1200" kern="1200">
        <a:solidFill>
          <a:schemeClr val="tx1"/>
        </a:solidFill>
        <a:latin typeface="+mn-lt"/>
        <a:ea typeface="+mn-ea"/>
        <a:cs typeface="+mn-cs"/>
      </a:defRPr>
    </a:lvl2pPr>
    <a:lvl3pPr marL="909167" algn="l" defTabSz="909167" rtl="0" eaLnBrk="1" latinLnBrk="0" hangingPunct="1">
      <a:defRPr sz="1200" kern="1200">
        <a:solidFill>
          <a:schemeClr val="tx1"/>
        </a:solidFill>
        <a:latin typeface="+mn-lt"/>
        <a:ea typeface="+mn-ea"/>
        <a:cs typeface="+mn-cs"/>
      </a:defRPr>
    </a:lvl3pPr>
    <a:lvl4pPr marL="1363754" algn="l" defTabSz="909167" rtl="0" eaLnBrk="1" latinLnBrk="0" hangingPunct="1">
      <a:defRPr sz="1200" kern="1200">
        <a:solidFill>
          <a:schemeClr val="tx1"/>
        </a:solidFill>
        <a:latin typeface="+mn-lt"/>
        <a:ea typeface="+mn-ea"/>
        <a:cs typeface="+mn-cs"/>
      </a:defRPr>
    </a:lvl4pPr>
    <a:lvl5pPr marL="1818338" algn="l" defTabSz="909167" rtl="0" eaLnBrk="1" latinLnBrk="0" hangingPunct="1">
      <a:defRPr sz="1200" kern="1200">
        <a:solidFill>
          <a:schemeClr val="tx1"/>
        </a:solidFill>
        <a:latin typeface="+mn-lt"/>
        <a:ea typeface="+mn-ea"/>
        <a:cs typeface="+mn-cs"/>
      </a:defRPr>
    </a:lvl5pPr>
    <a:lvl6pPr marL="2272914" algn="l" defTabSz="909167" rtl="0" eaLnBrk="1" latinLnBrk="0" hangingPunct="1">
      <a:defRPr sz="1200" kern="1200">
        <a:solidFill>
          <a:schemeClr val="tx1"/>
        </a:solidFill>
        <a:latin typeface="+mn-lt"/>
        <a:ea typeface="+mn-ea"/>
        <a:cs typeface="+mn-cs"/>
      </a:defRPr>
    </a:lvl6pPr>
    <a:lvl7pPr marL="2727496" algn="l" defTabSz="909167" rtl="0" eaLnBrk="1" latinLnBrk="0" hangingPunct="1">
      <a:defRPr sz="1200" kern="1200">
        <a:solidFill>
          <a:schemeClr val="tx1"/>
        </a:solidFill>
        <a:latin typeface="+mn-lt"/>
        <a:ea typeface="+mn-ea"/>
        <a:cs typeface="+mn-cs"/>
      </a:defRPr>
    </a:lvl7pPr>
    <a:lvl8pPr marL="3182082" algn="l" defTabSz="909167" rtl="0" eaLnBrk="1" latinLnBrk="0" hangingPunct="1">
      <a:defRPr sz="1200" kern="1200">
        <a:solidFill>
          <a:schemeClr val="tx1"/>
        </a:solidFill>
        <a:latin typeface="+mn-lt"/>
        <a:ea typeface="+mn-ea"/>
        <a:cs typeface="+mn-cs"/>
      </a:defRPr>
    </a:lvl8pPr>
    <a:lvl9pPr marL="3636662" algn="l" defTabSz="90916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kumimoji="1" b="1" i="1">
                <a:solidFill>
                  <a:schemeClr val="tx1"/>
                </a:solidFill>
                <a:latin typeface="Arial" panose="020B0604020202020204" pitchFamily="34" charset="0"/>
                <a:ea typeface="新細明體" panose="02020500000000000000" pitchFamily="18" charset="-120"/>
              </a:defRPr>
            </a:lvl1pPr>
            <a:lvl2pPr marL="742950" indent="-285750">
              <a:defRPr kumimoji="1" b="1" i="1">
                <a:solidFill>
                  <a:schemeClr val="tx1"/>
                </a:solidFill>
                <a:latin typeface="Arial" panose="020B0604020202020204" pitchFamily="34" charset="0"/>
                <a:ea typeface="新細明體" panose="02020500000000000000" pitchFamily="18" charset="-120"/>
              </a:defRPr>
            </a:lvl2pPr>
            <a:lvl3pPr marL="1143000" indent="-228600">
              <a:defRPr kumimoji="1" b="1" i="1">
                <a:solidFill>
                  <a:schemeClr val="tx1"/>
                </a:solidFill>
                <a:latin typeface="Arial" panose="020B0604020202020204" pitchFamily="34" charset="0"/>
                <a:ea typeface="新細明體" panose="02020500000000000000" pitchFamily="18" charset="-120"/>
              </a:defRPr>
            </a:lvl3pPr>
            <a:lvl4pPr marL="1600200" indent="-228600">
              <a:defRPr kumimoji="1" b="1" i="1">
                <a:solidFill>
                  <a:schemeClr val="tx1"/>
                </a:solidFill>
                <a:latin typeface="Arial" panose="020B0604020202020204" pitchFamily="34" charset="0"/>
                <a:ea typeface="新細明體" panose="02020500000000000000" pitchFamily="18" charset="-120"/>
              </a:defRPr>
            </a:lvl4pPr>
            <a:lvl5pPr marL="2057400" indent="-228600">
              <a:defRPr kumimoji="1" b="1" 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63DD81-7C3F-433A-8ACC-2585AC632401}" type="slidenum">
              <a:rPr kumimoji="1"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9459" name="Rectangle 2"/>
          <p:cNvSpPr>
            <a:spLocks noGrp="1" noRot="1" noChangeAspect="1" noChangeArrowheads="1" noTextEdit="1"/>
          </p:cNvSpPr>
          <p:nvPr>
            <p:ph type="sldImg"/>
          </p:nvPr>
        </p:nvSpPr>
        <p:spPr>
          <a:xfrm>
            <a:off x="1112838" y="161925"/>
            <a:ext cx="4630737" cy="3473450"/>
          </a:xfrm>
          <a:ln/>
        </p:spPr>
      </p:sp>
      <p:sp>
        <p:nvSpPr>
          <p:cNvPr id="19460" name="Rectangle 3"/>
          <p:cNvSpPr>
            <a:spLocks noGrp="1" noChangeArrowheads="1"/>
          </p:cNvSpPr>
          <p:nvPr>
            <p:ph type="body" idx="1"/>
          </p:nvPr>
        </p:nvSpPr>
        <p:spPr>
          <a:xfrm>
            <a:off x="381000" y="3717925"/>
            <a:ext cx="6172200" cy="5345113"/>
          </a:xfrm>
          <a:noFill/>
        </p:spPr>
        <p:txBody>
          <a:bodyPr/>
          <a:lstStyle/>
          <a:p>
            <a:pPr eaLnBrk="1" hangingPunct="1"/>
            <a:endParaRPr lang="en-US" altLang="en-US" smtClean="0"/>
          </a:p>
        </p:txBody>
      </p:sp>
    </p:spTree>
    <p:extLst>
      <p:ext uri="{BB962C8B-B14F-4D97-AF65-F5344CB8AC3E}">
        <p14:creationId xmlns:p14="http://schemas.microsoft.com/office/powerpoint/2010/main" val="2026430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pPr/>
              <a:t>11</a:t>
            </a:fld>
            <a:endParaRPr lang="en-US"/>
          </a:p>
        </p:txBody>
      </p:sp>
    </p:spTree>
    <p:extLst>
      <p:ext uri="{BB962C8B-B14F-4D97-AF65-F5344CB8AC3E}">
        <p14:creationId xmlns:p14="http://schemas.microsoft.com/office/powerpoint/2010/main" val="43218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pPr/>
              <a:t>12</a:t>
            </a:fld>
            <a:endParaRPr lang="en-US"/>
          </a:p>
        </p:txBody>
      </p:sp>
    </p:spTree>
    <p:extLst>
      <p:ext uri="{BB962C8B-B14F-4D97-AF65-F5344CB8AC3E}">
        <p14:creationId xmlns:p14="http://schemas.microsoft.com/office/powerpoint/2010/main" val="43218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pPr/>
              <a:t>13</a:t>
            </a:fld>
            <a:endParaRPr lang="en-US"/>
          </a:p>
        </p:txBody>
      </p:sp>
    </p:spTree>
    <p:extLst>
      <p:ext uri="{BB962C8B-B14F-4D97-AF65-F5344CB8AC3E}">
        <p14:creationId xmlns:p14="http://schemas.microsoft.com/office/powerpoint/2010/main" val="43218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pPr/>
              <a:t>14</a:t>
            </a:fld>
            <a:endParaRPr lang="en-US"/>
          </a:p>
        </p:txBody>
      </p:sp>
    </p:spTree>
    <p:extLst>
      <p:ext uri="{BB962C8B-B14F-4D97-AF65-F5344CB8AC3E}">
        <p14:creationId xmlns:p14="http://schemas.microsoft.com/office/powerpoint/2010/main" val="43218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pPr/>
              <a:t>15</a:t>
            </a:fld>
            <a:endParaRPr lang="en-US"/>
          </a:p>
        </p:txBody>
      </p:sp>
    </p:spTree>
    <p:extLst>
      <p:ext uri="{BB962C8B-B14F-4D97-AF65-F5344CB8AC3E}">
        <p14:creationId xmlns:p14="http://schemas.microsoft.com/office/powerpoint/2010/main" val="43218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pPr/>
              <a:t>16</a:t>
            </a:fld>
            <a:endParaRPr lang="en-US"/>
          </a:p>
        </p:txBody>
      </p:sp>
    </p:spTree>
    <p:extLst>
      <p:ext uri="{BB962C8B-B14F-4D97-AF65-F5344CB8AC3E}">
        <p14:creationId xmlns:p14="http://schemas.microsoft.com/office/powerpoint/2010/main" val="43218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pPr/>
              <a:t>17</a:t>
            </a:fld>
            <a:endParaRPr lang="en-US"/>
          </a:p>
        </p:txBody>
      </p:sp>
    </p:spTree>
    <p:extLst>
      <p:ext uri="{BB962C8B-B14F-4D97-AF65-F5344CB8AC3E}">
        <p14:creationId xmlns:p14="http://schemas.microsoft.com/office/powerpoint/2010/main" val="43218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pPr/>
              <a:t>19</a:t>
            </a:fld>
            <a:endParaRPr lang="en-US"/>
          </a:p>
        </p:txBody>
      </p:sp>
    </p:spTree>
    <p:extLst>
      <p:ext uri="{BB962C8B-B14F-4D97-AF65-F5344CB8AC3E}">
        <p14:creationId xmlns:p14="http://schemas.microsoft.com/office/powerpoint/2010/main" val="43218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43218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general secure control problem, in which we wish to detect and survive an attack that can arbitrarily manipulate y and u is insoluble:  under these conditions, it’s game over.  To see why, consider just half the problem – that of secure state estimation ...</a:t>
            </a:r>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pPr/>
              <a:t>21</a:t>
            </a:fld>
            <a:endParaRPr lang="en-US"/>
          </a:p>
        </p:txBody>
      </p:sp>
    </p:spTree>
    <p:extLst>
      <p:ext uri="{BB962C8B-B14F-4D97-AF65-F5344CB8AC3E}">
        <p14:creationId xmlns:p14="http://schemas.microsoft.com/office/powerpoint/2010/main" val="43218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pPr/>
              <a:t>3</a:t>
            </a:fld>
            <a:endParaRPr lang="en-US"/>
          </a:p>
        </p:txBody>
      </p:sp>
    </p:spTree>
    <p:extLst>
      <p:ext uri="{BB962C8B-B14F-4D97-AF65-F5344CB8AC3E}">
        <p14:creationId xmlns:p14="http://schemas.microsoft.com/office/powerpoint/2010/main" val="43218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general secure control problem, in which we wish to detect and survive an attack that can arbitrarily manipulate y and u is insoluble:  under these conditions, it’s game over.  To see why, consider just half the problem – that of secure state estimation ...</a:t>
            </a:r>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pPr/>
              <a:t>22</a:t>
            </a:fld>
            <a:endParaRPr lang="en-US"/>
          </a:p>
        </p:txBody>
      </p:sp>
    </p:spTree>
    <p:extLst>
      <p:ext uri="{BB962C8B-B14F-4D97-AF65-F5344CB8AC3E}">
        <p14:creationId xmlns:p14="http://schemas.microsoft.com/office/powerpoint/2010/main" val="43218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general secure control problem, in which we wish to detect and survive an attack that can arbitrarily manipulate y and u is insoluble:  under these conditions, it’s game over.  To see why, consider just half the problem – that of secure state estimation ...</a:t>
            </a:r>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pPr/>
              <a:t>23</a:t>
            </a:fld>
            <a:endParaRPr lang="en-US"/>
          </a:p>
        </p:txBody>
      </p:sp>
    </p:spTree>
    <p:extLst>
      <p:ext uri="{BB962C8B-B14F-4D97-AF65-F5344CB8AC3E}">
        <p14:creationId xmlns:p14="http://schemas.microsoft.com/office/powerpoint/2010/main" val="43218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general secure control problem, in which we wish to detect and survive an attack that can arbitrarily manipulate y and u is insoluble:  under these conditions, it’s game over.  To see why, consider just half the problem – that of secure state estimation ...</a:t>
            </a:r>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pPr/>
              <a:t>24</a:t>
            </a:fld>
            <a:endParaRPr lang="en-US"/>
          </a:p>
        </p:txBody>
      </p:sp>
    </p:spTree>
    <p:extLst>
      <p:ext uri="{BB962C8B-B14F-4D97-AF65-F5344CB8AC3E}">
        <p14:creationId xmlns:p14="http://schemas.microsoft.com/office/powerpoint/2010/main" val="43218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general secure control problem, in which we wish to detect and survive an attack that can arbitrarily manipulate y and u is insoluble:  under these conditions, it’s game over.  To see why, consider just half the problem – that of secure state estimation ...</a:t>
            </a:r>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pPr/>
              <a:t>25</a:t>
            </a:fld>
            <a:endParaRPr lang="en-US"/>
          </a:p>
        </p:txBody>
      </p:sp>
    </p:spTree>
    <p:extLst>
      <p:ext uri="{BB962C8B-B14F-4D97-AF65-F5344CB8AC3E}">
        <p14:creationId xmlns:p14="http://schemas.microsoft.com/office/powerpoint/2010/main" val="43218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general secure control problem, in which we wish to detect and survive an attack that can arbitrarily manipulate y and u is insoluble:  under these conditions, it’s game over.  To see why, consider just half the problem – that of secure state estimation ...</a:t>
            </a:r>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pPr/>
              <a:t>28</a:t>
            </a:fld>
            <a:endParaRPr lang="en-US"/>
          </a:p>
        </p:txBody>
      </p:sp>
    </p:spTree>
    <p:extLst>
      <p:ext uri="{BB962C8B-B14F-4D97-AF65-F5344CB8AC3E}">
        <p14:creationId xmlns:p14="http://schemas.microsoft.com/office/powerpoint/2010/main" val="43218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general secure control problem, in which we wish to detect and survive an attack that can arbitrarily manipulate y and u is insoluble:  under these conditions, it’s game over.  To see why, consider just half the problem – that of secure state estimation ...</a:t>
            </a:r>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pPr/>
              <a:t>29</a:t>
            </a:fld>
            <a:endParaRPr lang="en-US"/>
          </a:p>
        </p:txBody>
      </p:sp>
    </p:spTree>
    <p:extLst>
      <p:ext uri="{BB962C8B-B14F-4D97-AF65-F5344CB8AC3E}">
        <p14:creationId xmlns:p14="http://schemas.microsoft.com/office/powerpoint/2010/main" val="43218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general secure control problem, in which we wish to detect and survive an attack that can arbitrarily manipulate y and u is insoluble:  under these conditions, it’s game over.  To see why, consider just half the problem – that of secure state estimation ...</a:t>
            </a:r>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pPr/>
              <a:t>30</a:t>
            </a:fld>
            <a:endParaRPr lang="en-US"/>
          </a:p>
        </p:txBody>
      </p:sp>
    </p:spTree>
    <p:extLst>
      <p:ext uri="{BB962C8B-B14F-4D97-AF65-F5344CB8AC3E}">
        <p14:creationId xmlns:p14="http://schemas.microsoft.com/office/powerpoint/2010/main" val="43218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general secure control problem, in which we wish to detect and survive an attack that can arbitrarily manipulate y and u is insoluble:  under these conditions, it’s game over.  To see why, consider just half the problem – that of secure state estimation ...</a:t>
            </a:r>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pPr/>
              <a:t>31</a:t>
            </a:fld>
            <a:endParaRPr lang="en-US"/>
          </a:p>
        </p:txBody>
      </p:sp>
    </p:spTree>
    <p:extLst>
      <p:ext uri="{BB962C8B-B14F-4D97-AF65-F5344CB8AC3E}">
        <p14:creationId xmlns:p14="http://schemas.microsoft.com/office/powerpoint/2010/main" val="432189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 DOD vigorously denies that Iran was able to bring down</a:t>
            </a:r>
            <a:r>
              <a:rPr lang="en-US" baseline="0" dirty="0" smtClean="0"/>
              <a:t> the Sentinel, but they haven’t offered a plausible alternative explanation.  The most they’ll say is </a:t>
            </a:r>
            <a:r>
              <a:rPr lang="en-US" sz="1200" b="0" i="0" kern="1200" dirty="0" smtClean="0">
                <a:solidFill>
                  <a:schemeClr val="tx1"/>
                </a:solidFill>
                <a:effectLst/>
                <a:latin typeface="+mn-lt"/>
                <a:ea typeface="+mn-ea"/>
                <a:cs typeface="+mn-cs"/>
              </a:rPr>
              <a:t>"There was a problem with the aircraft and it landed in an area it wasn't supposed to land“ (U.S. retired Lt. General David </a:t>
            </a:r>
            <a:r>
              <a:rPr lang="en-US" sz="1200" b="0" i="0" kern="1200" dirty="0" err="1" smtClean="0">
                <a:solidFill>
                  <a:schemeClr val="tx1"/>
                </a:solidFill>
                <a:effectLst/>
                <a:latin typeface="+mn-lt"/>
                <a:ea typeface="+mn-ea"/>
                <a:cs typeface="+mn-cs"/>
              </a:rPr>
              <a:t>Deptula</a:t>
            </a:r>
            <a:r>
              <a:rPr lang="en-US" sz="1200" b="0" i="0" kern="1200" dirty="0" smtClean="0">
                <a:solidFill>
                  <a:schemeClr val="tx1"/>
                </a:solidFill>
                <a:effectLst/>
                <a:latin typeface="+mn-lt"/>
                <a:ea typeface="+mn-ea"/>
                <a:cs typeface="+mn-cs"/>
              </a:rPr>
              <a:t> on Nova Rise of Drones)</a:t>
            </a:r>
            <a:r>
              <a:rPr lang="en-US" sz="1200" b="0" i="0" kern="1200" baseline="0" dirty="0" smtClean="0">
                <a:solidFill>
                  <a:schemeClr val="tx1"/>
                </a:solidFill>
                <a:effectLst/>
                <a:latin typeface="+mn-lt"/>
                <a:ea typeface="+mn-ea"/>
                <a:cs typeface="+mn-cs"/>
              </a:rPr>
              <a:t>.  </a:t>
            </a:r>
          </a:p>
          <a:p>
            <a:endParaRPr lang="en-US" sz="1200" b="0" i="0" kern="1200" baseline="0" dirty="0" smtClean="0">
              <a:solidFill>
                <a:schemeClr val="tx1"/>
              </a:solidFill>
              <a:effectLst/>
              <a:latin typeface="+mn-lt"/>
              <a:ea typeface="+mn-ea"/>
              <a:cs typeface="+mn-cs"/>
            </a:endParaRPr>
          </a:p>
          <a:p>
            <a:pPr marL="171450" indent="-171450">
              <a:buFont typeface="Arial" charset="0"/>
              <a:buChar char="•"/>
            </a:pPr>
            <a:r>
              <a:rPr lang="en-US" sz="1200" b="0" i="0" kern="1200" baseline="0" dirty="0" smtClean="0">
                <a:solidFill>
                  <a:schemeClr val="tx1"/>
                </a:solidFill>
                <a:effectLst/>
                <a:latin typeface="+mn-lt"/>
                <a:ea typeface="+mn-ea"/>
                <a:cs typeface="+mn-cs"/>
              </a:rPr>
              <a:t>But the DOD has somewhat low credibility on this topic because</a:t>
            </a:r>
          </a:p>
          <a:p>
            <a:pPr marL="628650" lvl="1" indent="-171450">
              <a:buFont typeface="Arial" charset="0"/>
              <a:buChar char="•"/>
            </a:pPr>
            <a:r>
              <a:rPr lang="en-US" sz="1200" b="0" i="0" kern="1200" baseline="0" dirty="0" smtClean="0">
                <a:solidFill>
                  <a:schemeClr val="tx1"/>
                </a:solidFill>
                <a:effectLst/>
                <a:latin typeface="+mn-lt"/>
                <a:ea typeface="+mn-ea"/>
                <a:cs typeface="+mn-cs"/>
              </a:rPr>
              <a:t>They continue to claim that the drone was monitoring the Afghan-Iranian border on the Afghan side.  Think about that.  (Crash site was 140 miles inside Iran, stealth)</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baseline="0" dirty="0" smtClean="0">
                <a:solidFill>
                  <a:schemeClr val="tx1"/>
                </a:solidFill>
                <a:effectLst/>
                <a:latin typeface="+mn-lt"/>
                <a:ea typeface="+mn-ea"/>
                <a:cs typeface="+mn-cs"/>
              </a:rPr>
              <a:t>At first claimed drone crashed into a pile of rubble</a:t>
            </a:r>
          </a:p>
          <a:p>
            <a:pPr marL="628650" lvl="1" indent="-171450">
              <a:buFont typeface="Arial" charset="0"/>
              <a:buChar char="•"/>
            </a:pPr>
            <a:r>
              <a:rPr lang="en-US" sz="1200" b="0" i="0" kern="1200" baseline="0" dirty="0" smtClean="0">
                <a:solidFill>
                  <a:schemeClr val="tx1"/>
                </a:solidFill>
                <a:effectLst/>
                <a:latin typeface="+mn-lt"/>
                <a:ea typeface="+mn-ea"/>
                <a:cs typeface="+mn-cs"/>
              </a:rPr>
              <a:t>They have a lot of explaining to do:  how does a drone flying at 50,000 could come down intact except in a mostly-controlled landing?</a:t>
            </a:r>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4238606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87388"/>
            <a:ext cx="4584700" cy="3438525"/>
          </a:xfrm>
        </p:spPr>
      </p:sp>
      <p:sp>
        <p:nvSpPr>
          <p:cNvPr id="3" name="Notes Placeholder 2"/>
          <p:cNvSpPr>
            <a:spLocks noGrp="1"/>
          </p:cNvSpPr>
          <p:nvPr>
            <p:ph type="body" idx="1"/>
          </p:nvPr>
        </p:nvSpPr>
        <p:spPr/>
        <p:txBody>
          <a:bodyPr>
            <a:normAutofit fontScale="77500" lnSpcReduction="20000"/>
          </a:bodyPr>
          <a:lstStyle/>
          <a:p>
            <a:r>
              <a:rPr lang="en-US" sz="1200" b="0" i="0" u="none" strike="noStrike" kern="1200" baseline="0" dirty="0" smtClean="0">
                <a:solidFill>
                  <a:schemeClr val="tx1"/>
                </a:solidFill>
                <a:latin typeface="+mn-lt"/>
                <a:ea typeface="+mn-ea"/>
                <a:cs typeface="+mn-cs"/>
              </a:rPr>
              <a:t>By contrast to the so-called proximity spoofing attacks treated in (Humphreys et al., 2008) and (Shepard</a:t>
            </a:r>
          </a:p>
          <a:p>
            <a:r>
              <a:rPr lang="en-US" sz="1200" b="0" i="0" u="none" strike="noStrike" kern="1200" baseline="0" dirty="0" smtClean="0">
                <a:solidFill>
                  <a:schemeClr val="tx1"/>
                </a:solidFill>
                <a:latin typeface="+mn-lt"/>
                <a:ea typeface="+mn-ea"/>
                <a:cs typeface="+mn-cs"/>
              </a:rPr>
              <a:t>et al., 2012b), where the </a:t>
            </a:r>
            <a:r>
              <a:rPr lang="en-US" sz="1200" b="0" i="0" u="none" strike="noStrike" kern="1200" baseline="0" dirty="0" err="1" smtClean="0">
                <a:solidFill>
                  <a:schemeClr val="tx1"/>
                </a:solidFill>
                <a:latin typeface="+mn-lt"/>
                <a:ea typeface="+mn-ea"/>
                <a:cs typeface="+mn-cs"/>
              </a:rPr>
              <a:t>spoofer</a:t>
            </a:r>
            <a:r>
              <a:rPr lang="en-US" sz="1200" b="0" i="0" u="none" strike="noStrike" kern="1200" baseline="0" dirty="0" smtClean="0">
                <a:solidFill>
                  <a:schemeClr val="tx1"/>
                </a:solidFill>
                <a:latin typeface="+mn-lt"/>
                <a:ea typeface="+mn-ea"/>
                <a:cs typeface="+mn-cs"/>
              </a:rPr>
              <a:t> is effectively co-located with the target receiver, the current presentation considers</a:t>
            </a:r>
          </a:p>
          <a:p>
            <a:r>
              <a:rPr lang="en-US" sz="1200" b="0" i="0" u="none" strike="noStrike" kern="1200" baseline="0" dirty="0" smtClean="0">
                <a:solidFill>
                  <a:schemeClr val="tx1"/>
                </a:solidFill>
                <a:latin typeface="+mn-lt"/>
                <a:ea typeface="+mn-ea"/>
                <a:cs typeface="+mn-cs"/>
              </a:rPr>
              <a:t>spoofing from a distance, as illustrated in Fig. 1. Through its receive antenna, marked RX, the </a:t>
            </a:r>
            <a:r>
              <a:rPr lang="en-US" sz="1200" b="0" i="0" u="none" strike="noStrike" kern="1200" baseline="0" dirty="0" err="1" smtClean="0">
                <a:solidFill>
                  <a:schemeClr val="tx1"/>
                </a:solidFill>
                <a:latin typeface="+mn-lt"/>
                <a:ea typeface="+mn-ea"/>
                <a:cs typeface="+mn-cs"/>
              </a:rPr>
              <a:t>spoofer</a:t>
            </a:r>
            <a:r>
              <a:rPr lang="en-US" sz="1200" b="0" i="0" u="none" strike="noStrike" kern="1200" baseline="0" dirty="0" smtClean="0">
                <a:solidFill>
                  <a:schemeClr val="tx1"/>
                </a:solidFill>
                <a:latin typeface="+mn-lt"/>
                <a:ea typeface="+mn-ea"/>
                <a:cs typeface="+mn-cs"/>
              </a:rPr>
              <a:t> receives authentic signals from all visible GPS satellites. The vectors </a:t>
            </a:r>
            <a:r>
              <a:rPr lang="en-US" sz="1200" b="0" i="0" u="none" strike="noStrike" kern="1200" baseline="0" dirty="0" err="1" smtClean="0">
                <a:solidFill>
                  <a:schemeClr val="tx1"/>
                </a:solidFill>
                <a:latin typeface="+mn-lt"/>
                <a:ea typeface="+mn-ea"/>
                <a:cs typeface="+mn-cs"/>
              </a:rPr>
              <a:t>rTX</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rt</a:t>
            </a:r>
            <a:r>
              <a:rPr lang="en-US" sz="1200" b="0" i="0" u="none" strike="noStrike" kern="1200" baseline="0" dirty="0" smtClean="0">
                <a:solidFill>
                  <a:schemeClr val="tx1"/>
                </a:solidFill>
                <a:latin typeface="+mn-lt"/>
                <a:ea typeface="+mn-ea"/>
                <a:cs typeface="+mn-cs"/>
              </a:rPr>
              <a:t> represent, respectively,</a:t>
            </a:r>
          </a:p>
          <a:p>
            <a:r>
              <a:rPr lang="en-US" sz="1200" b="0" i="0" u="none" strike="noStrike" kern="1200" baseline="0" dirty="0" smtClean="0">
                <a:solidFill>
                  <a:schemeClr val="tx1"/>
                </a:solidFill>
                <a:latin typeface="+mn-lt"/>
                <a:ea typeface="+mn-ea"/>
                <a:cs typeface="+mn-cs"/>
              </a:rPr>
              <a:t>the 3-dimensional coordinates of the </a:t>
            </a:r>
            <a:r>
              <a:rPr lang="en-US" sz="1200" b="0" i="0" u="none" strike="noStrike" kern="1200" baseline="0" dirty="0" err="1" smtClean="0">
                <a:solidFill>
                  <a:schemeClr val="tx1"/>
                </a:solidFill>
                <a:latin typeface="+mn-lt"/>
                <a:ea typeface="+mn-ea"/>
                <a:cs typeface="+mn-cs"/>
              </a:rPr>
              <a:t>spoofer’s</a:t>
            </a:r>
            <a:r>
              <a:rPr lang="en-US" sz="1200" b="0" i="0" u="none" strike="noStrike" kern="1200" baseline="0" dirty="0" smtClean="0">
                <a:solidFill>
                  <a:schemeClr val="tx1"/>
                </a:solidFill>
                <a:latin typeface="+mn-lt"/>
                <a:ea typeface="+mn-ea"/>
                <a:cs typeface="+mn-cs"/>
              </a:rPr>
              <a:t> transmit antenna, marked TX, and the target aircraft’s GPS</a:t>
            </a:r>
          </a:p>
          <a:p>
            <a:r>
              <a:rPr lang="en-US" sz="1200" b="0" i="0" u="none" strike="noStrike" kern="1200" baseline="0" dirty="0" smtClean="0">
                <a:solidFill>
                  <a:schemeClr val="tx1"/>
                </a:solidFill>
                <a:latin typeface="+mn-lt"/>
                <a:ea typeface="+mn-ea"/>
                <a:cs typeface="+mn-cs"/>
              </a:rPr>
              <a:t>antenna relative to the </a:t>
            </a:r>
            <a:r>
              <a:rPr lang="en-US" sz="1200" b="0" i="0" u="none" strike="noStrike" kern="1200" baseline="0" dirty="0" err="1" smtClean="0">
                <a:solidFill>
                  <a:schemeClr val="tx1"/>
                </a:solidFill>
                <a:latin typeface="+mn-lt"/>
                <a:ea typeface="+mn-ea"/>
                <a:cs typeface="+mn-cs"/>
              </a:rPr>
              <a:t>spoofer’s</a:t>
            </a:r>
            <a:r>
              <a:rPr lang="en-US" sz="1200" b="0" i="0" u="none" strike="noStrike" kern="1200" baseline="0" dirty="0" smtClean="0">
                <a:solidFill>
                  <a:schemeClr val="tx1"/>
                </a:solidFill>
                <a:latin typeface="+mn-lt"/>
                <a:ea typeface="+mn-ea"/>
                <a:cs typeface="+mn-cs"/>
              </a:rPr>
              <a:t> receive antenna. The </a:t>
            </a:r>
            <a:r>
              <a:rPr lang="en-US" sz="1200" b="0" i="0" u="none" strike="noStrike" kern="1200" baseline="0" dirty="0" err="1" smtClean="0">
                <a:solidFill>
                  <a:schemeClr val="tx1"/>
                </a:solidFill>
                <a:latin typeface="+mn-lt"/>
                <a:ea typeface="+mn-ea"/>
                <a:cs typeface="+mn-cs"/>
              </a:rPr>
              <a:t>spoofer</a:t>
            </a:r>
            <a:r>
              <a:rPr lang="en-US" sz="1200" b="0" i="0" u="none" strike="noStrike" kern="1200" baseline="0" dirty="0" smtClean="0">
                <a:solidFill>
                  <a:schemeClr val="tx1"/>
                </a:solidFill>
                <a:latin typeface="+mn-lt"/>
                <a:ea typeface="+mn-ea"/>
                <a:cs typeface="+mn-cs"/>
              </a:rPr>
              <a:t> and target antennas are assumed to be located</a:t>
            </a:r>
          </a:p>
          <a:p>
            <a:r>
              <a:rPr lang="en-US" sz="1200" b="0" i="0" u="none" strike="noStrike" kern="1200" baseline="0" dirty="0" smtClean="0">
                <a:solidFill>
                  <a:schemeClr val="tx1"/>
                </a:solidFill>
                <a:latin typeface="+mn-lt"/>
                <a:ea typeface="+mn-ea"/>
                <a:cs typeface="+mn-cs"/>
              </a:rPr>
              <a:t>at respective distances </a:t>
            </a:r>
            <a:r>
              <a:rPr lang="en-US" sz="1200" b="0" i="0" u="none" strike="noStrike" kern="1200" baseline="0" dirty="0" err="1" smtClean="0">
                <a:solidFill>
                  <a:schemeClr val="tx1"/>
                </a:solidFill>
                <a:latin typeface="+mn-lt"/>
                <a:ea typeface="+mn-ea"/>
                <a:cs typeface="+mn-cs"/>
              </a:rPr>
              <a:t>rsi</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rti</a:t>
            </a:r>
            <a:r>
              <a:rPr lang="en-US" sz="1200" b="0" i="0" u="none" strike="noStrike" kern="1200" baseline="0" dirty="0" smtClean="0">
                <a:solidFill>
                  <a:schemeClr val="tx1"/>
                </a:solidFill>
                <a:latin typeface="+mn-lt"/>
                <a:ea typeface="+mn-ea"/>
                <a:cs typeface="+mn-cs"/>
              </a:rPr>
              <a:t> from the </a:t>
            </a:r>
            <a:r>
              <a:rPr lang="en-US" sz="1200" b="0" i="0" u="none" strike="noStrike" kern="1200" baseline="0" dirty="0" err="1" smtClean="0">
                <a:solidFill>
                  <a:schemeClr val="tx1"/>
                </a:solidFill>
                <a:latin typeface="+mn-lt"/>
                <a:ea typeface="+mn-ea"/>
                <a:cs typeface="+mn-cs"/>
              </a:rPr>
              <a:t>ith</a:t>
            </a:r>
            <a:r>
              <a:rPr lang="en-US" sz="1200" b="0" i="0" u="none" strike="noStrike" kern="1200" baseline="0" dirty="0" smtClean="0">
                <a:solidFill>
                  <a:schemeClr val="tx1"/>
                </a:solidFill>
                <a:latin typeface="+mn-lt"/>
                <a:ea typeface="+mn-ea"/>
                <a:cs typeface="+mn-cs"/>
              </a:rPr>
              <a:t> GPS satellite.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a:t>
            </a:r>
            <a:r>
              <a:rPr lang="en-US" sz="1200" b="0" i="0" u="none" strike="noStrike" kern="1200" baseline="0" dirty="0" err="1" smtClean="0">
                <a:solidFill>
                  <a:schemeClr val="tx1"/>
                </a:solidFill>
                <a:latin typeface="+mn-lt"/>
                <a:ea typeface="+mn-ea"/>
                <a:cs typeface="+mn-cs"/>
              </a:rPr>
              <a:t>spoofer</a:t>
            </a:r>
            <a:r>
              <a:rPr lang="en-US" sz="1200" b="0" i="0" u="none" strike="noStrike" kern="1200" baseline="0" dirty="0" smtClean="0">
                <a:solidFill>
                  <a:schemeClr val="tx1"/>
                </a:solidFill>
                <a:latin typeface="+mn-lt"/>
                <a:ea typeface="+mn-ea"/>
                <a:cs typeface="+mn-cs"/>
              </a:rPr>
              <a:t> generates a counterfeit signal for each authentic signal received. In the case of an initially-aligned</a:t>
            </a:r>
          </a:p>
          <a:p>
            <a:r>
              <a:rPr lang="en-US" sz="1200" b="0" i="0" u="none" strike="noStrike" kern="1200" baseline="0" dirty="0" smtClean="0">
                <a:solidFill>
                  <a:schemeClr val="tx1"/>
                </a:solidFill>
                <a:latin typeface="+mn-lt"/>
                <a:ea typeface="+mn-ea"/>
                <a:cs typeface="+mn-cs"/>
              </a:rPr>
              <a:t>attack, the </a:t>
            </a:r>
            <a:r>
              <a:rPr lang="en-US" sz="1200" b="0" i="0" u="none" strike="noStrike" kern="1200" baseline="0" dirty="0" err="1" smtClean="0">
                <a:solidFill>
                  <a:schemeClr val="tx1"/>
                </a:solidFill>
                <a:latin typeface="+mn-lt"/>
                <a:ea typeface="+mn-ea"/>
                <a:cs typeface="+mn-cs"/>
              </a:rPr>
              <a:t>spoofer’s</a:t>
            </a:r>
            <a:r>
              <a:rPr lang="en-US" sz="1200" b="0" i="0" u="none" strike="noStrike" kern="1200" baseline="0" dirty="0" smtClean="0">
                <a:solidFill>
                  <a:schemeClr val="tx1"/>
                </a:solidFill>
                <a:latin typeface="+mn-lt"/>
                <a:ea typeface="+mn-ea"/>
                <a:cs typeface="+mn-cs"/>
              </a:rPr>
              <a:t> counterfeit signal ensemble arrives at the target antenna in such a way that each signal</a:t>
            </a:r>
          </a:p>
          <a:p>
            <a:r>
              <a:rPr lang="en-US" sz="1200" b="0" i="0" u="none" strike="noStrike" kern="1200" baseline="0" dirty="0" smtClean="0">
                <a:solidFill>
                  <a:schemeClr val="tx1"/>
                </a:solidFill>
                <a:latin typeface="+mn-lt"/>
                <a:ea typeface="+mn-ea"/>
                <a:cs typeface="+mn-cs"/>
              </a:rPr>
              <a:t>is approximately spreading-code-phase aligned (within a few meters) with its authentic counterpart. After</a:t>
            </a:r>
          </a:p>
          <a:p>
            <a:r>
              <a:rPr lang="en-US" sz="1200" b="0" i="0" u="none" strike="noStrike" kern="1200" baseline="0" dirty="0" smtClean="0">
                <a:solidFill>
                  <a:schemeClr val="tx1"/>
                </a:solidFill>
                <a:latin typeface="+mn-lt"/>
                <a:ea typeface="+mn-ea"/>
                <a:cs typeface="+mn-cs"/>
              </a:rPr>
              <a:t>capture of the target receiver’s carrier- and code-phase tracking loops, the </a:t>
            </a:r>
            <a:r>
              <a:rPr lang="en-US" sz="1200" b="0" i="0" u="none" strike="noStrike" kern="1200" baseline="0" dirty="0" err="1" smtClean="0">
                <a:solidFill>
                  <a:schemeClr val="tx1"/>
                </a:solidFill>
                <a:latin typeface="+mn-lt"/>
                <a:ea typeface="+mn-ea"/>
                <a:cs typeface="+mn-cs"/>
              </a:rPr>
              <a:t>spoofer</a:t>
            </a:r>
            <a:r>
              <a:rPr lang="en-US" sz="1200" b="0" i="0" u="none" strike="noStrike" kern="1200" baseline="0" dirty="0" smtClean="0">
                <a:solidFill>
                  <a:schemeClr val="tx1"/>
                </a:solidFill>
                <a:latin typeface="+mn-lt"/>
                <a:ea typeface="+mn-ea"/>
                <a:cs typeface="+mn-cs"/>
              </a:rPr>
              <a:t> adjusts the relative code</a:t>
            </a:r>
          </a:p>
          <a:p>
            <a:r>
              <a:rPr lang="en-US" sz="1200" b="0" i="0" u="none" strike="noStrike" kern="1200" baseline="0" dirty="0" smtClean="0">
                <a:solidFill>
                  <a:schemeClr val="tx1"/>
                </a:solidFill>
                <a:latin typeface="+mn-lt"/>
                <a:ea typeface="+mn-ea"/>
                <a:cs typeface="+mn-cs"/>
              </a:rPr>
              <a:t>phases of its spoofing signals to induce the target receiver to report the simulated (false) location r relative</a:t>
            </a:r>
          </a:p>
          <a:p>
            <a:r>
              <a:rPr lang="en-US" sz="1200" b="0" i="0" u="none" strike="noStrike" kern="1200" baseline="0" dirty="0" smtClean="0">
                <a:solidFill>
                  <a:schemeClr val="tx1"/>
                </a:solidFill>
                <a:latin typeface="+mn-lt"/>
                <a:ea typeface="+mn-ea"/>
                <a:cs typeface="+mn-cs"/>
              </a:rPr>
              <a:t>to its true location; the target receiver’s apparent time offset from true time can also be adjusted by a common</a:t>
            </a:r>
          </a:p>
          <a:p>
            <a:r>
              <a:rPr lang="en-US" sz="1200" b="0" i="0" u="none" strike="noStrike" kern="1200" baseline="0" dirty="0" smtClean="0">
                <a:solidFill>
                  <a:schemeClr val="tx1"/>
                </a:solidFill>
                <a:latin typeface="+mn-lt"/>
                <a:ea typeface="+mn-ea"/>
                <a:cs typeface="+mn-cs"/>
              </a:rPr>
              <a:t>displacement of the counterfeit code phases.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 aligned attack is only possible if the </a:t>
            </a:r>
            <a:r>
              <a:rPr lang="en-US" sz="1200" b="0" i="0" u="none" strike="noStrike" kern="1200" baseline="0" dirty="0" err="1" smtClean="0">
                <a:solidFill>
                  <a:schemeClr val="tx1"/>
                </a:solidFill>
                <a:latin typeface="+mn-lt"/>
                <a:ea typeface="+mn-ea"/>
                <a:cs typeface="+mn-cs"/>
              </a:rPr>
              <a:t>spoofer</a:t>
            </a:r>
            <a:r>
              <a:rPr lang="en-US" sz="1200" b="0" i="0" u="none" strike="noStrike" kern="1200" baseline="0" dirty="0" smtClean="0">
                <a:solidFill>
                  <a:schemeClr val="tx1"/>
                </a:solidFill>
                <a:latin typeface="+mn-lt"/>
                <a:ea typeface="+mn-ea"/>
                <a:cs typeface="+mn-cs"/>
              </a:rPr>
              <a:t> (1) measures all relevant system delays to within a few</a:t>
            </a:r>
          </a:p>
          <a:p>
            <a:r>
              <a:rPr lang="en-US" sz="1200" b="0" i="0" u="none" strike="noStrike" kern="1200" baseline="0" dirty="0" smtClean="0">
                <a:solidFill>
                  <a:schemeClr val="tx1"/>
                </a:solidFill>
                <a:latin typeface="+mn-lt"/>
                <a:ea typeface="+mn-ea"/>
                <a:cs typeface="+mn-cs"/>
              </a:rPr>
              <a:t>nanoseconds, and (2) compensates for these delays by generating a slightly advanced (predicted) version of</a:t>
            </a:r>
          </a:p>
          <a:p>
            <a:r>
              <a:rPr lang="en-US" sz="1200" b="0" i="0" u="none" strike="noStrike" kern="1200" baseline="0" dirty="0" smtClean="0">
                <a:solidFill>
                  <a:schemeClr val="tx1"/>
                </a:solidFill>
                <a:latin typeface="+mn-lt"/>
                <a:ea typeface="+mn-ea"/>
                <a:cs typeface="+mn-cs"/>
              </a:rPr>
              <a:t>the signals it receives. For civil GPS signals, reliable prediction is trivial because the spreading codes are</a:t>
            </a:r>
          </a:p>
          <a:p>
            <a:r>
              <a:rPr lang="en-US" sz="1200" b="0" i="0" u="none" strike="noStrike" kern="1200" baseline="0" dirty="0" smtClean="0">
                <a:solidFill>
                  <a:schemeClr val="tx1"/>
                </a:solidFill>
                <a:latin typeface="+mn-lt"/>
                <a:ea typeface="+mn-ea"/>
                <a:cs typeface="+mn-cs"/>
              </a:rPr>
              <a:t>unencrypted and openly documented, the satellites follow regular orbits, and the modulating navigation data</a:t>
            </a:r>
          </a:p>
          <a:p>
            <a:r>
              <a:rPr lang="en-US" sz="1200" b="0" i="0" u="none" strike="noStrike" kern="1200" baseline="0" dirty="0" smtClean="0">
                <a:solidFill>
                  <a:schemeClr val="tx1"/>
                </a:solidFill>
                <a:latin typeface="+mn-lt"/>
                <a:ea typeface="+mn-ea"/>
                <a:cs typeface="+mn-cs"/>
              </a:rPr>
              <a:t>follow regular patterns. Military GPS signals, by contrast, enjoy strong encryption of the spreading code;</a:t>
            </a:r>
          </a:p>
          <a:p>
            <a:r>
              <a:rPr lang="en-US" sz="1200" b="0" i="0" u="none" strike="noStrike" kern="1200" baseline="0" dirty="0" smtClean="0">
                <a:solidFill>
                  <a:schemeClr val="tx1"/>
                </a:solidFill>
                <a:latin typeface="+mn-lt"/>
                <a:ea typeface="+mn-ea"/>
                <a:cs typeface="+mn-cs"/>
              </a:rPr>
              <a:t>indeed spreading code unpredictability is the very basis of their security.</a:t>
            </a:r>
          </a:p>
          <a:p>
            <a:r>
              <a:rPr lang="en-US" sz="1200" b="0" i="0" u="none" strike="noStrike" kern="1200" baseline="0" dirty="0" smtClean="0">
                <a:solidFill>
                  <a:schemeClr val="tx1"/>
                </a:solidFill>
                <a:latin typeface="+mn-lt"/>
                <a:ea typeface="+mn-ea"/>
                <a:cs typeface="+mn-cs"/>
              </a:rPr>
              <a:t>For the </a:t>
            </a:r>
            <a:r>
              <a:rPr lang="en-US" sz="1200" b="0" i="0" u="none" strike="noStrike" kern="1200" baseline="0" dirty="0" err="1" smtClean="0">
                <a:solidFill>
                  <a:schemeClr val="tx1"/>
                </a:solidFill>
                <a:latin typeface="+mn-lt"/>
                <a:ea typeface="+mn-ea"/>
                <a:cs typeface="+mn-cs"/>
              </a:rPr>
              <a:t>ith</a:t>
            </a:r>
            <a:r>
              <a:rPr lang="en-US" sz="1200" b="0" i="0" u="none" strike="noStrike" kern="1200" baseline="0" dirty="0" smtClean="0">
                <a:solidFill>
                  <a:schemeClr val="tx1"/>
                </a:solidFill>
                <a:latin typeface="+mn-lt"/>
                <a:ea typeface="+mn-ea"/>
                <a:cs typeface="+mn-cs"/>
              </a:rPr>
              <a:t> GPS satellite, the total distance-equivalent system delay that must be compensated is given by the equation above.</a:t>
            </a:r>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pPr/>
              <a:t>36</a:t>
            </a:fld>
            <a:endParaRPr lang="en-US"/>
          </a:p>
        </p:txBody>
      </p:sp>
    </p:spTree>
    <p:extLst>
      <p:ext uri="{BB962C8B-B14F-4D97-AF65-F5344CB8AC3E}">
        <p14:creationId xmlns:p14="http://schemas.microsoft.com/office/powerpoint/2010/main" val="1625391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pPr/>
              <a:t>4</a:t>
            </a:fld>
            <a:endParaRPr lang="en-US"/>
          </a:p>
        </p:txBody>
      </p:sp>
    </p:spTree>
    <p:extLst>
      <p:ext uri="{BB962C8B-B14F-4D97-AF65-F5344CB8AC3E}">
        <p14:creationId xmlns:p14="http://schemas.microsoft.com/office/powerpoint/2010/main" val="43218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87388"/>
            <a:ext cx="4584700" cy="3438525"/>
          </a:xfrm>
        </p:spPr>
      </p:sp>
      <p:sp>
        <p:nvSpPr>
          <p:cNvPr id="3" name="Notes Placeholder 2"/>
          <p:cNvSpPr>
            <a:spLocks noGrp="1"/>
          </p:cNvSpPr>
          <p:nvPr>
            <p:ph type="body" idx="1"/>
          </p:nvPr>
        </p:nvSpPr>
        <p:spPr/>
        <p:txBody>
          <a:bodyPr/>
          <a:lstStyle/>
          <a:p>
            <a:r>
              <a:rPr lang="en-US" dirty="0" smtClean="0"/>
              <a:t>The 213-foot, $80M</a:t>
            </a:r>
            <a:r>
              <a:rPr lang="en-US" baseline="0" dirty="0" smtClean="0"/>
              <a:t> White Rose of </a:t>
            </a:r>
            <a:r>
              <a:rPr lang="en-US" baseline="0" dirty="0" err="1" smtClean="0"/>
              <a:t>Drachs</a:t>
            </a:r>
            <a:r>
              <a:rPr lang="en-US" baseline="0" dirty="0" smtClean="0"/>
              <a:t> </a:t>
            </a:r>
            <a:r>
              <a:rPr lang="en-US" baseline="0" dirty="0" err="1" smtClean="0"/>
              <a:t>motoryacht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pPr/>
              <a:t>40</a:t>
            </a:fld>
            <a:endParaRPr lang="en-US"/>
          </a:p>
        </p:txBody>
      </p:sp>
    </p:spTree>
    <p:extLst>
      <p:ext uri="{BB962C8B-B14F-4D97-AF65-F5344CB8AC3E}">
        <p14:creationId xmlns:p14="http://schemas.microsoft.com/office/powerpoint/2010/main" val="38697155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87388"/>
            <a:ext cx="4584700" cy="34385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2127696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43218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432189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432189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432189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432189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43218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pPr/>
              <a:t>5</a:t>
            </a:fld>
            <a:endParaRPr lang="en-US"/>
          </a:p>
        </p:txBody>
      </p:sp>
    </p:spTree>
    <p:extLst>
      <p:ext uri="{BB962C8B-B14F-4D97-AF65-F5344CB8AC3E}">
        <p14:creationId xmlns:p14="http://schemas.microsoft.com/office/powerpoint/2010/main" val="43218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pPr/>
              <a:t>6</a:t>
            </a:fld>
            <a:endParaRPr lang="en-US"/>
          </a:p>
        </p:txBody>
      </p:sp>
    </p:spTree>
    <p:extLst>
      <p:ext uri="{BB962C8B-B14F-4D97-AF65-F5344CB8AC3E}">
        <p14:creationId xmlns:p14="http://schemas.microsoft.com/office/powerpoint/2010/main" val="43218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pPr/>
              <a:t>7</a:t>
            </a:fld>
            <a:endParaRPr lang="en-US"/>
          </a:p>
        </p:txBody>
      </p:sp>
    </p:spTree>
    <p:extLst>
      <p:ext uri="{BB962C8B-B14F-4D97-AF65-F5344CB8AC3E}">
        <p14:creationId xmlns:p14="http://schemas.microsoft.com/office/powerpoint/2010/main" val="43218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pPr/>
              <a:t>8</a:t>
            </a:fld>
            <a:endParaRPr lang="en-US"/>
          </a:p>
        </p:txBody>
      </p:sp>
    </p:spTree>
    <p:extLst>
      <p:ext uri="{BB962C8B-B14F-4D97-AF65-F5344CB8AC3E}">
        <p14:creationId xmlns:p14="http://schemas.microsoft.com/office/powerpoint/2010/main" val="43218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pPr/>
              <a:t>9</a:t>
            </a:fld>
            <a:endParaRPr lang="en-US"/>
          </a:p>
        </p:txBody>
      </p:sp>
    </p:spTree>
    <p:extLst>
      <p:ext uri="{BB962C8B-B14F-4D97-AF65-F5344CB8AC3E}">
        <p14:creationId xmlns:p14="http://schemas.microsoft.com/office/powerpoint/2010/main" val="43218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pPr/>
              <a:t>10</a:t>
            </a:fld>
            <a:endParaRPr lang="en-US"/>
          </a:p>
        </p:txBody>
      </p:sp>
    </p:spTree>
    <p:extLst>
      <p:ext uri="{BB962C8B-B14F-4D97-AF65-F5344CB8AC3E}">
        <p14:creationId xmlns:p14="http://schemas.microsoft.com/office/powerpoint/2010/main" val="43218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tiff"/><Relationship Id="rId1" Type="http://schemas.openxmlformats.org/officeDocument/2006/relationships/slideMaster" Target="../slideMasters/slideMaster2.xml"/><Relationship Id="rId4" Type="http://schemas.openxmlformats.org/officeDocument/2006/relationships/image" Target="../media/image4.tif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6"/>
            <a:ext cx="7772400" cy="147002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4581" indent="0" algn="ctr">
              <a:buNone/>
              <a:defRPr>
                <a:solidFill>
                  <a:schemeClr val="tx1">
                    <a:tint val="75000"/>
                  </a:schemeClr>
                </a:solidFill>
              </a:defRPr>
            </a:lvl2pPr>
            <a:lvl3pPr marL="909167" indent="0" algn="ctr">
              <a:buNone/>
              <a:defRPr>
                <a:solidFill>
                  <a:schemeClr val="tx1">
                    <a:tint val="75000"/>
                  </a:schemeClr>
                </a:solidFill>
              </a:defRPr>
            </a:lvl3pPr>
            <a:lvl4pPr marL="1363754" indent="0" algn="ctr">
              <a:buNone/>
              <a:defRPr>
                <a:solidFill>
                  <a:schemeClr val="tx1">
                    <a:tint val="75000"/>
                  </a:schemeClr>
                </a:solidFill>
              </a:defRPr>
            </a:lvl4pPr>
            <a:lvl5pPr marL="1818338" indent="0" algn="ctr">
              <a:buNone/>
              <a:defRPr>
                <a:solidFill>
                  <a:schemeClr val="tx1">
                    <a:tint val="75000"/>
                  </a:schemeClr>
                </a:solidFill>
              </a:defRPr>
            </a:lvl5pPr>
            <a:lvl6pPr marL="2272914" indent="0" algn="ctr">
              <a:buNone/>
              <a:defRPr>
                <a:solidFill>
                  <a:schemeClr val="tx1">
                    <a:tint val="75000"/>
                  </a:schemeClr>
                </a:solidFill>
              </a:defRPr>
            </a:lvl6pPr>
            <a:lvl7pPr marL="2727496" indent="0" algn="ctr">
              <a:buNone/>
              <a:defRPr>
                <a:solidFill>
                  <a:schemeClr val="tx1">
                    <a:tint val="75000"/>
                  </a:schemeClr>
                </a:solidFill>
              </a:defRPr>
            </a:lvl7pPr>
            <a:lvl8pPr marL="3182082" indent="0" algn="ctr">
              <a:buNone/>
              <a:defRPr>
                <a:solidFill>
                  <a:schemeClr val="tx1">
                    <a:tint val="75000"/>
                  </a:schemeClr>
                </a:solidFill>
              </a:defRPr>
            </a:lvl8pPr>
            <a:lvl9pPr marL="363666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pPr/>
              <a:t>5/19/2016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E5BEC8-FAF2-46AB-87ED-7460988B6FA6}"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pPr/>
              <a:t>5/19/2016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E5BEC8-FAF2-46AB-87ED-7460988B6FA6}" type="slidenum">
              <a:rPr lang="en-US" smtClean="0"/>
              <a:pPr/>
              <a:t>‹#›</a:t>
            </a:fld>
            <a:endParaRPr lang="en-US"/>
          </a:p>
        </p:txBody>
      </p:sp>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785470"/>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49" y="274638"/>
            <a:ext cx="20574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49" y="274638"/>
            <a:ext cx="6019801"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7081220"/>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9269698"/>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437070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3158366"/>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3699580"/>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586580"/>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634811"/>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56755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464391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49" y="274638"/>
            <a:ext cx="20574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49" y="274638"/>
            <a:ext cx="6019801"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pPr/>
              <a:t>5/19/2016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E5BEC8-FAF2-46AB-87ED-7460988B6FA6}" type="slidenum">
              <a:rPr lang="en-US" smtClean="0"/>
              <a:pPr/>
              <a:t>‹#›</a:t>
            </a:fld>
            <a:endParaRPr lang="en-US"/>
          </a:p>
        </p:txBody>
      </p:sp>
    </p:spTree>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0137014"/>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690517"/>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157657"/>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A6BF691-F450-46DD-90F0-ADA5AB176790}" type="slidenum">
              <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75052252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886201"/>
            <a:ext cx="9144000" cy="762000"/>
          </a:xfrm>
        </p:spPr>
        <p:txBody>
          <a:bodyPr>
            <a:normAutofit/>
          </a:bodyPr>
          <a:lstStyle>
            <a:lvl1pPr algn="ctr">
              <a:defRPr lang="en-US" sz="3500" b="1" baseline="0" dirty="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0" y="4648199"/>
            <a:ext cx="9144000" cy="2209801"/>
          </a:xfrm>
        </p:spPr>
        <p:txBody>
          <a:bodyPr>
            <a:normAutofit/>
          </a:bodyPr>
          <a:lstStyle>
            <a:lvl1pPr marL="0" indent="0" algn="ctr">
              <a:buNone/>
              <a:defRPr sz="2200" baseline="0">
                <a:solidFill>
                  <a:schemeClr val="tx1">
                    <a:tint val="75000"/>
                  </a:schemeClr>
                </a:solidFill>
                <a:latin typeface="Garamond" pitchFamily="18" charset="0"/>
              </a:defRPr>
            </a:lvl1pPr>
            <a:lvl2pPr marL="454581" indent="0" algn="ctr">
              <a:buNone/>
              <a:defRPr>
                <a:solidFill>
                  <a:schemeClr val="tx1">
                    <a:tint val="75000"/>
                  </a:schemeClr>
                </a:solidFill>
              </a:defRPr>
            </a:lvl2pPr>
            <a:lvl3pPr marL="909167" indent="0" algn="ctr">
              <a:buNone/>
              <a:defRPr>
                <a:solidFill>
                  <a:schemeClr val="tx1">
                    <a:tint val="75000"/>
                  </a:schemeClr>
                </a:solidFill>
              </a:defRPr>
            </a:lvl3pPr>
            <a:lvl4pPr marL="1363754" indent="0" algn="ctr">
              <a:buNone/>
              <a:defRPr>
                <a:solidFill>
                  <a:schemeClr val="tx1">
                    <a:tint val="75000"/>
                  </a:schemeClr>
                </a:solidFill>
              </a:defRPr>
            </a:lvl4pPr>
            <a:lvl5pPr marL="1818338" indent="0" algn="ctr">
              <a:buNone/>
              <a:defRPr>
                <a:solidFill>
                  <a:schemeClr val="tx1">
                    <a:tint val="75000"/>
                  </a:schemeClr>
                </a:solidFill>
              </a:defRPr>
            </a:lvl5pPr>
            <a:lvl6pPr marL="2272914" indent="0" algn="ctr">
              <a:buNone/>
              <a:defRPr>
                <a:solidFill>
                  <a:schemeClr val="tx1">
                    <a:tint val="75000"/>
                  </a:schemeClr>
                </a:solidFill>
              </a:defRPr>
            </a:lvl6pPr>
            <a:lvl7pPr marL="2727496" indent="0" algn="ctr">
              <a:buNone/>
              <a:defRPr>
                <a:solidFill>
                  <a:schemeClr val="tx1">
                    <a:tint val="75000"/>
                  </a:schemeClr>
                </a:solidFill>
              </a:defRPr>
            </a:lvl7pPr>
            <a:lvl8pPr marL="3182082" indent="0" algn="ctr">
              <a:buNone/>
              <a:defRPr>
                <a:solidFill>
                  <a:schemeClr val="tx1">
                    <a:tint val="75000"/>
                  </a:schemeClr>
                </a:solidFill>
              </a:defRPr>
            </a:lvl8pPr>
            <a:lvl9pPr marL="3636662"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7" name="Picture 16" descr="UTRL_Full_BlackOnly.ti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457200" y="6208775"/>
            <a:ext cx="1905001" cy="609600"/>
          </a:xfrm>
          <a:prstGeom prst="rect">
            <a:avLst/>
          </a:prstGeom>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49" y="1600202"/>
            <a:ext cx="8153401" cy="449579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reeform 7"/>
          <p:cNvSpPr>
            <a:spLocks noChangeArrowheads="1"/>
          </p:cNvSpPr>
          <p:nvPr userDrawn="1"/>
        </p:nvSpPr>
        <p:spPr bwMode="auto">
          <a:xfrm>
            <a:off x="381001" y="228599"/>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rgbClr val="CC5300"/>
            </a:solidFill>
            <a:prstDash val="solid"/>
            <a:miter lim="800000"/>
            <a:headEnd/>
            <a:tailEnd/>
          </a:ln>
        </p:spPr>
        <p:txBody>
          <a:bodyPr lIns="90920" tIns="45462" rIns="90920" bIns="45462"/>
          <a:lstStyle/>
          <a:p>
            <a:pPr>
              <a:defRPr/>
            </a:pPr>
            <a:endParaRPr lang="en-US">
              <a:solidFill>
                <a:srgbClr val="000000"/>
              </a:solidFill>
            </a:endParaRPr>
          </a:p>
        </p:txBody>
      </p:sp>
      <p:sp>
        <p:nvSpPr>
          <p:cNvPr id="8" name="Line 8"/>
          <p:cNvSpPr>
            <a:spLocks noChangeShapeType="1"/>
          </p:cNvSpPr>
          <p:nvPr userDrawn="1"/>
        </p:nvSpPr>
        <p:spPr bwMode="auto">
          <a:xfrm>
            <a:off x="457200" y="6172200"/>
            <a:ext cx="8229600" cy="0"/>
          </a:xfrm>
          <a:prstGeom prst="line">
            <a:avLst/>
          </a:prstGeom>
          <a:noFill/>
          <a:ln w="19050">
            <a:solidFill>
              <a:srgbClr val="CC5300"/>
            </a:solidFill>
            <a:round/>
            <a:headEnd/>
            <a:tailEnd/>
          </a:ln>
          <a:effectLst/>
        </p:spPr>
        <p:txBody>
          <a:bodyPr lIns="90920" tIns="45462" rIns="90920" bIns="45462"/>
          <a:lstStyle/>
          <a:p>
            <a:pPr>
              <a:defRPr/>
            </a:pPr>
            <a:endParaRPr lang="en-US">
              <a:solidFill>
                <a:srgbClr val="000000"/>
              </a:solidFill>
            </a:endParaRPr>
          </a:p>
        </p:txBody>
      </p:sp>
      <p:pic>
        <p:nvPicPr>
          <p:cNvPr id="9" name="Picture 9"/>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917875" y="6324646"/>
            <a:ext cx="3025775" cy="460375"/>
          </a:xfrm>
          <a:prstGeom prst="rect">
            <a:avLst/>
          </a:prstGeom>
          <a:noFill/>
          <a:ln w="12700" algn="ctr">
            <a:noFill/>
            <a:miter lim="800000"/>
            <a:headEnd/>
            <a:tailEnd/>
          </a:ln>
        </p:spPr>
      </p:pic>
      <p:pic>
        <p:nvPicPr>
          <p:cNvPr id="11" name="Picture 10" descr="wncg_horz_b_bw.tif"/>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24601" y="6191759"/>
            <a:ext cx="2438400" cy="625873"/>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6"/>
            <a:ext cx="7772400" cy="147002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4581" indent="0" algn="ctr">
              <a:buNone/>
              <a:defRPr>
                <a:solidFill>
                  <a:schemeClr val="tx1">
                    <a:tint val="75000"/>
                  </a:schemeClr>
                </a:solidFill>
              </a:defRPr>
            </a:lvl2pPr>
            <a:lvl3pPr marL="909167" indent="0" algn="ctr">
              <a:buNone/>
              <a:defRPr>
                <a:solidFill>
                  <a:schemeClr val="tx1">
                    <a:tint val="75000"/>
                  </a:schemeClr>
                </a:solidFill>
              </a:defRPr>
            </a:lvl3pPr>
            <a:lvl4pPr marL="1363754" indent="0" algn="ctr">
              <a:buNone/>
              <a:defRPr>
                <a:solidFill>
                  <a:schemeClr val="tx1">
                    <a:tint val="75000"/>
                  </a:schemeClr>
                </a:solidFill>
              </a:defRPr>
            </a:lvl4pPr>
            <a:lvl5pPr marL="1818338" indent="0" algn="ctr">
              <a:buNone/>
              <a:defRPr>
                <a:solidFill>
                  <a:schemeClr val="tx1">
                    <a:tint val="75000"/>
                  </a:schemeClr>
                </a:solidFill>
              </a:defRPr>
            </a:lvl5pPr>
            <a:lvl6pPr marL="2272914" indent="0" algn="ctr">
              <a:buNone/>
              <a:defRPr>
                <a:solidFill>
                  <a:schemeClr val="tx1">
                    <a:tint val="75000"/>
                  </a:schemeClr>
                </a:solidFill>
              </a:defRPr>
            </a:lvl6pPr>
            <a:lvl7pPr marL="2727496" indent="0" algn="ctr">
              <a:buNone/>
              <a:defRPr>
                <a:solidFill>
                  <a:schemeClr val="tx1">
                    <a:tint val="75000"/>
                  </a:schemeClr>
                </a:solidFill>
              </a:defRPr>
            </a:lvl7pPr>
            <a:lvl8pPr marL="3182082" indent="0" algn="ctr">
              <a:buNone/>
              <a:defRPr>
                <a:solidFill>
                  <a:schemeClr val="tx1">
                    <a:tint val="75000"/>
                  </a:schemeClr>
                </a:solidFill>
              </a:defRPr>
            </a:lvl8pPr>
            <a:lvl9pPr marL="363666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60982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449792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406947"/>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5" y="2906732"/>
            <a:ext cx="7772400" cy="1500187"/>
          </a:xfrm>
        </p:spPr>
        <p:txBody>
          <a:bodyPr anchor="b"/>
          <a:lstStyle>
            <a:lvl1pPr marL="0" indent="0">
              <a:buNone/>
              <a:defRPr sz="2000">
                <a:solidFill>
                  <a:schemeClr val="tx1">
                    <a:tint val="75000"/>
                  </a:schemeClr>
                </a:solidFill>
              </a:defRPr>
            </a:lvl1pPr>
            <a:lvl2pPr marL="454581" indent="0">
              <a:buNone/>
              <a:defRPr sz="1800">
                <a:solidFill>
                  <a:schemeClr val="tx1">
                    <a:tint val="75000"/>
                  </a:schemeClr>
                </a:solidFill>
              </a:defRPr>
            </a:lvl2pPr>
            <a:lvl3pPr marL="909167" indent="0">
              <a:buNone/>
              <a:defRPr sz="1600">
                <a:solidFill>
                  <a:schemeClr val="tx1">
                    <a:tint val="75000"/>
                  </a:schemeClr>
                </a:solidFill>
              </a:defRPr>
            </a:lvl3pPr>
            <a:lvl4pPr marL="1363754" indent="0">
              <a:buNone/>
              <a:defRPr sz="1400">
                <a:solidFill>
                  <a:schemeClr val="tx1">
                    <a:tint val="75000"/>
                  </a:schemeClr>
                </a:solidFill>
              </a:defRPr>
            </a:lvl4pPr>
            <a:lvl5pPr marL="1818338" indent="0">
              <a:buNone/>
              <a:defRPr sz="1400">
                <a:solidFill>
                  <a:schemeClr val="tx1">
                    <a:tint val="75000"/>
                  </a:schemeClr>
                </a:solidFill>
              </a:defRPr>
            </a:lvl5pPr>
            <a:lvl6pPr marL="2272914" indent="0">
              <a:buNone/>
              <a:defRPr sz="1400">
                <a:solidFill>
                  <a:schemeClr val="tx1">
                    <a:tint val="75000"/>
                  </a:schemeClr>
                </a:solidFill>
              </a:defRPr>
            </a:lvl6pPr>
            <a:lvl7pPr marL="2727496" indent="0">
              <a:buNone/>
              <a:defRPr sz="1400">
                <a:solidFill>
                  <a:schemeClr val="tx1">
                    <a:tint val="75000"/>
                  </a:schemeClr>
                </a:solidFill>
              </a:defRPr>
            </a:lvl7pPr>
            <a:lvl8pPr marL="3182082" indent="0">
              <a:buNone/>
              <a:defRPr sz="1400">
                <a:solidFill>
                  <a:schemeClr val="tx1">
                    <a:tint val="75000"/>
                  </a:schemeClr>
                </a:solidFill>
              </a:defRPr>
            </a:lvl8pPr>
            <a:lvl9pPr marL="363666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10938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1"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199" y="1600201"/>
            <a:ext cx="4038601"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95297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4581" indent="0">
              <a:buNone/>
              <a:defRPr sz="2000" b="1"/>
            </a:lvl2pPr>
            <a:lvl3pPr marL="909167" indent="0">
              <a:buNone/>
              <a:defRPr sz="1800" b="1"/>
            </a:lvl3pPr>
            <a:lvl4pPr marL="1363754" indent="0">
              <a:buNone/>
              <a:defRPr sz="1600" b="1"/>
            </a:lvl4pPr>
            <a:lvl5pPr marL="1818338" indent="0">
              <a:buNone/>
              <a:defRPr sz="1600" b="1"/>
            </a:lvl5pPr>
            <a:lvl6pPr marL="2272914" indent="0">
              <a:buNone/>
              <a:defRPr sz="1600" b="1"/>
            </a:lvl6pPr>
            <a:lvl7pPr marL="2727496" indent="0">
              <a:buNone/>
              <a:defRPr sz="1600" b="1"/>
            </a:lvl7pPr>
            <a:lvl8pPr marL="3182082" indent="0">
              <a:buNone/>
              <a:defRPr sz="1600" b="1"/>
            </a:lvl8pPr>
            <a:lvl9pPr marL="363666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5" y="1535113"/>
            <a:ext cx="4041775" cy="639762"/>
          </a:xfrm>
        </p:spPr>
        <p:txBody>
          <a:bodyPr anchor="b"/>
          <a:lstStyle>
            <a:lvl1pPr marL="0" indent="0">
              <a:buNone/>
              <a:defRPr sz="2400" b="1"/>
            </a:lvl1pPr>
            <a:lvl2pPr marL="454581" indent="0">
              <a:buNone/>
              <a:defRPr sz="2000" b="1"/>
            </a:lvl2pPr>
            <a:lvl3pPr marL="909167" indent="0">
              <a:buNone/>
              <a:defRPr sz="1800" b="1"/>
            </a:lvl3pPr>
            <a:lvl4pPr marL="1363754" indent="0">
              <a:buNone/>
              <a:defRPr sz="1600" b="1"/>
            </a:lvl4pPr>
            <a:lvl5pPr marL="1818338" indent="0">
              <a:buNone/>
              <a:defRPr sz="1600" b="1"/>
            </a:lvl5pPr>
            <a:lvl6pPr marL="2272914" indent="0">
              <a:buNone/>
              <a:defRPr sz="1600" b="1"/>
            </a:lvl6pPr>
            <a:lvl7pPr marL="2727496" indent="0">
              <a:buNone/>
              <a:defRPr sz="1600" b="1"/>
            </a:lvl7pPr>
            <a:lvl8pPr marL="3182082" indent="0">
              <a:buNone/>
              <a:defRPr sz="1600" b="1"/>
            </a:lvl8pPr>
            <a:lvl9pPr marL="363666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572370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351542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pPr/>
              <a:t>5/19/2016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E5BEC8-FAF2-46AB-87ED-7460988B6FA6}" type="slidenum">
              <a:rPr lang="en-US" smtClean="0"/>
              <a:pPr/>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91352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5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49" y="273050"/>
            <a:ext cx="5111751" cy="585311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50" y="1435100"/>
            <a:ext cx="3008313" cy="4691063"/>
          </a:xfrm>
        </p:spPr>
        <p:txBody>
          <a:bodyPr/>
          <a:lstStyle>
            <a:lvl1pPr marL="0" indent="0">
              <a:buNone/>
              <a:defRPr sz="1400"/>
            </a:lvl1pPr>
            <a:lvl2pPr marL="454581" indent="0">
              <a:buNone/>
              <a:defRPr sz="1200"/>
            </a:lvl2pPr>
            <a:lvl3pPr marL="909167" indent="0">
              <a:buNone/>
              <a:defRPr sz="1000"/>
            </a:lvl3pPr>
            <a:lvl4pPr marL="1363754" indent="0">
              <a:buNone/>
              <a:defRPr sz="900"/>
            </a:lvl4pPr>
            <a:lvl5pPr marL="1818338" indent="0">
              <a:buNone/>
              <a:defRPr sz="900"/>
            </a:lvl5pPr>
            <a:lvl6pPr marL="2272914" indent="0">
              <a:buNone/>
              <a:defRPr sz="900"/>
            </a:lvl6pPr>
            <a:lvl7pPr marL="2727496" indent="0">
              <a:buNone/>
              <a:defRPr sz="900"/>
            </a:lvl7pPr>
            <a:lvl8pPr marL="3182082" indent="0">
              <a:buNone/>
              <a:defRPr sz="900"/>
            </a:lvl8pPr>
            <a:lvl9pPr marL="363666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49500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4"/>
            <a:ext cx="5486400" cy="4114800"/>
          </a:xfrm>
        </p:spPr>
        <p:txBody>
          <a:bodyPr/>
          <a:lstStyle>
            <a:lvl1pPr marL="0" indent="0">
              <a:buNone/>
              <a:defRPr sz="3100"/>
            </a:lvl1pPr>
            <a:lvl2pPr marL="454581" indent="0">
              <a:buNone/>
              <a:defRPr sz="2800"/>
            </a:lvl2pPr>
            <a:lvl3pPr marL="909167" indent="0">
              <a:buNone/>
              <a:defRPr sz="2400"/>
            </a:lvl3pPr>
            <a:lvl4pPr marL="1363754" indent="0">
              <a:buNone/>
              <a:defRPr sz="2000"/>
            </a:lvl4pPr>
            <a:lvl5pPr marL="1818338" indent="0">
              <a:buNone/>
              <a:defRPr sz="2000"/>
            </a:lvl5pPr>
            <a:lvl6pPr marL="2272914" indent="0">
              <a:buNone/>
              <a:defRPr sz="2000"/>
            </a:lvl6pPr>
            <a:lvl7pPr marL="2727496" indent="0">
              <a:buNone/>
              <a:defRPr sz="2000"/>
            </a:lvl7pPr>
            <a:lvl8pPr marL="3182082" indent="0">
              <a:buNone/>
              <a:defRPr sz="2000"/>
            </a:lvl8pPr>
            <a:lvl9pPr marL="3636662" indent="0">
              <a:buNone/>
              <a:defRPr sz="2000"/>
            </a:lvl9pPr>
          </a:lstStyle>
          <a:p>
            <a:endParaRPr lang="en-US"/>
          </a:p>
        </p:txBody>
      </p:sp>
      <p:sp>
        <p:nvSpPr>
          <p:cNvPr id="4" name="Text Placeholder 3"/>
          <p:cNvSpPr>
            <a:spLocks noGrp="1"/>
          </p:cNvSpPr>
          <p:nvPr>
            <p:ph type="body" sz="half" idx="2"/>
          </p:nvPr>
        </p:nvSpPr>
        <p:spPr>
          <a:xfrm>
            <a:off x="1792287" y="5367338"/>
            <a:ext cx="5486400" cy="804862"/>
          </a:xfrm>
        </p:spPr>
        <p:txBody>
          <a:bodyPr/>
          <a:lstStyle>
            <a:lvl1pPr marL="0" indent="0">
              <a:buNone/>
              <a:defRPr sz="1400"/>
            </a:lvl1pPr>
            <a:lvl2pPr marL="454581" indent="0">
              <a:buNone/>
              <a:defRPr sz="1200"/>
            </a:lvl2pPr>
            <a:lvl3pPr marL="909167" indent="0">
              <a:buNone/>
              <a:defRPr sz="1000"/>
            </a:lvl3pPr>
            <a:lvl4pPr marL="1363754" indent="0">
              <a:buNone/>
              <a:defRPr sz="900"/>
            </a:lvl4pPr>
            <a:lvl5pPr marL="1818338" indent="0">
              <a:buNone/>
              <a:defRPr sz="900"/>
            </a:lvl5pPr>
            <a:lvl6pPr marL="2272914" indent="0">
              <a:buNone/>
              <a:defRPr sz="900"/>
            </a:lvl6pPr>
            <a:lvl7pPr marL="2727496" indent="0">
              <a:buNone/>
              <a:defRPr sz="900"/>
            </a:lvl7pPr>
            <a:lvl8pPr marL="3182082" indent="0">
              <a:buNone/>
              <a:defRPr sz="900"/>
            </a:lvl8pPr>
            <a:lvl9pPr marL="363666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787496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46892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49" y="274638"/>
            <a:ext cx="20574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49" y="274638"/>
            <a:ext cx="6019801"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579037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6"/>
            <a:ext cx="7772400" cy="147002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4581" indent="0" algn="ctr">
              <a:buNone/>
              <a:defRPr>
                <a:solidFill>
                  <a:schemeClr val="tx1">
                    <a:tint val="75000"/>
                  </a:schemeClr>
                </a:solidFill>
              </a:defRPr>
            </a:lvl2pPr>
            <a:lvl3pPr marL="909167" indent="0" algn="ctr">
              <a:buNone/>
              <a:defRPr>
                <a:solidFill>
                  <a:schemeClr val="tx1">
                    <a:tint val="75000"/>
                  </a:schemeClr>
                </a:solidFill>
              </a:defRPr>
            </a:lvl3pPr>
            <a:lvl4pPr marL="1363754" indent="0" algn="ctr">
              <a:buNone/>
              <a:defRPr>
                <a:solidFill>
                  <a:schemeClr val="tx1">
                    <a:tint val="75000"/>
                  </a:schemeClr>
                </a:solidFill>
              </a:defRPr>
            </a:lvl4pPr>
            <a:lvl5pPr marL="1818338" indent="0" algn="ctr">
              <a:buNone/>
              <a:defRPr>
                <a:solidFill>
                  <a:schemeClr val="tx1">
                    <a:tint val="75000"/>
                  </a:schemeClr>
                </a:solidFill>
              </a:defRPr>
            </a:lvl5pPr>
            <a:lvl6pPr marL="2272914" indent="0" algn="ctr">
              <a:buNone/>
              <a:defRPr>
                <a:solidFill>
                  <a:schemeClr val="tx1">
                    <a:tint val="75000"/>
                  </a:schemeClr>
                </a:solidFill>
              </a:defRPr>
            </a:lvl6pPr>
            <a:lvl7pPr marL="2727496" indent="0" algn="ctr">
              <a:buNone/>
              <a:defRPr>
                <a:solidFill>
                  <a:schemeClr val="tx1">
                    <a:tint val="75000"/>
                  </a:schemeClr>
                </a:solidFill>
              </a:defRPr>
            </a:lvl7pPr>
            <a:lvl8pPr marL="3182082" indent="0" algn="ctr">
              <a:buNone/>
              <a:defRPr>
                <a:solidFill>
                  <a:schemeClr val="tx1">
                    <a:tint val="75000"/>
                  </a:schemeClr>
                </a:solidFill>
              </a:defRPr>
            </a:lvl8pPr>
            <a:lvl9pPr marL="363666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631260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766272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406947"/>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5" y="2906732"/>
            <a:ext cx="7772400" cy="1500187"/>
          </a:xfrm>
        </p:spPr>
        <p:txBody>
          <a:bodyPr anchor="b"/>
          <a:lstStyle>
            <a:lvl1pPr marL="0" indent="0">
              <a:buNone/>
              <a:defRPr sz="2000">
                <a:solidFill>
                  <a:schemeClr val="tx1">
                    <a:tint val="75000"/>
                  </a:schemeClr>
                </a:solidFill>
              </a:defRPr>
            </a:lvl1pPr>
            <a:lvl2pPr marL="454581" indent="0">
              <a:buNone/>
              <a:defRPr sz="1800">
                <a:solidFill>
                  <a:schemeClr val="tx1">
                    <a:tint val="75000"/>
                  </a:schemeClr>
                </a:solidFill>
              </a:defRPr>
            </a:lvl2pPr>
            <a:lvl3pPr marL="909167" indent="0">
              <a:buNone/>
              <a:defRPr sz="1600">
                <a:solidFill>
                  <a:schemeClr val="tx1">
                    <a:tint val="75000"/>
                  </a:schemeClr>
                </a:solidFill>
              </a:defRPr>
            </a:lvl3pPr>
            <a:lvl4pPr marL="1363754" indent="0">
              <a:buNone/>
              <a:defRPr sz="1400">
                <a:solidFill>
                  <a:schemeClr val="tx1">
                    <a:tint val="75000"/>
                  </a:schemeClr>
                </a:solidFill>
              </a:defRPr>
            </a:lvl4pPr>
            <a:lvl5pPr marL="1818338" indent="0">
              <a:buNone/>
              <a:defRPr sz="1400">
                <a:solidFill>
                  <a:schemeClr val="tx1">
                    <a:tint val="75000"/>
                  </a:schemeClr>
                </a:solidFill>
              </a:defRPr>
            </a:lvl5pPr>
            <a:lvl6pPr marL="2272914" indent="0">
              <a:buNone/>
              <a:defRPr sz="1400">
                <a:solidFill>
                  <a:schemeClr val="tx1">
                    <a:tint val="75000"/>
                  </a:schemeClr>
                </a:solidFill>
              </a:defRPr>
            </a:lvl6pPr>
            <a:lvl7pPr marL="2727496" indent="0">
              <a:buNone/>
              <a:defRPr sz="1400">
                <a:solidFill>
                  <a:schemeClr val="tx1">
                    <a:tint val="75000"/>
                  </a:schemeClr>
                </a:solidFill>
              </a:defRPr>
            </a:lvl7pPr>
            <a:lvl8pPr marL="3182082" indent="0">
              <a:buNone/>
              <a:defRPr sz="1400">
                <a:solidFill>
                  <a:schemeClr val="tx1">
                    <a:tint val="75000"/>
                  </a:schemeClr>
                </a:solidFill>
              </a:defRPr>
            </a:lvl8pPr>
            <a:lvl9pPr marL="363666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706704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1"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199" y="1600201"/>
            <a:ext cx="4038601"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43091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4581" indent="0">
              <a:buNone/>
              <a:defRPr sz="2000" b="1"/>
            </a:lvl2pPr>
            <a:lvl3pPr marL="909167" indent="0">
              <a:buNone/>
              <a:defRPr sz="1800" b="1"/>
            </a:lvl3pPr>
            <a:lvl4pPr marL="1363754" indent="0">
              <a:buNone/>
              <a:defRPr sz="1600" b="1"/>
            </a:lvl4pPr>
            <a:lvl5pPr marL="1818338" indent="0">
              <a:buNone/>
              <a:defRPr sz="1600" b="1"/>
            </a:lvl5pPr>
            <a:lvl6pPr marL="2272914" indent="0">
              <a:buNone/>
              <a:defRPr sz="1600" b="1"/>
            </a:lvl6pPr>
            <a:lvl7pPr marL="2727496" indent="0">
              <a:buNone/>
              <a:defRPr sz="1600" b="1"/>
            </a:lvl7pPr>
            <a:lvl8pPr marL="3182082" indent="0">
              <a:buNone/>
              <a:defRPr sz="1600" b="1"/>
            </a:lvl8pPr>
            <a:lvl9pPr marL="363666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5" y="1535113"/>
            <a:ext cx="4041775" cy="639762"/>
          </a:xfrm>
        </p:spPr>
        <p:txBody>
          <a:bodyPr anchor="b"/>
          <a:lstStyle>
            <a:lvl1pPr marL="0" indent="0">
              <a:buNone/>
              <a:defRPr sz="2400" b="1"/>
            </a:lvl1pPr>
            <a:lvl2pPr marL="454581" indent="0">
              <a:buNone/>
              <a:defRPr sz="2000" b="1"/>
            </a:lvl2pPr>
            <a:lvl3pPr marL="909167" indent="0">
              <a:buNone/>
              <a:defRPr sz="1800" b="1"/>
            </a:lvl3pPr>
            <a:lvl4pPr marL="1363754" indent="0">
              <a:buNone/>
              <a:defRPr sz="1600" b="1"/>
            </a:lvl4pPr>
            <a:lvl5pPr marL="1818338" indent="0">
              <a:buNone/>
              <a:defRPr sz="1600" b="1"/>
            </a:lvl5pPr>
            <a:lvl6pPr marL="2272914" indent="0">
              <a:buNone/>
              <a:defRPr sz="1600" b="1"/>
            </a:lvl6pPr>
            <a:lvl7pPr marL="2727496" indent="0">
              <a:buNone/>
              <a:defRPr sz="1600" b="1"/>
            </a:lvl7pPr>
            <a:lvl8pPr marL="3182082" indent="0">
              <a:buNone/>
              <a:defRPr sz="1600" b="1"/>
            </a:lvl8pPr>
            <a:lvl9pPr marL="363666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47418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406947"/>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5" y="2906732"/>
            <a:ext cx="7772400" cy="1500187"/>
          </a:xfrm>
        </p:spPr>
        <p:txBody>
          <a:bodyPr anchor="b"/>
          <a:lstStyle>
            <a:lvl1pPr marL="0" indent="0">
              <a:buNone/>
              <a:defRPr sz="2000">
                <a:solidFill>
                  <a:schemeClr val="tx1">
                    <a:tint val="75000"/>
                  </a:schemeClr>
                </a:solidFill>
              </a:defRPr>
            </a:lvl1pPr>
            <a:lvl2pPr marL="454581" indent="0">
              <a:buNone/>
              <a:defRPr sz="1800">
                <a:solidFill>
                  <a:schemeClr val="tx1">
                    <a:tint val="75000"/>
                  </a:schemeClr>
                </a:solidFill>
              </a:defRPr>
            </a:lvl2pPr>
            <a:lvl3pPr marL="909167" indent="0">
              <a:buNone/>
              <a:defRPr sz="1600">
                <a:solidFill>
                  <a:schemeClr val="tx1">
                    <a:tint val="75000"/>
                  </a:schemeClr>
                </a:solidFill>
              </a:defRPr>
            </a:lvl3pPr>
            <a:lvl4pPr marL="1363754" indent="0">
              <a:buNone/>
              <a:defRPr sz="1400">
                <a:solidFill>
                  <a:schemeClr val="tx1">
                    <a:tint val="75000"/>
                  </a:schemeClr>
                </a:solidFill>
              </a:defRPr>
            </a:lvl4pPr>
            <a:lvl5pPr marL="1818338" indent="0">
              <a:buNone/>
              <a:defRPr sz="1400">
                <a:solidFill>
                  <a:schemeClr val="tx1">
                    <a:tint val="75000"/>
                  </a:schemeClr>
                </a:solidFill>
              </a:defRPr>
            </a:lvl5pPr>
            <a:lvl6pPr marL="2272914" indent="0">
              <a:buNone/>
              <a:defRPr sz="1400">
                <a:solidFill>
                  <a:schemeClr val="tx1">
                    <a:tint val="75000"/>
                  </a:schemeClr>
                </a:solidFill>
              </a:defRPr>
            </a:lvl6pPr>
            <a:lvl7pPr marL="2727496" indent="0">
              <a:buNone/>
              <a:defRPr sz="1400">
                <a:solidFill>
                  <a:schemeClr val="tx1">
                    <a:tint val="75000"/>
                  </a:schemeClr>
                </a:solidFill>
              </a:defRPr>
            </a:lvl7pPr>
            <a:lvl8pPr marL="3182082" indent="0">
              <a:buNone/>
              <a:defRPr sz="1400">
                <a:solidFill>
                  <a:schemeClr val="tx1">
                    <a:tint val="75000"/>
                  </a:schemeClr>
                </a:solidFill>
              </a:defRPr>
            </a:lvl8pPr>
            <a:lvl9pPr marL="363666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FB3980-8AB2-4677-B419-2514AD779D88}" type="datetimeFigureOut">
              <a:rPr lang="en-US" smtClean="0"/>
              <a:pPr/>
              <a:t>5/19/2016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E5BEC8-FAF2-46AB-87ED-7460988B6FA6}" type="slidenum">
              <a:rPr lang="en-US" smtClean="0"/>
              <a:pPr/>
              <a:t>‹#›</a:t>
            </a:fld>
            <a:endParaRPr lang="en-US"/>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714854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82855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5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49" y="273050"/>
            <a:ext cx="5111751" cy="585311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50" y="1435100"/>
            <a:ext cx="3008313" cy="4691063"/>
          </a:xfrm>
        </p:spPr>
        <p:txBody>
          <a:bodyPr/>
          <a:lstStyle>
            <a:lvl1pPr marL="0" indent="0">
              <a:buNone/>
              <a:defRPr sz="1400"/>
            </a:lvl1pPr>
            <a:lvl2pPr marL="454581" indent="0">
              <a:buNone/>
              <a:defRPr sz="1200"/>
            </a:lvl2pPr>
            <a:lvl3pPr marL="909167" indent="0">
              <a:buNone/>
              <a:defRPr sz="1000"/>
            </a:lvl3pPr>
            <a:lvl4pPr marL="1363754" indent="0">
              <a:buNone/>
              <a:defRPr sz="900"/>
            </a:lvl4pPr>
            <a:lvl5pPr marL="1818338" indent="0">
              <a:buNone/>
              <a:defRPr sz="900"/>
            </a:lvl5pPr>
            <a:lvl6pPr marL="2272914" indent="0">
              <a:buNone/>
              <a:defRPr sz="900"/>
            </a:lvl6pPr>
            <a:lvl7pPr marL="2727496" indent="0">
              <a:buNone/>
              <a:defRPr sz="900"/>
            </a:lvl7pPr>
            <a:lvl8pPr marL="3182082" indent="0">
              <a:buNone/>
              <a:defRPr sz="900"/>
            </a:lvl8pPr>
            <a:lvl9pPr marL="363666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3156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4"/>
            <a:ext cx="5486400" cy="4114800"/>
          </a:xfrm>
        </p:spPr>
        <p:txBody>
          <a:bodyPr/>
          <a:lstStyle>
            <a:lvl1pPr marL="0" indent="0">
              <a:buNone/>
              <a:defRPr sz="3100"/>
            </a:lvl1pPr>
            <a:lvl2pPr marL="454581" indent="0">
              <a:buNone/>
              <a:defRPr sz="2800"/>
            </a:lvl2pPr>
            <a:lvl3pPr marL="909167" indent="0">
              <a:buNone/>
              <a:defRPr sz="2400"/>
            </a:lvl3pPr>
            <a:lvl4pPr marL="1363754" indent="0">
              <a:buNone/>
              <a:defRPr sz="2000"/>
            </a:lvl4pPr>
            <a:lvl5pPr marL="1818338" indent="0">
              <a:buNone/>
              <a:defRPr sz="2000"/>
            </a:lvl5pPr>
            <a:lvl6pPr marL="2272914" indent="0">
              <a:buNone/>
              <a:defRPr sz="2000"/>
            </a:lvl6pPr>
            <a:lvl7pPr marL="2727496" indent="0">
              <a:buNone/>
              <a:defRPr sz="2000"/>
            </a:lvl7pPr>
            <a:lvl8pPr marL="3182082" indent="0">
              <a:buNone/>
              <a:defRPr sz="2000"/>
            </a:lvl8pPr>
            <a:lvl9pPr marL="3636662" indent="0">
              <a:buNone/>
              <a:defRPr sz="2000"/>
            </a:lvl9pPr>
          </a:lstStyle>
          <a:p>
            <a:endParaRPr lang="en-US"/>
          </a:p>
        </p:txBody>
      </p:sp>
      <p:sp>
        <p:nvSpPr>
          <p:cNvPr id="4" name="Text Placeholder 3"/>
          <p:cNvSpPr>
            <a:spLocks noGrp="1"/>
          </p:cNvSpPr>
          <p:nvPr>
            <p:ph type="body" sz="half" idx="2"/>
          </p:nvPr>
        </p:nvSpPr>
        <p:spPr>
          <a:xfrm>
            <a:off x="1792287" y="5367338"/>
            <a:ext cx="5486400" cy="804862"/>
          </a:xfrm>
        </p:spPr>
        <p:txBody>
          <a:bodyPr/>
          <a:lstStyle>
            <a:lvl1pPr marL="0" indent="0">
              <a:buNone/>
              <a:defRPr sz="1400"/>
            </a:lvl1pPr>
            <a:lvl2pPr marL="454581" indent="0">
              <a:buNone/>
              <a:defRPr sz="1200"/>
            </a:lvl2pPr>
            <a:lvl3pPr marL="909167" indent="0">
              <a:buNone/>
              <a:defRPr sz="1000"/>
            </a:lvl3pPr>
            <a:lvl4pPr marL="1363754" indent="0">
              <a:buNone/>
              <a:defRPr sz="900"/>
            </a:lvl4pPr>
            <a:lvl5pPr marL="1818338" indent="0">
              <a:buNone/>
              <a:defRPr sz="900"/>
            </a:lvl5pPr>
            <a:lvl6pPr marL="2272914" indent="0">
              <a:buNone/>
              <a:defRPr sz="900"/>
            </a:lvl6pPr>
            <a:lvl7pPr marL="2727496" indent="0">
              <a:buNone/>
              <a:defRPr sz="900"/>
            </a:lvl7pPr>
            <a:lvl8pPr marL="3182082" indent="0">
              <a:buNone/>
              <a:defRPr sz="900"/>
            </a:lvl8pPr>
            <a:lvl9pPr marL="363666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189591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992923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49" y="274638"/>
            <a:ext cx="20574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49" y="274638"/>
            <a:ext cx="6019801"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80689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6"/>
            <a:ext cx="7772400" cy="147002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4581" indent="0" algn="ctr">
              <a:buNone/>
              <a:defRPr>
                <a:solidFill>
                  <a:schemeClr val="tx1">
                    <a:tint val="75000"/>
                  </a:schemeClr>
                </a:solidFill>
              </a:defRPr>
            </a:lvl2pPr>
            <a:lvl3pPr marL="909167" indent="0" algn="ctr">
              <a:buNone/>
              <a:defRPr>
                <a:solidFill>
                  <a:schemeClr val="tx1">
                    <a:tint val="75000"/>
                  </a:schemeClr>
                </a:solidFill>
              </a:defRPr>
            </a:lvl3pPr>
            <a:lvl4pPr marL="1363754" indent="0" algn="ctr">
              <a:buNone/>
              <a:defRPr>
                <a:solidFill>
                  <a:schemeClr val="tx1">
                    <a:tint val="75000"/>
                  </a:schemeClr>
                </a:solidFill>
              </a:defRPr>
            </a:lvl4pPr>
            <a:lvl5pPr marL="1818338" indent="0" algn="ctr">
              <a:buNone/>
              <a:defRPr>
                <a:solidFill>
                  <a:schemeClr val="tx1">
                    <a:tint val="75000"/>
                  </a:schemeClr>
                </a:solidFill>
              </a:defRPr>
            </a:lvl5pPr>
            <a:lvl6pPr marL="2272914" indent="0" algn="ctr">
              <a:buNone/>
              <a:defRPr>
                <a:solidFill>
                  <a:schemeClr val="tx1">
                    <a:tint val="75000"/>
                  </a:schemeClr>
                </a:solidFill>
              </a:defRPr>
            </a:lvl6pPr>
            <a:lvl7pPr marL="2727496" indent="0" algn="ctr">
              <a:buNone/>
              <a:defRPr>
                <a:solidFill>
                  <a:schemeClr val="tx1">
                    <a:tint val="75000"/>
                  </a:schemeClr>
                </a:solidFill>
              </a:defRPr>
            </a:lvl7pPr>
            <a:lvl8pPr marL="3182082" indent="0" algn="ctr">
              <a:buNone/>
              <a:defRPr>
                <a:solidFill>
                  <a:schemeClr val="tx1">
                    <a:tint val="75000"/>
                  </a:schemeClr>
                </a:solidFill>
              </a:defRPr>
            </a:lvl8pPr>
            <a:lvl9pPr marL="363666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697778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244144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406947"/>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5" y="2906732"/>
            <a:ext cx="7772400" cy="1500187"/>
          </a:xfrm>
        </p:spPr>
        <p:txBody>
          <a:bodyPr anchor="b"/>
          <a:lstStyle>
            <a:lvl1pPr marL="0" indent="0">
              <a:buNone/>
              <a:defRPr sz="2000">
                <a:solidFill>
                  <a:schemeClr val="tx1">
                    <a:tint val="75000"/>
                  </a:schemeClr>
                </a:solidFill>
              </a:defRPr>
            </a:lvl1pPr>
            <a:lvl2pPr marL="454581" indent="0">
              <a:buNone/>
              <a:defRPr sz="1800">
                <a:solidFill>
                  <a:schemeClr val="tx1">
                    <a:tint val="75000"/>
                  </a:schemeClr>
                </a:solidFill>
              </a:defRPr>
            </a:lvl2pPr>
            <a:lvl3pPr marL="909167" indent="0">
              <a:buNone/>
              <a:defRPr sz="1600">
                <a:solidFill>
                  <a:schemeClr val="tx1">
                    <a:tint val="75000"/>
                  </a:schemeClr>
                </a:solidFill>
              </a:defRPr>
            </a:lvl3pPr>
            <a:lvl4pPr marL="1363754" indent="0">
              <a:buNone/>
              <a:defRPr sz="1400">
                <a:solidFill>
                  <a:schemeClr val="tx1">
                    <a:tint val="75000"/>
                  </a:schemeClr>
                </a:solidFill>
              </a:defRPr>
            </a:lvl4pPr>
            <a:lvl5pPr marL="1818338" indent="0">
              <a:buNone/>
              <a:defRPr sz="1400">
                <a:solidFill>
                  <a:schemeClr val="tx1">
                    <a:tint val="75000"/>
                  </a:schemeClr>
                </a:solidFill>
              </a:defRPr>
            </a:lvl5pPr>
            <a:lvl6pPr marL="2272914" indent="0">
              <a:buNone/>
              <a:defRPr sz="1400">
                <a:solidFill>
                  <a:schemeClr val="tx1">
                    <a:tint val="75000"/>
                  </a:schemeClr>
                </a:solidFill>
              </a:defRPr>
            </a:lvl6pPr>
            <a:lvl7pPr marL="2727496" indent="0">
              <a:buNone/>
              <a:defRPr sz="1400">
                <a:solidFill>
                  <a:schemeClr val="tx1">
                    <a:tint val="75000"/>
                  </a:schemeClr>
                </a:solidFill>
              </a:defRPr>
            </a:lvl7pPr>
            <a:lvl8pPr marL="3182082" indent="0">
              <a:buNone/>
              <a:defRPr sz="1400">
                <a:solidFill>
                  <a:schemeClr val="tx1">
                    <a:tint val="75000"/>
                  </a:schemeClr>
                </a:solidFill>
              </a:defRPr>
            </a:lvl8pPr>
            <a:lvl9pPr marL="363666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21460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1"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199" y="1600201"/>
            <a:ext cx="4038601"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35153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1"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199" y="1600201"/>
            <a:ext cx="4038601"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FB3980-8AB2-4677-B419-2514AD779D88}" type="datetimeFigureOut">
              <a:rPr lang="en-US" smtClean="0"/>
              <a:pPr/>
              <a:t>5/19/2016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E5BEC8-FAF2-46AB-87ED-7460988B6FA6}" type="slidenum">
              <a:rPr lang="en-US" smtClean="0"/>
              <a:pPr/>
              <a:t>‹#›</a:t>
            </a:fld>
            <a:endParaRPr lang="en-US"/>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4581" indent="0">
              <a:buNone/>
              <a:defRPr sz="2000" b="1"/>
            </a:lvl2pPr>
            <a:lvl3pPr marL="909167" indent="0">
              <a:buNone/>
              <a:defRPr sz="1800" b="1"/>
            </a:lvl3pPr>
            <a:lvl4pPr marL="1363754" indent="0">
              <a:buNone/>
              <a:defRPr sz="1600" b="1"/>
            </a:lvl4pPr>
            <a:lvl5pPr marL="1818338" indent="0">
              <a:buNone/>
              <a:defRPr sz="1600" b="1"/>
            </a:lvl5pPr>
            <a:lvl6pPr marL="2272914" indent="0">
              <a:buNone/>
              <a:defRPr sz="1600" b="1"/>
            </a:lvl6pPr>
            <a:lvl7pPr marL="2727496" indent="0">
              <a:buNone/>
              <a:defRPr sz="1600" b="1"/>
            </a:lvl7pPr>
            <a:lvl8pPr marL="3182082" indent="0">
              <a:buNone/>
              <a:defRPr sz="1600" b="1"/>
            </a:lvl8pPr>
            <a:lvl9pPr marL="363666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5" y="1535113"/>
            <a:ext cx="4041775" cy="639762"/>
          </a:xfrm>
        </p:spPr>
        <p:txBody>
          <a:bodyPr anchor="b"/>
          <a:lstStyle>
            <a:lvl1pPr marL="0" indent="0">
              <a:buNone/>
              <a:defRPr sz="2400" b="1"/>
            </a:lvl1pPr>
            <a:lvl2pPr marL="454581" indent="0">
              <a:buNone/>
              <a:defRPr sz="2000" b="1"/>
            </a:lvl2pPr>
            <a:lvl3pPr marL="909167" indent="0">
              <a:buNone/>
              <a:defRPr sz="1800" b="1"/>
            </a:lvl3pPr>
            <a:lvl4pPr marL="1363754" indent="0">
              <a:buNone/>
              <a:defRPr sz="1600" b="1"/>
            </a:lvl4pPr>
            <a:lvl5pPr marL="1818338" indent="0">
              <a:buNone/>
              <a:defRPr sz="1600" b="1"/>
            </a:lvl5pPr>
            <a:lvl6pPr marL="2272914" indent="0">
              <a:buNone/>
              <a:defRPr sz="1600" b="1"/>
            </a:lvl6pPr>
            <a:lvl7pPr marL="2727496" indent="0">
              <a:buNone/>
              <a:defRPr sz="1600" b="1"/>
            </a:lvl7pPr>
            <a:lvl8pPr marL="3182082" indent="0">
              <a:buNone/>
              <a:defRPr sz="1600" b="1"/>
            </a:lvl8pPr>
            <a:lvl9pPr marL="363666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96166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119570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886620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5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49" y="273050"/>
            <a:ext cx="5111751" cy="585311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50" y="1435100"/>
            <a:ext cx="3008313" cy="4691063"/>
          </a:xfrm>
        </p:spPr>
        <p:txBody>
          <a:bodyPr/>
          <a:lstStyle>
            <a:lvl1pPr marL="0" indent="0">
              <a:buNone/>
              <a:defRPr sz="1400"/>
            </a:lvl1pPr>
            <a:lvl2pPr marL="454581" indent="0">
              <a:buNone/>
              <a:defRPr sz="1200"/>
            </a:lvl2pPr>
            <a:lvl3pPr marL="909167" indent="0">
              <a:buNone/>
              <a:defRPr sz="1000"/>
            </a:lvl3pPr>
            <a:lvl4pPr marL="1363754" indent="0">
              <a:buNone/>
              <a:defRPr sz="900"/>
            </a:lvl4pPr>
            <a:lvl5pPr marL="1818338" indent="0">
              <a:buNone/>
              <a:defRPr sz="900"/>
            </a:lvl5pPr>
            <a:lvl6pPr marL="2272914" indent="0">
              <a:buNone/>
              <a:defRPr sz="900"/>
            </a:lvl6pPr>
            <a:lvl7pPr marL="2727496" indent="0">
              <a:buNone/>
              <a:defRPr sz="900"/>
            </a:lvl7pPr>
            <a:lvl8pPr marL="3182082" indent="0">
              <a:buNone/>
              <a:defRPr sz="900"/>
            </a:lvl8pPr>
            <a:lvl9pPr marL="363666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444521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4"/>
            <a:ext cx="5486400" cy="4114800"/>
          </a:xfrm>
        </p:spPr>
        <p:txBody>
          <a:bodyPr/>
          <a:lstStyle>
            <a:lvl1pPr marL="0" indent="0">
              <a:buNone/>
              <a:defRPr sz="3100"/>
            </a:lvl1pPr>
            <a:lvl2pPr marL="454581" indent="0">
              <a:buNone/>
              <a:defRPr sz="2800"/>
            </a:lvl2pPr>
            <a:lvl3pPr marL="909167" indent="0">
              <a:buNone/>
              <a:defRPr sz="2400"/>
            </a:lvl3pPr>
            <a:lvl4pPr marL="1363754" indent="0">
              <a:buNone/>
              <a:defRPr sz="2000"/>
            </a:lvl4pPr>
            <a:lvl5pPr marL="1818338" indent="0">
              <a:buNone/>
              <a:defRPr sz="2000"/>
            </a:lvl5pPr>
            <a:lvl6pPr marL="2272914" indent="0">
              <a:buNone/>
              <a:defRPr sz="2000"/>
            </a:lvl6pPr>
            <a:lvl7pPr marL="2727496" indent="0">
              <a:buNone/>
              <a:defRPr sz="2000"/>
            </a:lvl7pPr>
            <a:lvl8pPr marL="3182082" indent="0">
              <a:buNone/>
              <a:defRPr sz="2000"/>
            </a:lvl8pPr>
            <a:lvl9pPr marL="3636662" indent="0">
              <a:buNone/>
              <a:defRPr sz="2000"/>
            </a:lvl9pPr>
          </a:lstStyle>
          <a:p>
            <a:endParaRPr lang="en-US"/>
          </a:p>
        </p:txBody>
      </p:sp>
      <p:sp>
        <p:nvSpPr>
          <p:cNvPr id="4" name="Text Placeholder 3"/>
          <p:cNvSpPr>
            <a:spLocks noGrp="1"/>
          </p:cNvSpPr>
          <p:nvPr>
            <p:ph type="body" sz="half" idx="2"/>
          </p:nvPr>
        </p:nvSpPr>
        <p:spPr>
          <a:xfrm>
            <a:off x="1792287" y="5367338"/>
            <a:ext cx="5486400" cy="804862"/>
          </a:xfrm>
        </p:spPr>
        <p:txBody>
          <a:bodyPr/>
          <a:lstStyle>
            <a:lvl1pPr marL="0" indent="0">
              <a:buNone/>
              <a:defRPr sz="1400"/>
            </a:lvl1pPr>
            <a:lvl2pPr marL="454581" indent="0">
              <a:buNone/>
              <a:defRPr sz="1200"/>
            </a:lvl2pPr>
            <a:lvl3pPr marL="909167" indent="0">
              <a:buNone/>
              <a:defRPr sz="1000"/>
            </a:lvl3pPr>
            <a:lvl4pPr marL="1363754" indent="0">
              <a:buNone/>
              <a:defRPr sz="900"/>
            </a:lvl4pPr>
            <a:lvl5pPr marL="1818338" indent="0">
              <a:buNone/>
              <a:defRPr sz="900"/>
            </a:lvl5pPr>
            <a:lvl6pPr marL="2272914" indent="0">
              <a:buNone/>
              <a:defRPr sz="900"/>
            </a:lvl6pPr>
            <a:lvl7pPr marL="2727496" indent="0">
              <a:buNone/>
              <a:defRPr sz="900"/>
            </a:lvl7pPr>
            <a:lvl8pPr marL="3182082" indent="0">
              <a:buNone/>
              <a:defRPr sz="900"/>
            </a:lvl8pPr>
            <a:lvl9pPr marL="363666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923735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51994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49" y="274638"/>
            <a:ext cx="20574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49" y="274638"/>
            <a:ext cx="6019801"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917603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589088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695040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820238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4581" indent="0">
              <a:buNone/>
              <a:defRPr sz="2000" b="1"/>
            </a:lvl2pPr>
            <a:lvl3pPr marL="909167" indent="0">
              <a:buNone/>
              <a:defRPr sz="1800" b="1"/>
            </a:lvl3pPr>
            <a:lvl4pPr marL="1363754" indent="0">
              <a:buNone/>
              <a:defRPr sz="1600" b="1"/>
            </a:lvl4pPr>
            <a:lvl5pPr marL="1818338" indent="0">
              <a:buNone/>
              <a:defRPr sz="1600" b="1"/>
            </a:lvl5pPr>
            <a:lvl6pPr marL="2272914" indent="0">
              <a:buNone/>
              <a:defRPr sz="1600" b="1"/>
            </a:lvl6pPr>
            <a:lvl7pPr marL="2727496" indent="0">
              <a:buNone/>
              <a:defRPr sz="1600" b="1"/>
            </a:lvl7pPr>
            <a:lvl8pPr marL="3182082" indent="0">
              <a:buNone/>
              <a:defRPr sz="1600" b="1"/>
            </a:lvl8pPr>
            <a:lvl9pPr marL="363666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5" y="1535113"/>
            <a:ext cx="4041775" cy="639762"/>
          </a:xfrm>
        </p:spPr>
        <p:txBody>
          <a:bodyPr anchor="b"/>
          <a:lstStyle>
            <a:lvl1pPr marL="0" indent="0">
              <a:buNone/>
              <a:defRPr sz="2400" b="1"/>
            </a:lvl1pPr>
            <a:lvl2pPr marL="454581" indent="0">
              <a:buNone/>
              <a:defRPr sz="2000" b="1"/>
            </a:lvl2pPr>
            <a:lvl3pPr marL="909167" indent="0">
              <a:buNone/>
              <a:defRPr sz="1800" b="1"/>
            </a:lvl3pPr>
            <a:lvl4pPr marL="1363754" indent="0">
              <a:buNone/>
              <a:defRPr sz="1600" b="1"/>
            </a:lvl4pPr>
            <a:lvl5pPr marL="1818338" indent="0">
              <a:buNone/>
              <a:defRPr sz="1600" b="1"/>
            </a:lvl5pPr>
            <a:lvl6pPr marL="2272914" indent="0">
              <a:buNone/>
              <a:defRPr sz="1600" b="1"/>
            </a:lvl6pPr>
            <a:lvl7pPr marL="2727496" indent="0">
              <a:buNone/>
              <a:defRPr sz="1600" b="1"/>
            </a:lvl7pPr>
            <a:lvl8pPr marL="3182082" indent="0">
              <a:buNone/>
              <a:defRPr sz="1600" b="1"/>
            </a:lvl8pPr>
            <a:lvl9pPr marL="363666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FB3980-8AB2-4677-B419-2514AD779D88}" type="datetimeFigureOut">
              <a:rPr lang="en-US" smtClean="0"/>
              <a:pPr/>
              <a:t>5/19/2016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E5BEC8-FAF2-46AB-87ED-7460988B6FA6}" type="slidenum">
              <a:rPr lang="en-US" smtClean="0"/>
              <a:pPr/>
              <a:t>‹#›</a:t>
            </a:fld>
            <a:endParaRPr lang="en-US"/>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455868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657209"/>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5100407"/>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930043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2161937"/>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94554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6878439"/>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49869"/>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6"/>
            <a:ext cx="7772400" cy="147002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4581" indent="0" algn="ctr">
              <a:buNone/>
              <a:defRPr>
                <a:solidFill>
                  <a:schemeClr val="tx1">
                    <a:tint val="75000"/>
                  </a:schemeClr>
                </a:solidFill>
              </a:defRPr>
            </a:lvl2pPr>
            <a:lvl3pPr marL="909167" indent="0" algn="ctr">
              <a:buNone/>
              <a:defRPr>
                <a:solidFill>
                  <a:schemeClr val="tx1">
                    <a:tint val="75000"/>
                  </a:schemeClr>
                </a:solidFill>
              </a:defRPr>
            </a:lvl3pPr>
            <a:lvl4pPr marL="1363754" indent="0" algn="ctr">
              <a:buNone/>
              <a:defRPr>
                <a:solidFill>
                  <a:schemeClr val="tx1">
                    <a:tint val="75000"/>
                  </a:schemeClr>
                </a:solidFill>
              </a:defRPr>
            </a:lvl4pPr>
            <a:lvl5pPr marL="1818338" indent="0" algn="ctr">
              <a:buNone/>
              <a:defRPr>
                <a:solidFill>
                  <a:schemeClr val="tx1">
                    <a:tint val="75000"/>
                  </a:schemeClr>
                </a:solidFill>
              </a:defRPr>
            </a:lvl5pPr>
            <a:lvl6pPr marL="2272914" indent="0" algn="ctr">
              <a:buNone/>
              <a:defRPr>
                <a:solidFill>
                  <a:schemeClr val="tx1">
                    <a:tint val="75000"/>
                  </a:schemeClr>
                </a:solidFill>
              </a:defRPr>
            </a:lvl6pPr>
            <a:lvl7pPr marL="2727496" indent="0" algn="ctr">
              <a:buNone/>
              <a:defRPr>
                <a:solidFill>
                  <a:schemeClr val="tx1">
                    <a:tint val="75000"/>
                  </a:schemeClr>
                </a:solidFill>
              </a:defRPr>
            </a:lvl7pPr>
            <a:lvl8pPr marL="3182082" indent="0" algn="ctr">
              <a:buNone/>
              <a:defRPr>
                <a:solidFill>
                  <a:schemeClr val="tx1">
                    <a:tint val="75000"/>
                  </a:schemeClr>
                </a:solidFill>
              </a:defRPr>
            </a:lvl8pPr>
            <a:lvl9pPr marL="363666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954052"/>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89066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FB3980-8AB2-4677-B419-2514AD779D88}" type="datetimeFigureOut">
              <a:rPr lang="en-US" smtClean="0"/>
              <a:pPr/>
              <a:t>5/19/2016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E5BEC8-FAF2-46AB-87ED-7460988B6FA6}" type="slidenum">
              <a:rPr lang="en-US" smtClean="0"/>
              <a:pPr/>
              <a:t>‹#›</a:t>
            </a:fld>
            <a:endParaRPr lang="en-US"/>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406947"/>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5" y="2906732"/>
            <a:ext cx="7772400" cy="1500187"/>
          </a:xfrm>
        </p:spPr>
        <p:txBody>
          <a:bodyPr anchor="b"/>
          <a:lstStyle>
            <a:lvl1pPr marL="0" indent="0">
              <a:buNone/>
              <a:defRPr sz="2000">
                <a:solidFill>
                  <a:schemeClr val="tx1">
                    <a:tint val="75000"/>
                  </a:schemeClr>
                </a:solidFill>
              </a:defRPr>
            </a:lvl1pPr>
            <a:lvl2pPr marL="454581" indent="0">
              <a:buNone/>
              <a:defRPr sz="1800">
                <a:solidFill>
                  <a:schemeClr val="tx1">
                    <a:tint val="75000"/>
                  </a:schemeClr>
                </a:solidFill>
              </a:defRPr>
            </a:lvl2pPr>
            <a:lvl3pPr marL="909167" indent="0">
              <a:buNone/>
              <a:defRPr sz="1600">
                <a:solidFill>
                  <a:schemeClr val="tx1">
                    <a:tint val="75000"/>
                  </a:schemeClr>
                </a:solidFill>
              </a:defRPr>
            </a:lvl3pPr>
            <a:lvl4pPr marL="1363754" indent="0">
              <a:buNone/>
              <a:defRPr sz="1400">
                <a:solidFill>
                  <a:schemeClr val="tx1">
                    <a:tint val="75000"/>
                  </a:schemeClr>
                </a:solidFill>
              </a:defRPr>
            </a:lvl4pPr>
            <a:lvl5pPr marL="1818338" indent="0">
              <a:buNone/>
              <a:defRPr sz="1400">
                <a:solidFill>
                  <a:schemeClr val="tx1">
                    <a:tint val="75000"/>
                  </a:schemeClr>
                </a:solidFill>
              </a:defRPr>
            </a:lvl5pPr>
            <a:lvl6pPr marL="2272914" indent="0">
              <a:buNone/>
              <a:defRPr sz="1400">
                <a:solidFill>
                  <a:schemeClr val="tx1">
                    <a:tint val="75000"/>
                  </a:schemeClr>
                </a:solidFill>
              </a:defRPr>
            </a:lvl6pPr>
            <a:lvl7pPr marL="2727496" indent="0">
              <a:buNone/>
              <a:defRPr sz="1400">
                <a:solidFill>
                  <a:schemeClr val="tx1">
                    <a:tint val="75000"/>
                  </a:schemeClr>
                </a:solidFill>
              </a:defRPr>
            </a:lvl7pPr>
            <a:lvl8pPr marL="3182082" indent="0">
              <a:buNone/>
              <a:defRPr sz="1400">
                <a:solidFill>
                  <a:schemeClr val="tx1">
                    <a:tint val="75000"/>
                  </a:schemeClr>
                </a:solidFill>
              </a:defRPr>
            </a:lvl8pPr>
            <a:lvl9pPr marL="363666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21811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1"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199" y="1600201"/>
            <a:ext cx="4038601"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494606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4581" indent="0">
              <a:buNone/>
              <a:defRPr sz="2000" b="1"/>
            </a:lvl2pPr>
            <a:lvl3pPr marL="909167" indent="0">
              <a:buNone/>
              <a:defRPr sz="1800" b="1"/>
            </a:lvl3pPr>
            <a:lvl4pPr marL="1363754" indent="0">
              <a:buNone/>
              <a:defRPr sz="1600" b="1"/>
            </a:lvl4pPr>
            <a:lvl5pPr marL="1818338" indent="0">
              <a:buNone/>
              <a:defRPr sz="1600" b="1"/>
            </a:lvl5pPr>
            <a:lvl6pPr marL="2272914" indent="0">
              <a:buNone/>
              <a:defRPr sz="1600" b="1"/>
            </a:lvl6pPr>
            <a:lvl7pPr marL="2727496" indent="0">
              <a:buNone/>
              <a:defRPr sz="1600" b="1"/>
            </a:lvl7pPr>
            <a:lvl8pPr marL="3182082" indent="0">
              <a:buNone/>
              <a:defRPr sz="1600" b="1"/>
            </a:lvl8pPr>
            <a:lvl9pPr marL="363666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5" y="1535113"/>
            <a:ext cx="4041775" cy="639762"/>
          </a:xfrm>
        </p:spPr>
        <p:txBody>
          <a:bodyPr anchor="b"/>
          <a:lstStyle>
            <a:lvl1pPr marL="0" indent="0">
              <a:buNone/>
              <a:defRPr sz="2400" b="1"/>
            </a:lvl1pPr>
            <a:lvl2pPr marL="454581" indent="0">
              <a:buNone/>
              <a:defRPr sz="2000" b="1"/>
            </a:lvl2pPr>
            <a:lvl3pPr marL="909167" indent="0">
              <a:buNone/>
              <a:defRPr sz="1800" b="1"/>
            </a:lvl3pPr>
            <a:lvl4pPr marL="1363754" indent="0">
              <a:buNone/>
              <a:defRPr sz="1600" b="1"/>
            </a:lvl4pPr>
            <a:lvl5pPr marL="1818338" indent="0">
              <a:buNone/>
              <a:defRPr sz="1600" b="1"/>
            </a:lvl5pPr>
            <a:lvl6pPr marL="2272914" indent="0">
              <a:buNone/>
              <a:defRPr sz="1600" b="1"/>
            </a:lvl6pPr>
            <a:lvl7pPr marL="2727496" indent="0">
              <a:buNone/>
              <a:defRPr sz="1600" b="1"/>
            </a:lvl7pPr>
            <a:lvl8pPr marL="3182082" indent="0">
              <a:buNone/>
              <a:defRPr sz="1600" b="1"/>
            </a:lvl8pPr>
            <a:lvl9pPr marL="363666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820114"/>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853916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84915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5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49" y="273050"/>
            <a:ext cx="5111751" cy="585311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50" y="1435100"/>
            <a:ext cx="3008313" cy="4691063"/>
          </a:xfrm>
        </p:spPr>
        <p:txBody>
          <a:bodyPr/>
          <a:lstStyle>
            <a:lvl1pPr marL="0" indent="0">
              <a:buNone/>
              <a:defRPr sz="1400"/>
            </a:lvl1pPr>
            <a:lvl2pPr marL="454581" indent="0">
              <a:buNone/>
              <a:defRPr sz="1200"/>
            </a:lvl2pPr>
            <a:lvl3pPr marL="909167" indent="0">
              <a:buNone/>
              <a:defRPr sz="1000"/>
            </a:lvl3pPr>
            <a:lvl4pPr marL="1363754" indent="0">
              <a:buNone/>
              <a:defRPr sz="900"/>
            </a:lvl4pPr>
            <a:lvl5pPr marL="1818338" indent="0">
              <a:buNone/>
              <a:defRPr sz="900"/>
            </a:lvl5pPr>
            <a:lvl6pPr marL="2272914" indent="0">
              <a:buNone/>
              <a:defRPr sz="900"/>
            </a:lvl6pPr>
            <a:lvl7pPr marL="2727496" indent="0">
              <a:buNone/>
              <a:defRPr sz="900"/>
            </a:lvl7pPr>
            <a:lvl8pPr marL="3182082" indent="0">
              <a:buNone/>
              <a:defRPr sz="900"/>
            </a:lvl8pPr>
            <a:lvl9pPr marL="363666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2656644"/>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4"/>
            <a:ext cx="5486400" cy="4114800"/>
          </a:xfrm>
        </p:spPr>
        <p:txBody>
          <a:bodyPr/>
          <a:lstStyle>
            <a:lvl1pPr marL="0" indent="0">
              <a:buNone/>
              <a:defRPr sz="3100"/>
            </a:lvl1pPr>
            <a:lvl2pPr marL="454581" indent="0">
              <a:buNone/>
              <a:defRPr sz="2800"/>
            </a:lvl2pPr>
            <a:lvl3pPr marL="909167" indent="0">
              <a:buNone/>
              <a:defRPr sz="2400"/>
            </a:lvl3pPr>
            <a:lvl4pPr marL="1363754" indent="0">
              <a:buNone/>
              <a:defRPr sz="2000"/>
            </a:lvl4pPr>
            <a:lvl5pPr marL="1818338" indent="0">
              <a:buNone/>
              <a:defRPr sz="2000"/>
            </a:lvl5pPr>
            <a:lvl6pPr marL="2272914" indent="0">
              <a:buNone/>
              <a:defRPr sz="2000"/>
            </a:lvl6pPr>
            <a:lvl7pPr marL="2727496" indent="0">
              <a:buNone/>
              <a:defRPr sz="2000"/>
            </a:lvl7pPr>
            <a:lvl8pPr marL="3182082" indent="0">
              <a:buNone/>
              <a:defRPr sz="2000"/>
            </a:lvl8pPr>
            <a:lvl9pPr marL="3636662" indent="0">
              <a:buNone/>
              <a:defRPr sz="2000"/>
            </a:lvl9pPr>
          </a:lstStyle>
          <a:p>
            <a:endParaRPr lang="en-US"/>
          </a:p>
        </p:txBody>
      </p:sp>
      <p:sp>
        <p:nvSpPr>
          <p:cNvPr id="4" name="Text Placeholder 3"/>
          <p:cNvSpPr>
            <a:spLocks noGrp="1"/>
          </p:cNvSpPr>
          <p:nvPr>
            <p:ph type="body" sz="half" idx="2"/>
          </p:nvPr>
        </p:nvSpPr>
        <p:spPr>
          <a:xfrm>
            <a:off x="1792287" y="5367338"/>
            <a:ext cx="5486400" cy="804862"/>
          </a:xfrm>
        </p:spPr>
        <p:txBody>
          <a:bodyPr/>
          <a:lstStyle>
            <a:lvl1pPr marL="0" indent="0">
              <a:buNone/>
              <a:defRPr sz="1400"/>
            </a:lvl1pPr>
            <a:lvl2pPr marL="454581" indent="0">
              <a:buNone/>
              <a:defRPr sz="1200"/>
            </a:lvl2pPr>
            <a:lvl3pPr marL="909167" indent="0">
              <a:buNone/>
              <a:defRPr sz="1000"/>
            </a:lvl3pPr>
            <a:lvl4pPr marL="1363754" indent="0">
              <a:buNone/>
              <a:defRPr sz="900"/>
            </a:lvl4pPr>
            <a:lvl5pPr marL="1818338" indent="0">
              <a:buNone/>
              <a:defRPr sz="900"/>
            </a:lvl5pPr>
            <a:lvl6pPr marL="2272914" indent="0">
              <a:buNone/>
              <a:defRPr sz="900"/>
            </a:lvl6pPr>
            <a:lvl7pPr marL="2727496" indent="0">
              <a:buNone/>
              <a:defRPr sz="900"/>
            </a:lvl7pPr>
            <a:lvl8pPr marL="3182082" indent="0">
              <a:buNone/>
              <a:defRPr sz="900"/>
            </a:lvl8pPr>
            <a:lvl9pPr marL="363666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4255023"/>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2729310"/>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49" y="274638"/>
            <a:ext cx="20574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49" y="274638"/>
            <a:ext cx="6019801"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391145"/>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6"/>
            <a:ext cx="7772400" cy="147002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4581" indent="0" algn="ctr">
              <a:buNone/>
              <a:defRPr>
                <a:solidFill>
                  <a:schemeClr val="tx1">
                    <a:tint val="75000"/>
                  </a:schemeClr>
                </a:solidFill>
              </a:defRPr>
            </a:lvl2pPr>
            <a:lvl3pPr marL="909167" indent="0" algn="ctr">
              <a:buNone/>
              <a:defRPr>
                <a:solidFill>
                  <a:schemeClr val="tx1">
                    <a:tint val="75000"/>
                  </a:schemeClr>
                </a:solidFill>
              </a:defRPr>
            </a:lvl3pPr>
            <a:lvl4pPr marL="1363754" indent="0" algn="ctr">
              <a:buNone/>
              <a:defRPr>
                <a:solidFill>
                  <a:schemeClr val="tx1">
                    <a:tint val="75000"/>
                  </a:schemeClr>
                </a:solidFill>
              </a:defRPr>
            </a:lvl4pPr>
            <a:lvl5pPr marL="1818338" indent="0" algn="ctr">
              <a:buNone/>
              <a:defRPr>
                <a:solidFill>
                  <a:schemeClr val="tx1">
                    <a:tint val="75000"/>
                  </a:schemeClr>
                </a:solidFill>
              </a:defRPr>
            </a:lvl5pPr>
            <a:lvl6pPr marL="2272914" indent="0" algn="ctr">
              <a:buNone/>
              <a:defRPr>
                <a:solidFill>
                  <a:schemeClr val="tx1">
                    <a:tint val="75000"/>
                  </a:schemeClr>
                </a:solidFill>
              </a:defRPr>
            </a:lvl6pPr>
            <a:lvl7pPr marL="2727496" indent="0" algn="ctr">
              <a:buNone/>
              <a:defRPr>
                <a:solidFill>
                  <a:schemeClr val="tx1">
                    <a:tint val="75000"/>
                  </a:schemeClr>
                </a:solidFill>
              </a:defRPr>
            </a:lvl7pPr>
            <a:lvl8pPr marL="3182082" indent="0" algn="ctr">
              <a:buNone/>
              <a:defRPr>
                <a:solidFill>
                  <a:schemeClr val="tx1">
                    <a:tint val="75000"/>
                  </a:schemeClr>
                </a:solidFill>
              </a:defRPr>
            </a:lvl8pPr>
            <a:lvl9pPr marL="363666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68786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B3980-8AB2-4677-B419-2514AD779D88}" type="datetimeFigureOut">
              <a:rPr lang="en-US" smtClean="0"/>
              <a:pPr/>
              <a:t>5/19/2016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E5BEC8-FAF2-46AB-87ED-7460988B6FA6}" type="slidenum">
              <a:rPr lang="en-US" smtClean="0"/>
              <a:pPr/>
              <a:t>‹#›</a:t>
            </a:fld>
            <a:endParaRPr lang="en-US"/>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672334"/>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406947"/>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5" y="2906732"/>
            <a:ext cx="7772400" cy="1500187"/>
          </a:xfrm>
        </p:spPr>
        <p:txBody>
          <a:bodyPr anchor="b"/>
          <a:lstStyle>
            <a:lvl1pPr marL="0" indent="0">
              <a:buNone/>
              <a:defRPr sz="2000">
                <a:solidFill>
                  <a:schemeClr val="tx1">
                    <a:tint val="75000"/>
                  </a:schemeClr>
                </a:solidFill>
              </a:defRPr>
            </a:lvl1pPr>
            <a:lvl2pPr marL="454581" indent="0">
              <a:buNone/>
              <a:defRPr sz="1800">
                <a:solidFill>
                  <a:schemeClr val="tx1">
                    <a:tint val="75000"/>
                  </a:schemeClr>
                </a:solidFill>
              </a:defRPr>
            </a:lvl2pPr>
            <a:lvl3pPr marL="909167" indent="0">
              <a:buNone/>
              <a:defRPr sz="1600">
                <a:solidFill>
                  <a:schemeClr val="tx1">
                    <a:tint val="75000"/>
                  </a:schemeClr>
                </a:solidFill>
              </a:defRPr>
            </a:lvl3pPr>
            <a:lvl4pPr marL="1363754" indent="0">
              <a:buNone/>
              <a:defRPr sz="1400">
                <a:solidFill>
                  <a:schemeClr val="tx1">
                    <a:tint val="75000"/>
                  </a:schemeClr>
                </a:solidFill>
              </a:defRPr>
            </a:lvl4pPr>
            <a:lvl5pPr marL="1818338" indent="0">
              <a:buNone/>
              <a:defRPr sz="1400">
                <a:solidFill>
                  <a:schemeClr val="tx1">
                    <a:tint val="75000"/>
                  </a:schemeClr>
                </a:solidFill>
              </a:defRPr>
            </a:lvl5pPr>
            <a:lvl6pPr marL="2272914" indent="0">
              <a:buNone/>
              <a:defRPr sz="1400">
                <a:solidFill>
                  <a:schemeClr val="tx1">
                    <a:tint val="75000"/>
                  </a:schemeClr>
                </a:solidFill>
              </a:defRPr>
            </a:lvl6pPr>
            <a:lvl7pPr marL="2727496" indent="0">
              <a:buNone/>
              <a:defRPr sz="1400">
                <a:solidFill>
                  <a:schemeClr val="tx1">
                    <a:tint val="75000"/>
                  </a:schemeClr>
                </a:solidFill>
              </a:defRPr>
            </a:lvl7pPr>
            <a:lvl8pPr marL="3182082" indent="0">
              <a:buNone/>
              <a:defRPr sz="1400">
                <a:solidFill>
                  <a:schemeClr val="tx1">
                    <a:tint val="75000"/>
                  </a:schemeClr>
                </a:solidFill>
              </a:defRPr>
            </a:lvl8pPr>
            <a:lvl9pPr marL="363666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22016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1"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199" y="1600201"/>
            <a:ext cx="4038601"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61487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4581" indent="0">
              <a:buNone/>
              <a:defRPr sz="2000" b="1"/>
            </a:lvl2pPr>
            <a:lvl3pPr marL="909167" indent="0">
              <a:buNone/>
              <a:defRPr sz="1800" b="1"/>
            </a:lvl3pPr>
            <a:lvl4pPr marL="1363754" indent="0">
              <a:buNone/>
              <a:defRPr sz="1600" b="1"/>
            </a:lvl4pPr>
            <a:lvl5pPr marL="1818338" indent="0">
              <a:buNone/>
              <a:defRPr sz="1600" b="1"/>
            </a:lvl5pPr>
            <a:lvl6pPr marL="2272914" indent="0">
              <a:buNone/>
              <a:defRPr sz="1600" b="1"/>
            </a:lvl6pPr>
            <a:lvl7pPr marL="2727496" indent="0">
              <a:buNone/>
              <a:defRPr sz="1600" b="1"/>
            </a:lvl7pPr>
            <a:lvl8pPr marL="3182082" indent="0">
              <a:buNone/>
              <a:defRPr sz="1600" b="1"/>
            </a:lvl8pPr>
            <a:lvl9pPr marL="363666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5" y="1535113"/>
            <a:ext cx="4041775" cy="639762"/>
          </a:xfrm>
        </p:spPr>
        <p:txBody>
          <a:bodyPr anchor="b"/>
          <a:lstStyle>
            <a:lvl1pPr marL="0" indent="0">
              <a:buNone/>
              <a:defRPr sz="2400" b="1"/>
            </a:lvl1pPr>
            <a:lvl2pPr marL="454581" indent="0">
              <a:buNone/>
              <a:defRPr sz="2000" b="1"/>
            </a:lvl2pPr>
            <a:lvl3pPr marL="909167" indent="0">
              <a:buNone/>
              <a:defRPr sz="1800" b="1"/>
            </a:lvl3pPr>
            <a:lvl4pPr marL="1363754" indent="0">
              <a:buNone/>
              <a:defRPr sz="1600" b="1"/>
            </a:lvl4pPr>
            <a:lvl5pPr marL="1818338" indent="0">
              <a:buNone/>
              <a:defRPr sz="1600" b="1"/>
            </a:lvl5pPr>
            <a:lvl6pPr marL="2272914" indent="0">
              <a:buNone/>
              <a:defRPr sz="1600" b="1"/>
            </a:lvl6pPr>
            <a:lvl7pPr marL="2727496" indent="0">
              <a:buNone/>
              <a:defRPr sz="1600" b="1"/>
            </a:lvl7pPr>
            <a:lvl8pPr marL="3182082" indent="0">
              <a:buNone/>
              <a:defRPr sz="1600" b="1"/>
            </a:lvl8pPr>
            <a:lvl9pPr marL="363666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264190"/>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9035956"/>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973854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5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49" y="273050"/>
            <a:ext cx="5111751" cy="585311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50" y="1435100"/>
            <a:ext cx="3008313" cy="4691063"/>
          </a:xfrm>
        </p:spPr>
        <p:txBody>
          <a:bodyPr/>
          <a:lstStyle>
            <a:lvl1pPr marL="0" indent="0">
              <a:buNone/>
              <a:defRPr sz="1400"/>
            </a:lvl1pPr>
            <a:lvl2pPr marL="454581" indent="0">
              <a:buNone/>
              <a:defRPr sz="1200"/>
            </a:lvl2pPr>
            <a:lvl3pPr marL="909167" indent="0">
              <a:buNone/>
              <a:defRPr sz="1000"/>
            </a:lvl3pPr>
            <a:lvl4pPr marL="1363754" indent="0">
              <a:buNone/>
              <a:defRPr sz="900"/>
            </a:lvl4pPr>
            <a:lvl5pPr marL="1818338" indent="0">
              <a:buNone/>
              <a:defRPr sz="900"/>
            </a:lvl5pPr>
            <a:lvl6pPr marL="2272914" indent="0">
              <a:buNone/>
              <a:defRPr sz="900"/>
            </a:lvl6pPr>
            <a:lvl7pPr marL="2727496" indent="0">
              <a:buNone/>
              <a:defRPr sz="900"/>
            </a:lvl7pPr>
            <a:lvl8pPr marL="3182082" indent="0">
              <a:buNone/>
              <a:defRPr sz="900"/>
            </a:lvl8pPr>
            <a:lvl9pPr marL="363666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800268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4"/>
            <a:ext cx="5486400" cy="4114800"/>
          </a:xfrm>
        </p:spPr>
        <p:txBody>
          <a:bodyPr/>
          <a:lstStyle>
            <a:lvl1pPr marL="0" indent="0">
              <a:buNone/>
              <a:defRPr sz="3100"/>
            </a:lvl1pPr>
            <a:lvl2pPr marL="454581" indent="0">
              <a:buNone/>
              <a:defRPr sz="2800"/>
            </a:lvl2pPr>
            <a:lvl3pPr marL="909167" indent="0">
              <a:buNone/>
              <a:defRPr sz="2400"/>
            </a:lvl3pPr>
            <a:lvl4pPr marL="1363754" indent="0">
              <a:buNone/>
              <a:defRPr sz="2000"/>
            </a:lvl4pPr>
            <a:lvl5pPr marL="1818338" indent="0">
              <a:buNone/>
              <a:defRPr sz="2000"/>
            </a:lvl5pPr>
            <a:lvl6pPr marL="2272914" indent="0">
              <a:buNone/>
              <a:defRPr sz="2000"/>
            </a:lvl6pPr>
            <a:lvl7pPr marL="2727496" indent="0">
              <a:buNone/>
              <a:defRPr sz="2000"/>
            </a:lvl7pPr>
            <a:lvl8pPr marL="3182082" indent="0">
              <a:buNone/>
              <a:defRPr sz="2000"/>
            </a:lvl8pPr>
            <a:lvl9pPr marL="3636662" indent="0">
              <a:buNone/>
              <a:defRPr sz="2000"/>
            </a:lvl9pPr>
          </a:lstStyle>
          <a:p>
            <a:endParaRPr lang="en-US"/>
          </a:p>
        </p:txBody>
      </p:sp>
      <p:sp>
        <p:nvSpPr>
          <p:cNvPr id="4" name="Text Placeholder 3"/>
          <p:cNvSpPr>
            <a:spLocks noGrp="1"/>
          </p:cNvSpPr>
          <p:nvPr>
            <p:ph type="body" sz="half" idx="2"/>
          </p:nvPr>
        </p:nvSpPr>
        <p:spPr>
          <a:xfrm>
            <a:off x="1792287" y="5367338"/>
            <a:ext cx="5486400" cy="804862"/>
          </a:xfrm>
        </p:spPr>
        <p:txBody>
          <a:bodyPr/>
          <a:lstStyle>
            <a:lvl1pPr marL="0" indent="0">
              <a:buNone/>
              <a:defRPr sz="1400"/>
            </a:lvl1pPr>
            <a:lvl2pPr marL="454581" indent="0">
              <a:buNone/>
              <a:defRPr sz="1200"/>
            </a:lvl2pPr>
            <a:lvl3pPr marL="909167" indent="0">
              <a:buNone/>
              <a:defRPr sz="1000"/>
            </a:lvl3pPr>
            <a:lvl4pPr marL="1363754" indent="0">
              <a:buNone/>
              <a:defRPr sz="900"/>
            </a:lvl4pPr>
            <a:lvl5pPr marL="1818338" indent="0">
              <a:buNone/>
              <a:defRPr sz="900"/>
            </a:lvl5pPr>
            <a:lvl6pPr marL="2272914" indent="0">
              <a:buNone/>
              <a:defRPr sz="900"/>
            </a:lvl6pPr>
            <a:lvl7pPr marL="2727496" indent="0">
              <a:buNone/>
              <a:defRPr sz="900"/>
            </a:lvl7pPr>
            <a:lvl8pPr marL="3182082" indent="0">
              <a:buNone/>
              <a:defRPr sz="900"/>
            </a:lvl8pPr>
            <a:lvl9pPr marL="363666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525939"/>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2012289"/>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49" y="274638"/>
            <a:ext cx="20574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49" y="274638"/>
            <a:ext cx="6019801"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196959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5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49" y="273050"/>
            <a:ext cx="5111751" cy="585311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50" y="1435100"/>
            <a:ext cx="3008313" cy="4691063"/>
          </a:xfrm>
        </p:spPr>
        <p:txBody>
          <a:bodyPr/>
          <a:lstStyle>
            <a:lvl1pPr marL="0" indent="0">
              <a:buNone/>
              <a:defRPr sz="1400"/>
            </a:lvl1pPr>
            <a:lvl2pPr marL="454581" indent="0">
              <a:buNone/>
              <a:defRPr sz="1200"/>
            </a:lvl2pPr>
            <a:lvl3pPr marL="909167" indent="0">
              <a:buNone/>
              <a:defRPr sz="1000"/>
            </a:lvl3pPr>
            <a:lvl4pPr marL="1363754" indent="0">
              <a:buNone/>
              <a:defRPr sz="900"/>
            </a:lvl4pPr>
            <a:lvl5pPr marL="1818338" indent="0">
              <a:buNone/>
              <a:defRPr sz="900"/>
            </a:lvl5pPr>
            <a:lvl6pPr marL="2272914" indent="0">
              <a:buNone/>
              <a:defRPr sz="900"/>
            </a:lvl6pPr>
            <a:lvl7pPr marL="2727496" indent="0">
              <a:buNone/>
              <a:defRPr sz="900"/>
            </a:lvl7pPr>
            <a:lvl8pPr marL="3182082" indent="0">
              <a:buNone/>
              <a:defRPr sz="900"/>
            </a:lvl8pPr>
            <a:lvl9pPr marL="363666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B3980-8AB2-4677-B419-2514AD779D88}" type="datetimeFigureOut">
              <a:rPr lang="en-US" smtClean="0"/>
              <a:pPr/>
              <a:t>5/19/2016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E5BEC8-FAF2-46AB-87ED-7460988B6FA6}" type="slidenum">
              <a:rPr lang="en-US" smtClean="0"/>
              <a:pPr/>
              <a:t>‹#›</a:t>
            </a:fld>
            <a:endParaRPr lang="en-US"/>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6"/>
            <a:ext cx="7772400" cy="147002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4581" indent="0" algn="ctr">
              <a:buNone/>
              <a:defRPr>
                <a:solidFill>
                  <a:schemeClr val="tx1">
                    <a:tint val="75000"/>
                  </a:schemeClr>
                </a:solidFill>
              </a:defRPr>
            </a:lvl2pPr>
            <a:lvl3pPr marL="909167" indent="0" algn="ctr">
              <a:buNone/>
              <a:defRPr>
                <a:solidFill>
                  <a:schemeClr val="tx1">
                    <a:tint val="75000"/>
                  </a:schemeClr>
                </a:solidFill>
              </a:defRPr>
            </a:lvl3pPr>
            <a:lvl4pPr marL="1363754" indent="0" algn="ctr">
              <a:buNone/>
              <a:defRPr>
                <a:solidFill>
                  <a:schemeClr val="tx1">
                    <a:tint val="75000"/>
                  </a:schemeClr>
                </a:solidFill>
              </a:defRPr>
            </a:lvl4pPr>
            <a:lvl5pPr marL="1818338" indent="0" algn="ctr">
              <a:buNone/>
              <a:defRPr>
                <a:solidFill>
                  <a:schemeClr val="tx1">
                    <a:tint val="75000"/>
                  </a:schemeClr>
                </a:solidFill>
              </a:defRPr>
            </a:lvl5pPr>
            <a:lvl6pPr marL="2272914" indent="0" algn="ctr">
              <a:buNone/>
              <a:defRPr>
                <a:solidFill>
                  <a:schemeClr val="tx1">
                    <a:tint val="75000"/>
                  </a:schemeClr>
                </a:solidFill>
              </a:defRPr>
            </a:lvl6pPr>
            <a:lvl7pPr marL="2727496" indent="0" algn="ctr">
              <a:buNone/>
              <a:defRPr>
                <a:solidFill>
                  <a:schemeClr val="tx1">
                    <a:tint val="75000"/>
                  </a:schemeClr>
                </a:solidFill>
              </a:defRPr>
            </a:lvl7pPr>
            <a:lvl8pPr marL="3182082" indent="0" algn="ctr">
              <a:buNone/>
              <a:defRPr>
                <a:solidFill>
                  <a:schemeClr val="tx1">
                    <a:tint val="75000"/>
                  </a:schemeClr>
                </a:solidFill>
              </a:defRPr>
            </a:lvl8pPr>
            <a:lvl9pPr marL="363666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8796534"/>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3377043"/>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406947"/>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5" y="2906732"/>
            <a:ext cx="7772400" cy="1500187"/>
          </a:xfrm>
        </p:spPr>
        <p:txBody>
          <a:bodyPr anchor="b"/>
          <a:lstStyle>
            <a:lvl1pPr marL="0" indent="0">
              <a:buNone/>
              <a:defRPr sz="2000">
                <a:solidFill>
                  <a:schemeClr val="tx1">
                    <a:tint val="75000"/>
                  </a:schemeClr>
                </a:solidFill>
              </a:defRPr>
            </a:lvl1pPr>
            <a:lvl2pPr marL="454581" indent="0">
              <a:buNone/>
              <a:defRPr sz="1800">
                <a:solidFill>
                  <a:schemeClr val="tx1">
                    <a:tint val="75000"/>
                  </a:schemeClr>
                </a:solidFill>
              </a:defRPr>
            </a:lvl2pPr>
            <a:lvl3pPr marL="909167" indent="0">
              <a:buNone/>
              <a:defRPr sz="1600">
                <a:solidFill>
                  <a:schemeClr val="tx1">
                    <a:tint val="75000"/>
                  </a:schemeClr>
                </a:solidFill>
              </a:defRPr>
            </a:lvl3pPr>
            <a:lvl4pPr marL="1363754" indent="0">
              <a:buNone/>
              <a:defRPr sz="1400">
                <a:solidFill>
                  <a:schemeClr val="tx1">
                    <a:tint val="75000"/>
                  </a:schemeClr>
                </a:solidFill>
              </a:defRPr>
            </a:lvl4pPr>
            <a:lvl5pPr marL="1818338" indent="0">
              <a:buNone/>
              <a:defRPr sz="1400">
                <a:solidFill>
                  <a:schemeClr val="tx1">
                    <a:tint val="75000"/>
                  </a:schemeClr>
                </a:solidFill>
              </a:defRPr>
            </a:lvl5pPr>
            <a:lvl6pPr marL="2272914" indent="0">
              <a:buNone/>
              <a:defRPr sz="1400">
                <a:solidFill>
                  <a:schemeClr val="tx1">
                    <a:tint val="75000"/>
                  </a:schemeClr>
                </a:solidFill>
              </a:defRPr>
            </a:lvl6pPr>
            <a:lvl7pPr marL="2727496" indent="0">
              <a:buNone/>
              <a:defRPr sz="1400">
                <a:solidFill>
                  <a:schemeClr val="tx1">
                    <a:tint val="75000"/>
                  </a:schemeClr>
                </a:solidFill>
              </a:defRPr>
            </a:lvl7pPr>
            <a:lvl8pPr marL="3182082" indent="0">
              <a:buNone/>
              <a:defRPr sz="1400">
                <a:solidFill>
                  <a:schemeClr val="tx1">
                    <a:tint val="75000"/>
                  </a:schemeClr>
                </a:solidFill>
              </a:defRPr>
            </a:lvl8pPr>
            <a:lvl9pPr marL="363666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82007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1"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199" y="1600201"/>
            <a:ext cx="4038601"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611227"/>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4581" indent="0">
              <a:buNone/>
              <a:defRPr sz="2000" b="1"/>
            </a:lvl2pPr>
            <a:lvl3pPr marL="909167" indent="0">
              <a:buNone/>
              <a:defRPr sz="1800" b="1"/>
            </a:lvl3pPr>
            <a:lvl4pPr marL="1363754" indent="0">
              <a:buNone/>
              <a:defRPr sz="1600" b="1"/>
            </a:lvl4pPr>
            <a:lvl5pPr marL="1818338" indent="0">
              <a:buNone/>
              <a:defRPr sz="1600" b="1"/>
            </a:lvl5pPr>
            <a:lvl6pPr marL="2272914" indent="0">
              <a:buNone/>
              <a:defRPr sz="1600" b="1"/>
            </a:lvl6pPr>
            <a:lvl7pPr marL="2727496" indent="0">
              <a:buNone/>
              <a:defRPr sz="1600" b="1"/>
            </a:lvl7pPr>
            <a:lvl8pPr marL="3182082" indent="0">
              <a:buNone/>
              <a:defRPr sz="1600" b="1"/>
            </a:lvl8pPr>
            <a:lvl9pPr marL="363666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5" y="1535113"/>
            <a:ext cx="4041775" cy="639762"/>
          </a:xfrm>
        </p:spPr>
        <p:txBody>
          <a:bodyPr anchor="b"/>
          <a:lstStyle>
            <a:lvl1pPr marL="0" indent="0">
              <a:buNone/>
              <a:defRPr sz="2400" b="1"/>
            </a:lvl1pPr>
            <a:lvl2pPr marL="454581" indent="0">
              <a:buNone/>
              <a:defRPr sz="2000" b="1"/>
            </a:lvl2pPr>
            <a:lvl3pPr marL="909167" indent="0">
              <a:buNone/>
              <a:defRPr sz="1800" b="1"/>
            </a:lvl3pPr>
            <a:lvl4pPr marL="1363754" indent="0">
              <a:buNone/>
              <a:defRPr sz="1600" b="1"/>
            </a:lvl4pPr>
            <a:lvl5pPr marL="1818338" indent="0">
              <a:buNone/>
              <a:defRPr sz="1600" b="1"/>
            </a:lvl5pPr>
            <a:lvl6pPr marL="2272914" indent="0">
              <a:buNone/>
              <a:defRPr sz="1600" b="1"/>
            </a:lvl6pPr>
            <a:lvl7pPr marL="2727496" indent="0">
              <a:buNone/>
              <a:defRPr sz="1600" b="1"/>
            </a:lvl7pPr>
            <a:lvl8pPr marL="3182082" indent="0">
              <a:buNone/>
              <a:defRPr sz="1600" b="1"/>
            </a:lvl8pPr>
            <a:lvl9pPr marL="363666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9064409"/>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627781"/>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4243737"/>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5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49" y="273050"/>
            <a:ext cx="5111751" cy="585311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50" y="1435100"/>
            <a:ext cx="3008313" cy="4691063"/>
          </a:xfrm>
        </p:spPr>
        <p:txBody>
          <a:bodyPr/>
          <a:lstStyle>
            <a:lvl1pPr marL="0" indent="0">
              <a:buNone/>
              <a:defRPr sz="1400"/>
            </a:lvl1pPr>
            <a:lvl2pPr marL="454581" indent="0">
              <a:buNone/>
              <a:defRPr sz="1200"/>
            </a:lvl2pPr>
            <a:lvl3pPr marL="909167" indent="0">
              <a:buNone/>
              <a:defRPr sz="1000"/>
            </a:lvl3pPr>
            <a:lvl4pPr marL="1363754" indent="0">
              <a:buNone/>
              <a:defRPr sz="900"/>
            </a:lvl4pPr>
            <a:lvl5pPr marL="1818338" indent="0">
              <a:buNone/>
              <a:defRPr sz="900"/>
            </a:lvl5pPr>
            <a:lvl6pPr marL="2272914" indent="0">
              <a:buNone/>
              <a:defRPr sz="900"/>
            </a:lvl6pPr>
            <a:lvl7pPr marL="2727496" indent="0">
              <a:buNone/>
              <a:defRPr sz="900"/>
            </a:lvl7pPr>
            <a:lvl8pPr marL="3182082" indent="0">
              <a:buNone/>
              <a:defRPr sz="900"/>
            </a:lvl8pPr>
            <a:lvl9pPr marL="363666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847783"/>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4"/>
            <a:ext cx="5486400" cy="4114800"/>
          </a:xfrm>
        </p:spPr>
        <p:txBody>
          <a:bodyPr/>
          <a:lstStyle>
            <a:lvl1pPr marL="0" indent="0">
              <a:buNone/>
              <a:defRPr sz="3100"/>
            </a:lvl1pPr>
            <a:lvl2pPr marL="454581" indent="0">
              <a:buNone/>
              <a:defRPr sz="2800"/>
            </a:lvl2pPr>
            <a:lvl3pPr marL="909167" indent="0">
              <a:buNone/>
              <a:defRPr sz="2400"/>
            </a:lvl3pPr>
            <a:lvl4pPr marL="1363754" indent="0">
              <a:buNone/>
              <a:defRPr sz="2000"/>
            </a:lvl4pPr>
            <a:lvl5pPr marL="1818338" indent="0">
              <a:buNone/>
              <a:defRPr sz="2000"/>
            </a:lvl5pPr>
            <a:lvl6pPr marL="2272914" indent="0">
              <a:buNone/>
              <a:defRPr sz="2000"/>
            </a:lvl6pPr>
            <a:lvl7pPr marL="2727496" indent="0">
              <a:buNone/>
              <a:defRPr sz="2000"/>
            </a:lvl7pPr>
            <a:lvl8pPr marL="3182082" indent="0">
              <a:buNone/>
              <a:defRPr sz="2000"/>
            </a:lvl8pPr>
            <a:lvl9pPr marL="3636662" indent="0">
              <a:buNone/>
              <a:defRPr sz="2000"/>
            </a:lvl9pPr>
          </a:lstStyle>
          <a:p>
            <a:endParaRPr lang="en-US"/>
          </a:p>
        </p:txBody>
      </p:sp>
      <p:sp>
        <p:nvSpPr>
          <p:cNvPr id="4" name="Text Placeholder 3"/>
          <p:cNvSpPr>
            <a:spLocks noGrp="1"/>
          </p:cNvSpPr>
          <p:nvPr>
            <p:ph type="body" sz="half" idx="2"/>
          </p:nvPr>
        </p:nvSpPr>
        <p:spPr>
          <a:xfrm>
            <a:off x="1792287" y="5367338"/>
            <a:ext cx="5486400" cy="804862"/>
          </a:xfrm>
        </p:spPr>
        <p:txBody>
          <a:bodyPr/>
          <a:lstStyle>
            <a:lvl1pPr marL="0" indent="0">
              <a:buNone/>
              <a:defRPr sz="1400"/>
            </a:lvl1pPr>
            <a:lvl2pPr marL="454581" indent="0">
              <a:buNone/>
              <a:defRPr sz="1200"/>
            </a:lvl2pPr>
            <a:lvl3pPr marL="909167" indent="0">
              <a:buNone/>
              <a:defRPr sz="1000"/>
            </a:lvl3pPr>
            <a:lvl4pPr marL="1363754" indent="0">
              <a:buNone/>
              <a:defRPr sz="900"/>
            </a:lvl4pPr>
            <a:lvl5pPr marL="1818338" indent="0">
              <a:buNone/>
              <a:defRPr sz="900"/>
            </a:lvl5pPr>
            <a:lvl6pPr marL="2272914" indent="0">
              <a:buNone/>
              <a:defRPr sz="900"/>
            </a:lvl6pPr>
            <a:lvl7pPr marL="2727496" indent="0">
              <a:buNone/>
              <a:defRPr sz="900"/>
            </a:lvl7pPr>
            <a:lvl8pPr marL="3182082" indent="0">
              <a:buNone/>
              <a:defRPr sz="900"/>
            </a:lvl8pPr>
            <a:lvl9pPr marL="363666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907424"/>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63428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4"/>
            <a:ext cx="5486400" cy="4114800"/>
          </a:xfrm>
        </p:spPr>
        <p:txBody>
          <a:bodyPr/>
          <a:lstStyle>
            <a:lvl1pPr marL="0" indent="0">
              <a:buNone/>
              <a:defRPr sz="3100"/>
            </a:lvl1pPr>
            <a:lvl2pPr marL="454581" indent="0">
              <a:buNone/>
              <a:defRPr sz="2800"/>
            </a:lvl2pPr>
            <a:lvl3pPr marL="909167" indent="0">
              <a:buNone/>
              <a:defRPr sz="2400"/>
            </a:lvl3pPr>
            <a:lvl4pPr marL="1363754" indent="0">
              <a:buNone/>
              <a:defRPr sz="2000"/>
            </a:lvl4pPr>
            <a:lvl5pPr marL="1818338" indent="0">
              <a:buNone/>
              <a:defRPr sz="2000"/>
            </a:lvl5pPr>
            <a:lvl6pPr marL="2272914" indent="0">
              <a:buNone/>
              <a:defRPr sz="2000"/>
            </a:lvl6pPr>
            <a:lvl7pPr marL="2727496" indent="0">
              <a:buNone/>
              <a:defRPr sz="2000"/>
            </a:lvl7pPr>
            <a:lvl8pPr marL="3182082" indent="0">
              <a:buNone/>
              <a:defRPr sz="2000"/>
            </a:lvl8pPr>
            <a:lvl9pPr marL="3636662" indent="0">
              <a:buNone/>
              <a:defRPr sz="2000"/>
            </a:lvl9pPr>
          </a:lstStyle>
          <a:p>
            <a:endParaRPr lang="en-US"/>
          </a:p>
        </p:txBody>
      </p:sp>
      <p:sp>
        <p:nvSpPr>
          <p:cNvPr id="4" name="Text Placeholder 3"/>
          <p:cNvSpPr>
            <a:spLocks noGrp="1"/>
          </p:cNvSpPr>
          <p:nvPr>
            <p:ph type="body" sz="half" idx="2"/>
          </p:nvPr>
        </p:nvSpPr>
        <p:spPr>
          <a:xfrm>
            <a:off x="1792287" y="5367338"/>
            <a:ext cx="5486400" cy="804862"/>
          </a:xfrm>
        </p:spPr>
        <p:txBody>
          <a:bodyPr/>
          <a:lstStyle>
            <a:lvl1pPr marL="0" indent="0">
              <a:buNone/>
              <a:defRPr sz="1400"/>
            </a:lvl1pPr>
            <a:lvl2pPr marL="454581" indent="0">
              <a:buNone/>
              <a:defRPr sz="1200"/>
            </a:lvl2pPr>
            <a:lvl3pPr marL="909167" indent="0">
              <a:buNone/>
              <a:defRPr sz="1000"/>
            </a:lvl3pPr>
            <a:lvl4pPr marL="1363754" indent="0">
              <a:buNone/>
              <a:defRPr sz="900"/>
            </a:lvl4pPr>
            <a:lvl5pPr marL="1818338" indent="0">
              <a:buNone/>
              <a:defRPr sz="900"/>
            </a:lvl5pPr>
            <a:lvl6pPr marL="2272914" indent="0">
              <a:buNone/>
              <a:defRPr sz="900"/>
            </a:lvl6pPr>
            <a:lvl7pPr marL="2727496" indent="0">
              <a:buNone/>
              <a:defRPr sz="900"/>
            </a:lvl7pPr>
            <a:lvl8pPr marL="3182082" indent="0">
              <a:buNone/>
              <a:defRPr sz="900"/>
            </a:lvl8pPr>
            <a:lvl9pPr marL="363666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B3980-8AB2-4677-B419-2514AD779D88}" type="datetimeFigureOut">
              <a:rPr lang="en-US" smtClean="0"/>
              <a:pPr/>
              <a:t>5/19/2016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E5BEC8-FAF2-46AB-87ED-7460988B6FA6}" type="slidenum">
              <a:rPr lang="en-US" smtClean="0"/>
              <a:pPr/>
              <a:t>‹#›</a:t>
            </a:fld>
            <a:endParaRPr lang="en-US"/>
          </a:p>
        </p:txBody>
      </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49" y="274638"/>
            <a:ext cx="20574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49" y="274638"/>
            <a:ext cx="6019801"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859758"/>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6"/>
            <a:ext cx="7772400" cy="147002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4581" indent="0" algn="ctr">
              <a:buNone/>
              <a:defRPr>
                <a:solidFill>
                  <a:schemeClr val="tx1">
                    <a:tint val="75000"/>
                  </a:schemeClr>
                </a:solidFill>
              </a:defRPr>
            </a:lvl2pPr>
            <a:lvl3pPr marL="909167" indent="0" algn="ctr">
              <a:buNone/>
              <a:defRPr>
                <a:solidFill>
                  <a:schemeClr val="tx1">
                    <a:tint val="75000"/>
                  </a:schemeClr>
                </a:solidFill>
              </a:defRPr>
            </a:lvl3pPr>
            <a:lvl4pPr marL="1363754" indent="0" algn="ctr">
              <a:buNone/>
              <a:defRPr>
                <a:solidFill>
                  <a:schemeClr val="tx1">
                    <a:tint val="75000"/>
                  </a:schemeClr>
                </a:solidFill>
              </a:defRPr>
            </a:lvl4pPr>
            <a:lvl5pPr marL="1818338" indent="0" algn="ctr">
              <a:buNone/>
              <a:defRPr>
                <a:solidFill>
                  <a:schemeClr val="tx1">
                    <a:tint val="75000"/>
                  </a:schemeClr>
                </a:solidFill>
              </a:defRPr>
            </a:lvl5pPr>
            <a:lvl6pPr marL="2272914" indent="0" algn="ctr">
              <a:buNone/>
              <a:defRPr>
                <a:solidFill>
                  <a:schemeClr val="tx1">
                    <a:tint val="75000"/>
                  </a:schemeClr>
                </a:solidFill>
              </a:defRPr>
            </a:lvl6pPr>
            <a:lvl7pPr marL="2727496" indent="0" algn="ctr">
              <a:buNone/>
              <a:defRPr>
                <a:solidFill>
                  <a:schemeClr val="tx1">
                    <a:tint val="75000"/>
                  </a:schemeClr>
                </a:solidFill>
              </a:defRPr>
            </a:lvl7pPr>
            <a:lvl8pPr marL="3182082" indent="0" algn="ctr">
              <a:buNone/>
              <a:defRPr>
                <a:solidFill>
                  <a:schemeClr val="tx1">
                    <a:tint val="75000"/>
                  </a:schemeClr>
                </a:solidFill>
              </a:defRPr>
            </a:lvl8pPr>
            <a:lvl9pPr marL="363666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3310515"/>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917095"/>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406947"/>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5" y="2906732"/>
            <a:ext cx="7772400" cy="1500187"/>
          </a:xfrm>
        </p:spPr>
        <p:txBody>
          <a:bodyPr anchor="b"/>
          <a:lstStyle>
            <a:lvl1pPr marL="0" indent="0">
              <a:buNone/>
              <a:defRPr sz="2000">
                <a:solidFill>
                  <a:schemeClr val="tx1">
                    <a:tint val="75000"/>
                  </a:schemeClr>
                </a:solidFill>
              </a:defRPr>
            </a:lvl1pPr>
            <a:lvl2pPr marL="454581" indent="0">
              <a:buNone/>
              <a:defRPr sz="1800">
                <a:solidFill>
                  <a:schemeClr val="tx1">
                    <a:tint val="75000"/>
                  </a:schemeClr>
                </a:solidFill>
              </a:defRPr>
            </a:lvl2pPr>
            <a:lvl3pPr marL="909167" indent="0">
              <a:buNone/>
              <a:defRPr sz="1600">
                <a:solidFill>
                  <a:schemeClr val="tx1">
                    <a:tint val="75000"/>
                  </a:schemeClr>
                </a:solidFill>
              </a:defRPr>
            </a:lvl3pPr>
            <a:lvl4pPr marL="1363754" indent="0">
              <a:buNone/>
              <a:defRPr sz="1400">
                <a:solidFill>
                  <a:schemeClr val="tx1">
                    <a:tint val="75000"/>
                  </a:schemeClr>
                </a:solidFill>
              </a:defRPr>
            </a:lvl4pPr>
            <a:lvl5pPr marL="1818338" indent="0">
              <a:buNone/>
              <a:defRPr sz="1400">
                <a:solidFill>
                  <a:schemeClr val="tx1">
                    <a:tint val="75000"/>
                  </a:schemeClr>
                </a:solidFill>
              </a:defRPr>
            </a:lvl5pPr>
            <a:lvl6pPr marL="2272914" indent="0">
              <a:buNone/>
              <a:defRPr sz="1400">
                <a:solidFill>
                  <a:schemeClr val="tx1">
                    <a:tint val="75000"/>
                  </a:schemeClr>
                </a:solidFill>
              </a:defRPr>
            </a:lvl6pPr>
            <a:lvl7pPr marL="2727496" indent="0">
              <a:buNone/>
              <a:defRPr sz="1400">
                <a:solidFill>
                  <a:schemeClr val="tx1">
                    <a:tint val="75000"/>
                  </a:schemeClr>
                </a:solidFill>
              </a:defRPr>
            </a:lvl7pPr>
            <a:lvl8pPr marL="3182082" indent="0">
              <a:buNone/>
              <a:defRPr sz="1400">
                <a:solidFill>
                  <a:schemeClr val="tx1">
                    <a:tint val="75000"/>
                  </a:schemeClr>
                </a:solidFill>
              </a:defRPr>
            </a:lvl8pPr>
            <a:lvl9pPr marL="363666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044979"/>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1"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199" y="1600201"/>
            <a:ext cx="4038601"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807924"/>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4581" indent="0">
              <a:buNone/>
              <a:defRPr sz="2000" b="1"/>
            </a:lvl2pPr>
            <a:lvl3pPr marL="909167" indent="0">
              <a:buNone/>
              <a:defRPr sz="1800" b="1"/>
            </a:lvl3pPr>
            <a:lvl4pPr marL="1363754" indent="0">
              <a:buNone/>
              <a:defRPr sz="1600" b="1"/>
            </a:lvl4pPr>
            <a:lvl5pPr marL="1818338" indent="0">
              <a:buNone/>
              <a:defRPr sz="1600" b="1"/>
            </a:lvl5pPr>
            <a:lvl6pPr marL="2272914" indent="0">
              <a:buNone/>
              <a:defRPr sz="1600" b="1"/>
            </a:lvl6pPr>
            <a:lvl7pPr marL="2727496" indent="0">
              <a:buNone/>
              <a:defRPr sz="1600" b="1"/>
            </a:lvl7pPr>
            <a:lvl8pPr marL="3182082" indent="0">
              <a:buNone/>
              <a:defRPr sz="1600" b="1"/>
            </a:lvl8pPr>
            <a:lvl9pPr marL="363666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5" y="1535113"/>
            <a:ext cx="4041775" cy="639762"/>
          </a:xfrm>
        </p:spPr>
        <p:txBody>
          <a:bodyPr anchor="b"/>
          <a:lstStyle>
            <a:lvl1pPr marL="0" indent="0">
              <a:buNone/>
              <a:defRPr sz="2400" b="1"/>
            </a:lvl1pPr>
            <a:lvl2pPr marL="454581" indent="0">
              <a:buNone/>
              <a:defRPr sz="2000" b="1"/>
            </a:lvl2pPr>
            <a:lvl3pPr marL="909167" indent="0">
              <a:buNone/>
              <a:defRPr sz="1800" b="1"/>
            </a:lvl3pPr>
            <a:lvl4pPr marL="1363754" indent="0">
              <a:buNone/>
              <a:defRPr sz="1600" b="1"/>
            </a:lvl4pPr>
            <a:lvl5pPr marL="1818338" indent="0">
              <a:buNone/>
              <a:defRPr sz="1600" b="1"/>
            </a:lvl5pPr>
            <a:lvl6pPr marL="2272914" indent="0">
              <a:buNone/>
              <a:defRPr sz="1600" b="1"/>
            </a:lvl6pPr>
            <a:lvl7pPr marL="2727496" indent="0">
              <a:buNone/>
              <a:defRPr sz="1600" b="1"/>
            </a:lvl7pPr>
            <a:lvl8pPr marL="3182082" indent="0">
              <a:buNone/>
              <a:defRPr sz="1600" b="1"/>
            </a:lvl8pPr>
            <a:lvl9pPr marL="363666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6468621"/>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1882019"/>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536943"/>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5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49" y="273050"/>
            <a:ext cx="5111751" cy="585311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50" y="1435100"/>
            <a:ext cx="3008313" cy="4691063"/>
          </a:xfrm>
        </p:spPr>
        <p:txBody>
          <a:bodyPr/>
          <a:lstStyle>
            <a:lvl1pPr marL="0" indent="0">
              <a:buNone/>
              <a:defRPr sz="1400"/>
            </a:lvl1pPr>
            <a:lvl2pPr marL="454581" indent="0">
              <a:buNone/>
              <a:defRPr sz="1200"/>
            </a:lvl2pPr>
            <a:lvl3pPr marL="909167" indent="0">
              <a:buNone/>
              <a:defRPr sz="1000"/>
            </a:lvl3pPr>
            <a:lvl4pPr marL="1363754" indent="0">
              <a:buNone/>
              <a:defRPr sz="900"/>
            </a:lvl4pPr>
            <a:lvl5pPr marL="1818338" indent="0">
              <a:buNone/>
              <a:defRPr sz="900"/>
            </a:lvl5pPr>
            <a:lvl6pPr marL="2272914" indent="0">
              <a:buNone/>
              <a:defRPr sz="900"/>
            </a:lvl6pPr>
            <a:lvl7pPr marL="2727496" indent="0">
              <a:buNone/>
              <a:defRPr sz="900"/>
            </a:lvl7pPr>
            <a:lvl8pPr marL="3182082" indent="0">
              <a:buNone/>
              <a:defRPr sz="900"/>
            </a:lvl8pPr>
            <a:lvl9pPr marL="363666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6609272"/>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4"/>
            <a:ext cx="5486400" cy="4114800"/>
          </a:xfrm>
        </p:spPr>
        <p:txBody>
          <a:bodyPr/>
          <a:lstStyle>
            <a:lvl1pPr marL="0" indent="0">
              <a:buNone/>
              <a:defRPr sz="3100"/>
            </a:lvl1pPr>
            <a:lvl2pPr marL="454581" indent="0">
              <a:buNone/>
              <a:defRPr sz="2800"/>
            </a:lvl2pPr>
            <a:lvl3pPr marL="909167" indent="0">
              <a:buNone/>
              <a:defRPr sz="2400"/>
            </a:lvl3pPr>
            <a:lvl4pPr marL="1363754" indent="0">
              <a:buNone/>
              <a:defRPr sz="2000"/>
            </a:lvl4pPr>
            <a:lvl5pPr marL="1818338" indent="0">
              <a:buNone/>
              <a:defRPr sz="2000"/>
            </a:lvl5pPr>
            <a:lvl6pPr marL="2272914" indent="0">
              <a:buNone/>
              <a:defRPr sz="2000"/>
            </a:lvl6pPr>
            <a:lvl7pPr marL="2727496" indent="0">
              <a:buNone/>
              <a:defRPr sz="2000"/>
            </a:lvl7pPr>
            <a:lvl8pPr marL="3182082" indent="0">
              <a:buNone/>
              <a:defRPr sz="2000"/>
            </a:lvl8pPr>
            <a:lvl9pPr marL="3636662" indent="0">
              <a:buNone/>
              <a:defRPr sz="2000"/>
            </a:lvl9pPr>
          </a:lstStyle>
          <a:p>
            <a:endParaRPr lang="en-US"/>
          </a:p>
        </p:txBody>
      </p:sp>
      <p:sp>
        <p:nvSpPr>
          <p:cNvPr id="4" name="Text Placeholder 3"/>
          <p:cNvSpPr>
            <a:spLocks noGrp="1"/>
          </p:cNvSpPr>
          <p:nvPr>
            <p:ph type="body" sz="half" idx="2"/>
          </p:nvPr>
        </p:nvSpPr>
        <p:spPr>
          <a:xfrm>
            <a:off x="1792287" y="5367338"/>
            <a:ext cx="5486400" cy="804862"/>
          </a:xfrm>
        </p:spPr>
        <p:txBody>
          <a:bodyPr/>
          <a:lstStyle>
            <a:lvl1pPr marL="0" indent="0">
              <a:buNone/>
              <a:defRPr sz="1400"/>
            </a:lvl1pPr>
            <a:lvl2pPr marL="454581" indent="0">
              <a:buNone/>
              <a:defRPr sz="1200"/>
            </a:lvl2pPr>
            <a:lvl3pPr marL="909167" indent="0">
              <a:buNone/>
              <a:defRPr sz="1000"/>
            </a:lvl3pPr>
            <a:lvl4pPr marL="1363754" indent="0">
              <a:buNone/>
              <a:defRPr sz="900"/>
            </a:lvl4pPr>
            <a:lvl5pPr marL="1818338" indent="0">
              <a:buNone/>
              <a:defRPr sz="900"/>
            </a:lvl5pPr>
            <a:lvl6pPr marL="2272914" indent="0">
              <a:buNone/>
              <a:defRPr sz="900"/>
            </a:lvl6pPr>
            <a:lvl7pPr marL="2727496" indent="0">
              <a:buNone/>
              <a:defRPr sz="900"/>
            </a:lvl7pPr>
            <a:lvl8pPr marL="3182082" indent="0">
              <a:buNone/>
              <a:defRPr sz="900"/>
            </a:lvl8pPr>
            <a:lvl9pPr marL="363666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508000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1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41"/>
            <a:ext cx="8229600" cy="1143000"/>
          </a:xfrm>
          <a:prstGeom prst="rect">
            <a:avLst/>
          </a:prstGeom>
        </p:spPr>
        <p:txBody>
          <a:bodyPr vert="horz" lIns="90920" tIns="45462" rIns="90920" bIns="454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4"/>
          </a:xfrm>
          <a:prstGeom prst="rect">
            <a:avLst/>
          </a:prstGeom>
        </p:spPr>
        <p:txBody>
          <a:bodyPr vert="horz" lIns="90920" tIns="45462" rIns="90920" bIns="454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0920" tIns="45462" rIns="90920" bIns="45462" rtlCol="0" anchor="ctr"/>
          <a:lstStyle>
            <a:lvl1pPr algn="l">
              <a:defRPr sz="1200">
                <a:solidFill>
                  <a:schemeClr val="tx1">
                    <a:tint val="75000"/>
                  </a:schemeClr>
                </a:solidFill>
              </a:defRPr>
            </a:lvl1pPr>
          </a:lstStyle>
          <a:p>
            <a:fld id="{FDFB3980-8AB2-4677-B419-2514AD779D88}" type="datetimeFigureOut">
              <a:rPr lang="en-US" smtClean="0"/>
              <a:pPr/>
              <a:t>5/19/2016</a:t>
            </a:fld>
            <a:endParaRPr lang="en-US"/>
          </a:p>
        </p:txBody>
      </p:sp>
      <p:sp>
        <p:nvSpPr>
          <p:cNvPr id="5" name="Footer Placeholder 4"/>
          <p:cNvSpPr>
            <a:spLocks noGrp="1"/>
          </p:cNvSpPr>
          <p:nvPr>
            <p:ph type="ftr" sz="quarter" idx="3"/>
          </p:nvPr>
        </p:nvSpPr>
        <p:spPr>
          <a:xfrm>
            <a:off x="3124201" y="6356350"/>
            <a:ext cx="2895600" cy="365125"/>
          </a:xfrm>
          <a:prstGeom prst="rect">
            <a:avLst/>
          </a:prstGeom>
        </p:spPr>
        <p:txBody>
          <a:bodyPr vert="horz" lIns="90920" tIns="45462" rIns="90920" bIns="45462"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0920" tIns="45462" rIns="90920" bIns="45462" rtlCol="0" anchor="ctr"/>
          <a:lstStyle>
            <a:lvl1pPr algn="r">
              <a:defRPr sz="1200">
                <a:solidFill>
                  <a:schemeClr val="tx1">
                    <a:tint val="75000"/>
                  </a:schemeClr>
                </a:solidFill>
              </a:defRPr>
            </a:lvl1pPr>
          </a:lstStyle>
          <a:p>
            <a:fld id="{63E5BEC8-FAF2-46AB-87ED-7460988B6FA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09167" rtl="0" eaLnBrk="1" latinLnBrk="0" hangingPunct="1">
        <a:spcBef>
          <a:spcPct val="0"/>
        </a:spcBef>
        <a:buNone/>
        <a:defRPr sz="4500" kern="1200">
          <a:solidFill>
            <a:schemeClr val="tx1"/>
          </a:solidFill>
          <a:latin typeface="+mj-lt"/>
          <a:ea typeface="+mj-ea"/>
          <a:cs typeface="+mj-cs"/>
        </a:defRPr>
      </a:lvl1pPr>
    </p:titleStyle>
    <p:bodyStyle>
      <a:lvl1pPr marL="340933" indent="-340933" algn="l" defTabSz="909167" rtl="0" eaLnBrk="1" latinLnBrk="0" hangingPunct="1">
        <a:spcBef>
          <a:spcPct val="20000"/>
        </a:spcBef>
        <a:buFont typeface="Arial" pitchFamily="34" charset="0"/>
        <a:buChar char="•"/>
        <a:defRPr sz="3100" kern="1200">
          <a:solidFill>
            <a:schemeClr val="tx1"/>
          </a:solidFill>
          <a:latin typeface="+mn-lt"/>
          <a:ea typeface="+mn-ea"/>
          <a:cs typeface="+mn-cs"/>
        </a:defRPr>
      </a:lvl1pPr>
      <a:lvl2pPr marL="738703" indent="-284113" algn="l" defTabSz="90916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6452" indent="-227290" algn="l" defTabSz="90916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1038"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5623"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0206"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4789"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9375"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3955"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9167" rtl="0" eaLnBrk="1" latinLnBrk="0" hangingPunct="1">
        <a:defRPr sz="1800" kern="1200">
          <a:solidFill>
            <a:schemeClr val="tx1"/>
          </a:solidFill>
          <a:latin typeface="+mn-lt"/>
          <a:ea typeface="+mn-ea"/>
          <a:cs typeface="+mn-cs"/>
        </a:defRPr>
      </a:lvl1pPr>
      <a:lvl2pPr marL="454581" algn="l" defTabSz="909167" rtl="0" eaLnBrk="1" latinLnBrk="0" hangingPunct="1">
        <a:defRPr sz="1800" kern="1200">
          <a:solidFill>
            <a:schemeClr val="tx1"/>
          </a:solidFill>
          <a:latin typeface="+mn-lt"/>
          <a:ea typeface="+mn-ea"/>
          <a:cs typeface="+mn-cs"/>
        </a:defRPr>
      </a:lvl2pPr>
      <a:lvl3pPr marL="909167" algn="l" defTabSz="909167" rtl="0" eaLnBrk="1" latinLnBrk="0" hangingPunct="1">
        <a:defRPr sz="1800" kern="1200">
          <a:solidFill>
            <a:schemeClr val="tx1"/>
          </a:solidFill>
          <a:latin typeface="+mn-lt"/>
          <a:ea typeface="+mn-ea"/>
          <a:cs typeface="+mn-cs"/>
        </a:defRPr>
      </a:lvl3pPr>
      <a:lvl4pPr marL="1363754" algn="l" defTabSz="909167" rtl="0" eaLnBrk="1" latinLnBrk="0" hangingPunct="1">
        <a:defRPr sz="1800" kern="1200">
          <a:solidFill>
            <a:schemeClr val="tx1"/>
          </a:solidFill>
          <a:latin typeface="+mn-lt"/>
          <a:ea typeface="+mn-ea"/>
          <a:cs typeface="+mn-cs"/>
        </a:defRPr>
      </a:lvl4pPr>
      <a:lvl5pPr marL="1818338" algn="l" defTabSz="909167" rtl="0" eaLnBrk="1" latinLnBrk="0" hangingPunct="1">
        <a:defRPr sz="1800" kern="1200">
          <a:solidFill>
            <a:schemeClr val="tx1"/>
          </a:solidFill>
          <a:latin typeface="+mn-lt"/>
          <a:ea typeface="+mn-ea"/>
          <a:cs typeface="+mn-cs"/>
        </a:defRPr>
      </a:lvl5pPr>
      <a:lvl6pPr marL="2272914" algn="l" defTabSz="909167" rtl="0" eaLnBrk="1" latinLnBrk="0" hangingPunct="1">
        <a:defRPr sz="1800" kern="1200">
          <a:solidFill>
            <a:schemeClr val="tx1"/>
          </a:solidFill>
          <a:latin typeface="+mn-lt"/>
          <a:ea typeface="+mn-ea"/>
          <a:cs typeface="+mn-cs"/>
        </a:defRPr>
      </a:lvl6pPr>
      <a:lvl7pPr marL="2727496" algn="l" defTabSz="909167" rtl="0" eaLnBrk="1" latinLnBrk="0" hangingPunct="1">
        <a:defRPr sz="1800" kern="1200">
          <a:solidFill>
            <a:schemeClr val="tx1"/>
          </a:solidFill>
          <a:latin typeface="+mn-lt"/>
          <a:ea typeface="+mn-ea"/>
          <a:cs typeface="+mn-cs"/>
        </a:defRPr>
      </a:lvl7pPr>
      <a:lvl8pPr marL="3182082" algn="l" defTabSz="909167" rtl="0" eaLnBrk="1" latinLnBrk="0" hangingPunct="1">
        <a:defRPr sz="1800" kern="1200">
          <a:solidFill>
            <a:schemeClr val="tx1"/>
          </a:solidFill>
          <a:latin typeface="+mn-lt"/>
          <a:ea typeface="+mn-ea"/>
          <a:cs typeface="+mn-cs"/>
        </a:defRPr>
      </a:lvl8pPr>
      <a:lvl9pPr marL="3636662" algn="l" defTabSz="90916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41"/>
            <a:ext cx="8229600" cy="1143000"/>
          </a:xfrm>
          <a:prstGeom prst="rect">
            <a:avLst/>
          </a:prstGeom>
        </p:spPr>
        <p:txBody>
          <a:bodyPr vert="horz" lIns="90920" tIns="45462" rIns="90920" bIns="454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4"/>
          </a:xfrm>
          <a:prstGeom prst="rect">
            <a:avLst/>
          </a:prstGeom>
        </p:spPr>
        <p:txBody>
          <a:bodyPr vert="horz" lIns="90920" tIns="45462" rIns="90920" bIns="454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0920" tIns="45462" rIns="90920" bIns="45462" rtlCol="0" anchor="ctr"/>
          <a:lstStyle>
            <a:lvl1pPr algn="l">
              <a:defRPr sz="1200">
                <a:solidFill>
                  <a:schemeClr val="tx1">
                    <a:tint val="75000"/>
                  </a:schemeClr>
                </a:solidFill>
              </a:defRPr>
            </a:lvl1p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0"/>
            <a:ext cx="2895600" cy="365125"/>
          </a:xfrm>
          <a:prstGeom prst="rect">
            <a:avLst/>
          </a:prstGeom>
        </p:spPr>
        <p:txBody>
          <a:bodyPr vert="horz" lIns="90920" tIns="45462" rIns="90920" bIns="45462"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0920" tIns="45462" rIns="90920" bIns="45462" rtlCol="0" anchor="ctr"/>
          <a:lstStyle>
            <a:lvl1pPr algn="r">
              <a:defRPr sz="1200">
                <a:solidFill>
                  <a:schemeClr val="tx1">
                    <a:tint val="75000"/>
                  </a:schemeClr>
                </a:solidFill>
              </a:defRPr>
            </a:lvl1p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487278"/>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transition>
    <p:fade/>
  </p:transition>
  <p:txStyles>
    <p:titleStyle>
      <a:lvl1pPr algn="ctr" defTabSz="909167" rtl="0" eaLnBrk="1" latinLnBrk="0" hangingPunct="1">
        <a:spcBef>
          <a:spcPct val="0"/>
        </a:spcBef>
        <a:buNone/>
        <a:defRPr sz="4500" kern="1200">
          <a:solidFill>
            <a:schemeClr val="tx1"/>
          </a:solidFill>
          <a:latin typeface="+mj-lt"/>
          <a:ea typeface="+mj-ea"/>
          <a:cs typeface="+mj-cs"/>
        </a:defRPr>
      </a:lvl1pPr>
    </p:titleStyle>
    <p:bodyStyle>
      <a:lvl1pPr marL="340933" indent="-340933" algn="l" defTabSz="909167" rtl="0" eaLnBrk="1" latinLnBrk="0" hangingPunct="1">
        <a:spcBef>
          <a:spcPct val="20000"/>
        </a:spcBef>
        <a:buFont typeface="Arial" pitchFamily="34" charset="0"/>
        <a:buChar char="•"/>
        <a:defRPr sz="3100" kern="1200">
          <a:solidFill>
            <a:schemeClr val="tx1"/>
          </a:solidFill>
          <a:latin typeface="+mn-lt"/>
          <a:ea typeface="+mn-ea"/>
          <a:cs typeface="+mn-cs"/>
        </a:defRPr>
      </a:lvl1pPr>
      <a:lvl2pPr marL="738703" indent="-284113" algn="l" defTabSz="90916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6452" indent="-227290" algn="l" defTabSz="90916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1038"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5623"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0206"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4789"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9375"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3955"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9167" rtl="0" eaLnBrk="1" latinLnBrk="0" hangingPunct="1">
        <a:defRPr sz="1800" kern="1200">
          <a:solidFill>
            <a:schemeClr val="tx1"/>
          </a:solidFill>
          <a:latin typeface="+mn-lt"/>
          <a:ea typeface="+mn-ea"/>
          <a:cs typeface="+mn-cs"/>
        </a:defRPr>
      </a:lvl1pPr>
      <a:lvl2pPr marL="454581" algn="l" defTabSz="909167" rtl="0" eaLnBrk="1" latinLnBrk="0" hangingPunct="1">
        <a:defRPr sz="1800" kern="1200">
          <a:solidFill>
            <a:schemeClr val="tx1"/>
          </a:solidFill>
          <a:latin typeface="+mn-lt"/>
          <a:ea typeface="+mn-ea"/>
          <a:cs typeface="+mn-cs"/>
        </a:defRPr>
      </a:lvl2pPr>
      <a:lvl3pPr marL="909167" algn="l" defTabSz="909167" rtl="0" eaLnBrk="1" latinLnBrk="0" hangingPunct="1">
        <a:defRPr sz="1800" kern="1200">
          <a:solidFill>
            <a:schemeClr val="tx1"/>
          </a:solidFill>
          <a:latin typeface="+mn-lt"/>
          <a:ea typeface="+mn-ea"/>
          <a:cs typeface="+mn-cs"/>
        </a:defRPr>
      </a:lvl3pPr>
      <a:lvl4pPr marL="1363754" algn="l" defTabSz="909167" rtl="0" eaLnBrk="1" latinLnBrk="0" hangingPunct="1">
        <a:defRPr sz="1800" kern="1200">
          <a:solidFill>
            <a:schemeClr val="tx1"/>
          </a:solidFill>
          <a:latin typeface="+mn-lt"/>
          <a:ea typeface="+mn-ea"/>
          <a:cs typeface="+mn-cs"/>
        </a:defRPr>
      </a:lvl4pPr>
      <a:lvl5pPr marL="1818338" algn="l" defTabSz="909167" rtl="0" eaLnBrk="1" latinLnBrk="0" hangingPunct="1">
        <a:defRPr sz="1800" kern="1200">
          <a:solidFill>
            <a:schemeClr val="tx1"/>
          </a:solidFill>
          <a:latin typeface="+mn-lt"/>
          <a:ea typeface="+mn-ea"/>
          <a:cs typeface="+mn-cs"/>
        </a:defRPr>
      </a:lvl5pPr>
      <a:lvl6pPr marL="2272914" algn="l" defTabSz="909167" rtl="0" eaLnBrk="1" latinLnBrk="0" hangingPunct="1">
        <a:defRPr sz="1800" kern="1200">
          <a:solidFill>
            <a:schemeClr val="tx1"/>
          </a:solidFill>
          <a:latin typeface="+mn-lt"/>
          <a:ea typeface="+mn-ea"/>
          <a:cs typeface="+mn-cs"/>
        </a:defRPr>
      </a:lvl6pPr>
      <a:lvl7pPr marL="2727496" algn="l" defTabSz="909167" rtl="0" eaLnBrk="1" latinLnBrk="0" hangingPunct="1">
        <a:defRPr sz="1800" kern="1200">
          <a:solidFill>
            <a:schemeClr val="tx1"/>
          </a:solidFill>
          <a:latin typeface="+mn-lt"/>
          <a:ea typeface="+mn-ea"/>
          <a:cs typeface="+mn-cs"/>
        </a:defRPr>
      </a:lvl7pPr>
      <a:lvl8pPr marL="3182082" algn="l" defTabSz="909167" rtl="0" eaLnBrk="1" latinLnBrk="0" hangingPunct="1">
        <a:defRPr sz="1800" kern="1200">
          <a:solidFill>
            <a:schemeClr val="tx1"/>
          </a:solidFill>
          <a:latin typeface="+mn-lt"/>
          <a:ea typeface="+mn-ea"/>
          <a:cs typeface="+mn-cs"/>
        </a:defRPr>
      </a:lvl8pPr>
      <a:lvl9pPr marL="3636662" algn="l" defTabSz="90916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DFB3980-8AB2-4677-B419-2514AD779D88}" type="datetimeFigureOut">
              <a:rPr lang="en-US" smtClean="0">
                <a:solidFill>
                  <a:prstClr val="black">
                    <a:tint val="75000"/>
                  </a:prstClr>
                </a:solidFill>
              </a:rPr>
              <a:pPr defTabSz="914400"/>
              <a:t>5/19/2016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3E5BEC8-FAF2-46AB-87ED-7460988B6FA6}"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4183379886"/>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i="0">
                <a:ea typeface="新細明體" panose="02020500000000000000" pitchFamily="18" charset="-120"/>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i="0">
                <a:ea typeface="新細明體" panose="02020500000000000000" pitchFamily="18" charset="-120"/>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i="0">
                <a:ea typeface="新細明體" panose="02020500000000000000" pitchFamily="18" charset="-120"/>
              </a:defRPr>
            </a:lvl1pPr>
          </a:lstStyle>
          <a:p>
            <a:pPr>
              <a:defRPr/>
            </a:pPr>
            <a:fld id="{C9806434-724D-4EA4-83F6-70F24FE6B76D}" type="slidenum">
              <a:rPr lang="en-US" altLang="zh-TW"/>
              <a:pPr>
                <a:defRPr/>
              </a:pPr>
              <a:t>‹#›</a:t>
            </a:fld>
            <a:endParaRPr lang="en-US" altLang="zh-TW"/>
          </a:p>
        </p:txBody>
      </p:sp>
    </p:spTree>
    <p:extLst>
      <p:ext uri="{BB962C8B-B14F-4D97-AF65-F5344CB8AC3E}">
        <p14:creationId xmlns:p14="http://schemas.microsoft.com/office/powerpoint/2010/main" val="1539511439"/>
      </p:ext>
    </p:extLst>
  </p:cSld>
  <p:clrMap bg1="lt1" tx1="dk1" bg2="lt2" tx2="dk2" accent1="accent1" accent2="accent2" accent3="accent3" accent4="accent4" accent5="accent5" accent6="accent6" hlink="hlink" folHlink="folHlink"/>
  <p:sldLayoutIdLst>
    <p:sldLayoutId id="2147484078" r:id="rId1"/>
  </p:sldLayoutIdLst>
  <p:transition>
    <p:fade/>
  </p:transition>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5pPr>
      <a:lvl6pPr marL="4572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6pPr>
      <a:lvl7pPr marL="9144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7pPr>
      <a:lvl8pPr marL="13716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8pPr>
      <a:lvl9pPr marL="18288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4"/>
            <a:ext cx="8229600" cy="1139824"/>
          </a:xfrm>
          <a:prstGeom prst="rect">
            <a:avLst/>
          </a:prstGeom>
          <a:noFill/>
          <a:ln w="9525">
            <a:noFill/>
            <a:miter lim="800000"/>
            <a:headEnd/>
            <a:tailEnd/>
          </a:ln>
        </p:spPr>
        <p:txBody>
          <a:bodyPr vert="horz" wrap="square" lIns="90920" tIns="45462" rIns="90920" bIns="45462"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1"/>
            <a:ext cx="8229600" cy="4530726"/>
          </a:xfrm>
          <a:prstGeom prst="rect">
            <a:avLst/>
          </a:prstGeom>
          <a:noFill/>
          <a:ln w="9525">
            <a:noFill/>
            <a:miter lim="800000"/>
            <a:headEnd/>
            <a:tailEnd/>
          </a:ln>
        </p:spPr>
        <p:txBody>
          <a:bodyPr vert="horz" wrap="square" lIns="90920" tIns="45462" rIns="90920" bIns="4546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200">
          <a:solidFill>
            <a:srgbClr val="596442"/>
          </a:solidFill>
          <a:latin typeface="+mj-lt"/>
          <a:ea typeface="+mj-ea"/>
          <a:cs typeface="+mj-cs"/>
        </a:defRPr>
      </a:lvl1pPr>
      <a:lvl2pPr algn="l" rtl="0" eaLnBrk="0" fontAlgn="base" hangingPunct="0">
        <a:spcBef>
          <a:spcPct val="0"/>
        </a:spcBef>
        <a:spcAft>
          <a:spcPct val="0"/>
        </a:spcAft>
        <a:defRPr sz="4200">
          <a:solidFill>
            <a:srgbClr val="596442"/>
          </a:solidFill>
          <a:latin typeface="Garamond" pitchFamily="18" charset="0"/>
          <a:cs typeface="Arial" charset="0"/>
        </a:defRPr>
      </a:lvl2pPr>
      <a:lvl3pPr algn="l" rtl="0" eaLnBrk="0" fontAlgn="base" hangingPunct="0">
        <a:spcBef>
          <a:spcPct val="0"/>
        </a:spcBef>
        <a:spcAft>
          <a:spcPct val="0"/>
        </a:spcAft>
        <a:defRPr sz="4200">
          <a:solidFill>
            <a:srgbClr val="596442"/>
          </a:solidFill>
          <a:latin typeface="Garamond" pitchFamily="18" charset="0"/>
          <a:cs typeface="Arial" charset="0"/>
        </a:defRPr>
      </a:lvl3pPr>
      <a:lvl4pPr algn="l" rtl="0" eaLnBrk="0" fontAlgn="base" hangingPunct="0">
        <a:spcBef>
          <a:spcPct val="0"/>
        </a:spcBef>
        <a:spcAft>
          <a:spcPct val="0"/>
        </a:spcAft>
        <a:defRPr sz="4200">
          <a:solidFill>
            <a:srgbClr val="596442"/>
          </a:solidFill>
          <a:latin typeface="Garamond" pitchFamily="18" charset="0"/>
          <a:cs typeface="Arial" charset="0"/>
        </a:defRPr>
      </a:lvl4pPr>
      <a:lvl5pPr algn="l" rtl="0" eaLnBrk="0" fontAlgn="base" hangingPunct="0">
        <a:spcBef>
          <a:spcPct val="0"/>
        </a:spcBef>
        <a:spcAft>
          <a:spcPct val="0"/>
        </a:spcAft>
        <a:defRPr sz="4200">
          <a:solidFill>
            <a:srgbClr val="596442"/>
          </a:solidFill>
          <a:latin typeface="Garamond" pitchFamily="18" charset="0"/>
          <a:cs typeface="Arial" charset="0"/>
        </a:defRPr>
      </a:lvl5pPr>
      <a:lvl6pPr marL="454581" algn="l" rtl="0" fontAlgn="base">
        <a:spcBef>
          <a:spcPct val="0"/>
        </a:spcBef>
        <a:spcAft>
          <a:spcPct val="0"/>
        </a:spcAft>
        <a:defRPr sz="4200">
          <a:solidFill>
            <a:srgbClr val="596442"/>
          </a:solidFill>
          <a:latin typeface="Garamond" pitchFamily="18" charset="0"/>
          <a:cs typeface="Arial" charset="0"/>
        </a:defRPr>
      </a:lvl6pPr>
      <a:lvl7pPr marL="909167" algn="l" rtl="0" fontAlgn="base">
        <a:spcBef>
          <a:spcPct val="0"/>
        </a:spcBef>
        <a:spcAft>
          <a:spcPct val="0"/>
        </a:spcAft>
        <a:defRPr sz="4200">
          <a:solidFill>
            <a:srgbClr val="596442"/>
          </a:solidFill>
          <a:latin typeface="Garamond" pitchFamily="18" charset="0"/>
          <a:cs typeface="Arial" charset="0"/>
        </a:defRPr>
      </a:lvl7pPr>
      <a:lvl8pPr marL="1363754" algn="l" rtl="0" fontAlgn="base">
        <a:spcBef>
          <a:spcPct val="0"/>
        </a:spcBef>
        <a:spcAft>
          <a:spcPct val="0"/>
        </a:spcAft>
        <a:defRPr sz="4200">
          <a:solidFill>
            <a:srgbClr val="596442"/>
          </a:solidFill>
          <a:latin typeface="Garamond" pitchFamily="18" charset="0"/>
          <a:cs typeface="Arial" charset="0"/>
        </a:defRPr>
      </a:lvl8pPr>
      <a:lvl9pPr marL="1818338" algn="l" rtl="0" fontAlgn="base">
        <a:spcBef>
          <a:spcPct val="0"/>
        </a:spcBef>
        <a:spcAft>
          <a:spcPct val="0"/>
        </a:spcAft>
        <a:defRPr sz="4200">
          <a:solidFill>
            <a:srgbClr val="596442"/>
          </a:solidFill>
          <a:latin typeface="Garamond" pitchFamily="18" charset="0"/>
          <a:cs typeface="Arial" charset="0"/>
        </a:defRPr>
      </a:lvl9pPr>
    </p:titleStyle>
    <p:bodyStyle>
      <a:lvl1pPr marL="340933" indent="-340933" algn="l" rtl="0" eaLnBrk="0" fontAlgn="base" hangingPunct="0">
        <a:spcBef>
          <a:spcPct val="20000"/>
        </a:spcBef>
        <a:spcAft>
          <a:spcPct val="0"/>
        </a:spcAft>
        <a:buClr>
          <a:srgbClr val="CC5300"/>
        </a:buClr>
        <a:buSzPct val="120000"/>
        <a:buFont typeface="Wingdings" pitchFamily="2" charset="2"/>
        <a:buChar char="§"/>
        <a:defRPr sz="3000">
          <a:solidFill>
            <a:schemeClr val="tx1"/>
          </a:solidFill>
          <a:latin typeface="+mn-lt"/>
          <a:ea typeface="+mn-ea"/>
          <a:cs typeface="+mn-cs"/>
        </a:defRPr>
      </a:lvl1pPr>
      <a:lvl2pPr marL="666089" indent="-323566" algn="l" rtl="0" eaLnBrk="0" fontAlgn="base" hangingPunct="0">
        <a:spcBef>
          <a:spcPct val="20000"/>
        </a:spcBef>
        <a:spcAft>
          <a:spcPct val="0"/>
        </a:spcAft>
        <a:buClr>
          <a:srgbClr val="CC5300"/>
        </a:buClr>
        <a:buSzPct val="90000"/>
        <a:buFont typeface="Wingdings" pitchFamily="2" charset="2"/>
        <a:buChar char="Ø"/>
        <a:defRPr sz="2600">
          <a:solidFill>
            <a:schemeClr val="tx1"/>
          </a:solidFill>
          <a:latin typeface="+mn-lt"/>
          <a:cs typeface="+mn-cs"/>
        </a:defRPr>
      </a:lvl2pPr>
      <a:lvl3pPr marL="1016496" indent="-348810" algn="l" rtl="0" eaLnBrk="0" fontAlgn="base" hangingPunct="0">
        <a:spcBef>
          <a:spcPct val="20000"/>
        </a:spcBef>
        <a:spcAft>
          <a:spcPct val="0"/>
        </a:spcAft>
        <a:buClr>
          <a:srgbClr val="CC5300"/>
        </a:buClr>
        <a:buSzPct val="90000"/>
        <a:buFont typeface="Wingdings" pitchFamily="2" charset="2"/>
        <a:buChar char="§"/>
        <a:defRPr sz="2200">
          <a:solidFill>
            <a:schemeClr val="tx1"/>
          </a:solidFill>
          <a:latin typeface="+mn-lt"/>
          <a:cs typeface="+mn-cs"/>
        </a:defRPr>
      </a:lvl3pPr>
      <a:lvl4pPr marL="1332184" indent="-314115" algn="l" rtl="0" eaLnBrk="0" fontAlgn="base" hangingPunct="0">
        <a:spcBef>
          <a:spcPct val="20000"/>
        </a:spcBef>
        <a:spcAft>
          <a:spcPct val="0"/>
        </a:spcAft>
        <a:buClr>
          <a:srgbClr val="CC5300"/>
        </a:buClr>
        <a:buSzPct val="90000"/>
        <a:buFont typeface="Wingdings" pitchFamily="2" charset="2"/>
        <a:buChar char="§"/>
        <a:defRPr sz="2000">
          <a:solidFill>
            <a:schemeClr val="tx1"/>
          </a:solidFill>
          <a:latin typeface="+mn-lt"/>
          <a:cs typeface="+mn-cs"/>
        </a:defRPr>
      </a:lvl4pPr>
      <a:lvl5pPr marL="1671533" indent="-337783" algn="l" rtl="0" eaLnBrk="0" fontAlgn="base" hangingPunct="0">
        <a:spcBef>
          <a:spcPct val="20000"/>
        </a:spcBef>
        <a:spcAft>
          <a:spcPct val="0"/>
        </a:spcAft>
        <a:buClr>
          <a:srgbClr val="CC5300"/>
        </a:buClr>
        <a:buSzPct val="90000"/>
        <a:buFont typeface="Wingdings" pitchFamily="2" charset="2"/>
        <a:buChar char="§"/>
        <a:defRPr sz="2000">
          <a:solidFill>
            <a:schemeClr val="tx1"/>
          </a:solidFill>
          <a:latin typeface="+mn-lt"/>
          <a:cs typeface="+mn-cs"/>
        </a:defRPr>
      </a:lvl5pPr>
      <a:lvl6pPr marL="2126119" indent="-337783" algn="l" rtl="0" fontAlgn="base">
        <a:spcBef>
          <a:spcPct val="20000"/>
        </a:spcBef>
        <a:spcAft>
          <a:spcPct val="0"/>
        </a:spcAft>
        <a:buClr>
          <a:srgbClr val="CC5300"/>
        </a:buClr>
        <a:buSzPct val="90000"/>
        <a:buFont typeface="Wingdings" pitchFamily="2" charset="2"/>
        <a:buChar char="§"/>
        <a:defRPr sz="2000">
          <a:solidFill>
            <a:schemeClr val="tx1"/>
          </a:solidFill>
          <a:latin typeface="+mn-lt"/>
          <a:cs typeface="+mn-cs"/>
        </a:defRPr>
      </a:lvl6pPr>
      <a:lvl7pPr marL="2580709" indent="-337783" algn="l" rtl="0" fontAlgn="base">
        <a:spcBef>
          <a:spcPct val="20000"/>
        </a:spcBef>
        <a:spcAft>
          <a:spcPct val="0"/>
        </a:spcAft>
        <a:buClr>
          <a:srgbClr val="CC5300"/>
        </a:buClr>
        <a:buSzPct val="90000"/>
        <a:buFont typeface="Wingdings" pitchFamily="2" charset="2"/>
        <a:buChar char="§"/>
        <a:defRPr sz="2000">
          <a:solidFill>
            <a:schemeClr val="tx1"/>
          </a:solidFill>
          <a:latin typeface="+mn-lt"/>
          <a:cs typeface="+mn-cs"/>
        </a:defRPr>
      </a:lvl7pPr>
      <a:lvl8pPr marL="3035291" indent="-337783" algn="l" rtl="0" fontAlgn="base">
        <a:spcBef>
          <a:spcPct val="20000"/>
        </a:spcBef>
        <a:spcAft>
          <a:spcPct val="0"/>
        </a:spcAft>
        <a:buClr>
          <a:srgbClr val="CC5300"/>
        </a:buClr>
        <a:buSzPct val="90000"/>
        <a:buFont typeface="Wingdings" pitchFamily="2" charset="2"/>
        <a:buChar char="§"/>
        <a:defRPr sz="2000">
          <a:solidFill>
            <a:schemeClr val="tx1"/>
          </a:solidFill>
          <a:latin typeface="+mn-lt"/>
          <a:cs typeface="+mn-cs"/>
        </a:defRPr>
      </a:lvl8pPr>
      <a:lvl9pPr marL="3489870" indent="-337783" algn="l" rtl="0" fontAlgn="base">
        <a:spcBef>
          <a:spcPct val="20000"/>
        </a:spcBef>
        <a:spcAft>
          <a:spcPct val="0"/>
        </a:spcAft>
        <a:buClr>
          <a:srgbClr val="CC5300"/>
        </a:buClr>
        <a:buSzPct val="90000"/>
        <a:buFont typeface="Wingdings" pitchFamily="2" charset="2"/>
        <a:buChar char="§"/>
        <a:defRPr sz="2000">
          <a:solidFill>
            <a:schemeClr val="tx1"/>
          </a:solidFill>
          <a:latin typeface="+mn-lt"/>
          <a:cs typeface="+mn-cs"/>
        </a:defRPr>
      </a:lvl9pPr>
    </p:bodyStyle>
    <p:otherStyle>
      <a:defPPr>
        <a:defRPr lang="en-US"/>
      </a:defPPr>
      <a:lvl1pPr marL="0" algn="l" defTabSz="909167" rtl="0" eaLnBrk="1" latinLnBrk="0" hangingPunct="1">
        <a:defRPr sz="1800" kern="1200">
          <a:solidFill>
            <a:schemeClr val="tx1"/>
          </a:solidFill>
          <a:latin typeface="+mn-lt"/>
          <a:ea typeface="+mn-ea"/>
          <a:cs typeface="+mn-cs"/>
        </a:defRPr>
      </a:lvl1pPr>
      <a:lvl2pPr marL="454581" algn="l" defTabSz="909167" rtl="0" eaLnBrk="1" latinLnBrk="0" hangingPunct="1">
        <a:defRPr sz="1800" kern="1200">
          <a:solidFill>
            <a:schemeClr val="tx1"/>
          </a:solidFill>
          <a:latin typeface="+mn-lt"/>
          <a:ea typeface="+mn-ea"/>
          <a:cs typeface="+mn-cs"/>
        </a:defRPr>
      </a:lvl2pPr>
      <a:lvl3pPr marL="909167" algn="l" defTabSz="909167" rtl="0" eaLnBrk="1" latinLnBrk="0" hangingPunct="1">
        <a:defRPr sz="1800" kern="1200">
          <a:solidFill>
            <a:schemeClr val="tx1"/>
          </a:solidFill>
          <a:latin typeface="+mn-lt"/>
          <a:ea typeface="+mn-ea"/>
          <a:cs typeface="+mn-cs"/>
        </a:defRPr>
      </a:lvl3pPr>
      <a:lvl4pPr marL="1363754" algn="l" defTabSz="909167" rtl="0" eaLnBrk="1" latinLnBrk="0" hangingPunct="1">
        <a:defRPr sz="1800" kern="1200">
          <a:solidFill>
            <a:schemeClr val="tx1"/>
          </a:solidFill>
          <a:latin typeface="+mn-lt"/>
          <a:ea typeface="+mn-ea"/>
          <a:cs typeface="+mn-cs"/>
        </a:defRPr>
      </a:lvl4pPr>
      <a:lvl5pPr marL="1818338" algn="l" defTabSz="909167" rtl="0" eaLnBrk="1" latinLnBrk="0" hangingPunct="1">
        <a:defRPr sz="1800" kern="1200">
          <a:solidFill>
            <a:schemeClr val="tx1"/>
          </a:solidFill>
          <a:latin typeface="+mn-lt"/>
          <a:ea typeface="+mn-ea"/>
          <a:cs typeface="+mn-cs"/>
        </a:defRPr>
      </a:lvl5pPr>
      <a:lvl6pPr marL="2272914" algn="l" defTabSz="909167" rtl="0" eaLnBrk="1" latinLnBrk="0" hangingPunct="1">
        <a:defRPr sz="1800" kern="1200">
          <a:solidFill>
            <a:schemeClr val="tx1"/>
          </a:solidFill>
          <a:latin typeface="+mn-lt"/>
          <a:ea typeface="+mn-ea"/>
          <a:cs typeface="+mn-cs"/>
        </a:defRPr>
      </a:lvl6pPr>
      <a:lvl7pPr marL="2727496" algn="l" defTabSz="909167" rtl="0" eaLnBrk="1" latinLnBrk="0" hangingPunct="1">
        <a:defRPr sz="1800" kern="1200">
          <a:solidFill>
            <a:schemeClr val="tx1"/>
          </a:solidFill>
          <a:latin typeface="+mn-lt"/>
          <a:ea typeface="+mn-ea"/>
          <a:cs typeface="+mn-cs"/>
        </a:defRPr>
      </a:lvl7pPr>
      <a:lvl8pPr marL="3182082" algn="l" defTabSz="909167" rtl="0" eaLnBrk="1" latinLnBrk="0" hangingPunct="1">
        <a:defRPr sz="1800" kern="1200">
          <a:solidFill>
            <a:schemeClr val="tx1"/>
          </a:solidFill>
          <a:latin typeface="+mn-lt"/>
          <a:ea typeface="+mn-ea"/>
          <a:cs typeface="+mn-cs"/>
        </a:defRPr>
      </a:lvl8pPr>
      <a:lvl9pPr marL="3636662" algn="l" defTabSz="90916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41"/>
            <a:ext cx="8229600" cy="1143000"/>
          </a:xfrm>
          <a:prstGeom prst="rect">
            <a:avLst/>
          </a:prstGeom>
        </p:spPr>
        <p:txBody>
          <a:bodyPr vert="horz" lIns="90920" tIns="45462" rIns="90920" bIns="454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4"/>
          </a:xfrm>
          <a:prstGeom prst="rect">
            <a:avLst/>
          </a:prstGeom>
        </p:spPr>
        <p:txBody>
          <a:bodyPr vert="horz" lIns="90920" tIns="45462" rIns="90920" bIns="454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0920" tIns="45462" rIns="90920" bIns="45462" rtlCol="0" anchor="ctr"/>
          <a:lstStyle>
            <a:lvl1pPr algn="l">
              <a:defRPr sz="1200">
                <a:solidFill>
                  <a:schemeClr val="tx1">
                    <a:tint val="75000"/>
                  </a:schemeClr>
                </a:solidFill>
              </a:defRPr>
            </a:lvl1p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0"/>
            <a:ext cx="2895600" cy="365125"/>
          </a:xfrm>
          <a:prstGeom prst="rect">
            <a:avLst/>
          </a:prstGeom>
        </p:spPr>
        <p:txBody>
          <a:bodyPr vert="horz" lIns="90920" tIns="45462" rIns="90920" bIns="45462"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0920" tIns="45462" rIns="90920" bIns="45462" rtlCol="0" anchor="ctr"/>
          <a:lstStyle>
            <a:lvl1pPr algn="r">
              <a:defRPr sz="1200">
                <a:solidFill>
                  <a:schemeClr val="tx1">
                    <a:tint val="75000"/>
                  </a:schemeClr>
                </a:solidFill>
              </a:defRPr>
            </a:lvl1p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772662"/>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ransition>
    <p:fade/>
  </p:transition>
  <p:txStyles>
    <p:titleStyle>
      <a:lvl1pPr algn="ctr" defTabSz="909167" rtl="0" eaLnBrk="1" latinLnBrk="0" hangingPunct="1">
        <a:spcBef>
          <a:spcPct val="0"/>
        </a:spcBef>
        <a:buNone/>
        <a:defRPr sz="4500" kern="1200">
          <a:solidFill>
            <a:schemeClr val="tx1"/>
          </a:solidFill>
          <a:latin typeface="+mj-lt"/>
          <a:ea typeface="+mj-ea"/>
          <a:cs typeface="+mj-cs"/>
        </a:defRPr>
      </a:lvl1pPr>
    </p:titleStyle>
    <p:bodyStyle>
      <a:lvl1pPr marL="340933" indent="-340933" algn="l" defTabSz="909167" rtl="0" eaLnBrk="1" latinLnBrk="0" hangingPunct="1">
        <a:spcBef>
          <a:spcPct val="20000"/>
        </a:spcBef>
        <a:buFont typeface="Arial" pitchFamily="34" charset="0"/>
        <a:buChar char="•"/>
        <a:defRPr sz="3100" kern="1200">
          <a:solidFill>
            <a:schemeClr val="tx1"/>
          </a:solidFill>
          <a:latin typeface="+mn-lt"/>
          <a:ea typeface="+mn-ea"/>
          <a:cs typeface="+mn-cs"/>
        </a:defRPr>
      </a:lvl1pPr>
      <a:lvl2pPr marL="738703" indent="-284113" algn="l" defTabSz="90916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6452" indent="-227290" algn="l" defTabSz="90916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1038"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5623"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0206"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4789"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9375"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3955"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9167" rtl="0" eaLnBrk="1" latinLnBrk="0" hangingPunct="1">
        <a:defRPr sz="1800" kern="1200">
          <a:solidFill>
            <a:schemeClr val="tx1"/>
          </a:solidFill>
          <a:latin typeface="+mn-lt"/>
          <a:ea typeface="+mn-ea"/>
          <a:cs typeface="+mn-cs"/>
        </a:defRPr>
      </a:lvl1pPr>
      <a:lvl2pPr marL="454581" algn="l" defTabSz="909167" rtl="0" eaLnBrk="1" latinLnBrk="0" hangingPunct="1">
        <a:defRPr sz="1800" kern="1200">
          <a:solidFill>
            <a:schemeClr val="tx1"/>
          </a:solidFill>
          <a:latin typeface="+mn-lt"/>
          <a:ea typeface="+mn-ea"/>
          <a:cs typeface="+mn-cs"/>
        </a:defRPr>
      </a:lvl2pPr>
      <a:lvl3pPr marL="909167" algn="l" defTabSz="909167" rtl="0" eaLnBrk="1" latinLnBrk="0" hangingPunct="1">
        <a:defRPr sz="1800" kern="1200">
          <a:solidFill>
            <a:schemeClr val="tx1"/>
          </a:solidFill>
          <a:latin typeface="+mn-lt"/>
          <a:ea typeface="+mn-ea"/>
          <a:cs typeface="+mn-cs"/>
        </a:defRPr>
      </a:lvl3pPr>
      <a:lvl4pPr marL="1363754" algn="l" defTabSz="909167" rtl="0" eaLnBrk="1" latinLnBrk="0" hangingPunct="1">
        <a:defRPr sz="1800" kern="1200">
          <a:solidFill>
            <a:schemeClr val="tx1"/>
          </a:solidFill>
          <a:latin typeface="+mn-lt"/>
          <a:ea typeface="+mn-ea"/>
          <a:cs typeface="+mn-cs"/>
        </a:defRPr>
      </a:lvl4pPr>
      <a:lvl5pPr marL="1818338" algn="l" defTabSz="909167" rtl="0" eaLnBrk="1" latinLnBrk="0" hangingPunct="1">
        <a:defRPr sz="1800" kern="1200">
          <a:solidFill>
            <a:schemeClr val="tx1"/>
          </a:solidFill>
          <a:latin typeface="+mn-lt"/>
          <a:ea typeface="+mn-ea"/>
          <a:cs typeface="+mn-cs"/>
        </a:defRPr>
      </a:lvl5pPr>
      <a:lvl6pPr marL="2272914" algn="l" defTabSz="909167" rtl="0" eaLnBrk="1" latinLnBrk="0" hangingPunct="1">
        <a:defRPr sz="1800" kern="1200">
          <a:solidFill>
            <a:schemeClr val="tx1"/>
          </a:solidFill>
          <a:latin typeface="+mn-lt"/>
          <a:ea typeface="+mn-ea"/>
          <a:cs typeface="+mn-cs"/>
        </a:defRPr>
      </a:lvl6pPr>
      <a:lvl7pPr marL="2727496" algn="l" defTabSz="909167" rtl="0" eaLnBrk="1" latinLnBrk="0" hangingPunct="1">
        <a:defRPr sz="1800" kern="1200">
          <a:solidFill>
            <a:schemeClr val="tx1"/>
          </a:solidFill>
          <a:latin typeface="+mn-lt"/>
          <a:ea typeface="+mn-ea"/>
          <a:cs typeface="+mn-cs"/>
        </a:defRPr>
      </a:lvl7pPr>
      <a:lvl8pPr marL="3182082" algn="l" defTabSz="909167" rtl="0" eaLnBrk="1" latinLnBrk="0" hangingPunct="1">
        <a:defRPr sz="1800" kern="1200">
          <a:solidFill>
            <a:schemeClr val="tx1"/>
          </a:solidFill>
          <a:latin typeface="+mn-lt"/>
          <a:ea typeface="+mn-ea"/>
          <a:cs typeface="+mn-cs"/>
        </a:defRPr>
      </a:lvl8pPr>
      <a:lvl9pPr marL="3636662" algn="l" defTabSz="90916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41"/>
            <a:ext cx="8229600" cy="1143000"/>
          </a:xfrm>
          <a:prstGeom prst="rect">
            <a:avLst/>
          </a:prstGeom>
        </p:spPr>
        <p:txBody>
          <a:bodyPr vert="horz" lIns="90920" tIns="45462" rIns="90920" bIns="454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4"/>
          </a:xfrm>
          <a:prstGeom prst="rect">
            <a:avLst/>
          </a:prstGeom>
        </p:spPr>
        <p:txBody>
          <a:bodyPr vert="horz" lIns="90920" tIns="45462" rIns="90920" bIns="454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0920" tIns="45462" rIns="90920" bIns="45462" rtlCol="0" anchor="ctr"/>
          <a:lstStyle>
            <a:lvl1pPr algn="l">
              <a:defRPr sz="1200">
                <a:solidFill>
                  <a:schemeClr val="tx1">
                    <a:tint val="75000"/>
                  </a:schemeClr>
                </a:solidFill>
              </a:defRPr>
            </a:lvl1p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0"/>
            <a:ext cx="2895600" cy="365125"/>
          </a:xfrm>
          <a:prstGeom prst="rect">
            <a:avLst/>
          </a:prstGeom>
        </p:spPr>
        <p:txBody>
          <a:bodyPr vert="horz" lIns="90920" tIns="45462" rIns="90920" bIns="45462"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0920" tIns="45462" rIns="90920" bIns="45462" rtlCol="0" anchor="ctr"/>
          <a:lstStyle>
            <a:lvl1pPr algn="r">
              <a:defRPr sz="1200">
                <a:solidFill>
                  <a:schemeClr val="tx1">
                    <a:tint val="75000"/>
                  </a:schemeClr>
                </a:solidFill>
              </a:defRPr>
            </a:lvl1p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76220"/>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ransition>
    <p:fade/>
  </p:transition>
  <p:txStyles>
    <p:titleStyle>
      <a:lvl1pPr algn="ctr" defTabSz="909167" rtl="0" eaLnBrk="1" latinLnBrk="0" hangingPunct="1">
        <a:spcBef>
          <a:spcPct val="0"/>
        </a:spcBef>
        <a:buNone/>
        <a:defRPr sz="4500" kern="1200">
          <a:solidFill>
            <a:schemeClr val="tx1"/>
          </a:solidFill>
          <a:latin typeface="+mj-lt"/>
          <a:ea typeface="+mj-ea"/>
          <a:cs typeface="+mj-cs"/>
        </a:defRPr>
      </a:lvl1pPr>
    </p:titleStyle>
    <p:bodyStyle>
      <a:lvl1pPr marL="340933" indent="-340933" algn="l" defTabSz="909167" rtl="0" eaLnBrk="1" latinLnBrk="0" hangingPunct="1">
        <a:spcBef>
          <a:spcPct val="20000"/>
        </a:spcBef>
        <a:buFont typeface="Arial" pitchFamily="34" charset="0"/>
        <a:buChar char="•"/>
        <a:defRPr sz="3100" kern="1200">
          <a:solidFill>
            <a:schemeClr val="tx1"/>
          </a:solidFill>
          <a:latin typeface="+mn-lt"/>
          <a:ea typeface="+mn-ea"/>
          <a:cs typeface="+mn-cs"/>
        </a:defRPr>
      </a:lvl1pPr>
      <a:lvl2pPr marL="738703" indent="-284113" algn="l" defTabSz="90916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6452" indent="-227290" algn="l" defTabSz="90916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1038"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5623"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0206"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4789"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9375"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3955"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9167" rtl="0" eaLnBrk="1" latinLnBrk="0" hangingPunct="1">
        <a:defRPr sz="1800" kern="1200">
          <a:solidFill>
            <a:schemeClr val="tx1"/>
          </a:solidFill>
          <a:latin typeface="+mn-lt"/>
          <a:ea typeface="+mn-ea"/>
          <a:cs typeface="+mn-cs"/>
        </a:defRPr>
      </a:lvl1pPr>
      <a:lvl2pPr marL="454581" algn="l" defTabSz="909167" rtl="0" eaLnBrk="1" latinLnBrk="0" hangingPunct="1">
        <a:defRPr sz="1800" kern="1200">
          <a:solidFill>
            <a:schemeClr val="tx1"/>
          </a:solidFill>
          <a:latin typeface="+mn-lt"/>
          <a:ea typeface="+mn-ea"/>
          <a:cs typeface="+mn-cs"/>
        </a:defRPr>
      </a:lvl2pPr>
      <a:lvl3pPr marL="909167" algn="l" defTabSz="909167" rtl="0" eaLnBrk="1" latinLnBrk="0" hangingPunct="1">
        <a:defRPr sz="1800" kern="1200">
          <a:solidFill>
            <a:schemeClr val="tx1"/>
          </a:solidFill>
          <a:latin typeface="+mn-lt"/>
          <a:ea typeface="+mn-ea"/>
          <a:cs typeface="+mn-cs"/>
        </a:defRPr>
      </a:lvl3pPr>
      <a:lvl4pPr marL="1363754" algn="l" defTabSz="909167" rtl="0" eaLnBrk="1" latinLnBrk="0" hangingPunct="1">
        <a:defRPr sz="1800" kern="1200">
          <a:solidFill>
            <a:schemeClr val="tx1"/>
          </a:solidFill>
          <a:latin typeface="+mn-lt"/>
          <a:ea typeface="+mn-ea"/>
          <a:cs typeface="+mn-cs"/>
        </a:defRPr>
      </a:lvl4pPr>
      <a:lvl5pPr marL="1818338" algn="l" defTabSz="909167" rtl="0" eaLnBrk="1" latinLnBrk="0" hangingPunct="1">
        <a:defRPr sz="1800" kern="1200">
          <a:solidFill>
            <a:schemeClr val="tx1"/>
          </a:solidFill>
          <a:latin typeface="+mn-lt"/>
          <a:ea typeface="+mn-ea"/>
          <a:cs typeface="+mn-cs"/>
        </a:defRPr>
      </a:lvl5pPr>
      <a:lvl6pPr marL="2272914" algn="l" defTabSz="909167" rtl="0" eaLnBrk="1" latinLnBrk="0" hangingPunct="1">
        <a:defRPr sz="1800" kern="1200">
          <a:solidFill>
            <a:schemeClr val="tx1"/>
          </a:solidFill>
          <a:latin typeface="+mn-lt"/>
          <a:ea typeface="+mn-ea"/>
          <a:cs typeface="+mn-cs"/>
        </a:defRPr>
      </a:lvl6pPr>
      <a:lvl7pPr marL="2727496" algn="l" defTabSz="909167" rtl="0" eaLnBrk="1" latinLnBrk="0" hangingPunct="1">
        <a:defRPr sz="1800" kern="1200">
          <a:solidFill>
            <a:schemeClr val="tx1"/>
          </a:solidFill>
          <a:latin typeface="+mn-lt"/>
          <a:ea typeface="+mn-ea"/>
          <a:cs typeface="+mn-cs"/>
        </a:defRPr>
      </a:lvl7pPr>
      <a:lvl8pPr marL="3182082" algn="l" defTabSz="909167" rtl="0" eaLnBrk="1" latinLnBrk="0" hangingPunct="1">
        <a:defRPr sz="1800" kern="1200">
          <a:solidFill>
            <a:schemeClr val="tx1"/>
          </a:solidFill>
          <a:latin typeface="+mn-lt"/>
          <a:ea typeface="+mn-ea"/>
          <a:cs typeface="+mn-cs"/>
        </a:defRPr>
      </a:lvl8pPr>
      <a:lvl9pPr marL="3636662" algn="l" defTabSz="90916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41"/>
            <a:ext cx="8229600" cy="1143000"/>
          </a:xfrm>
          <a:prstGeom prst="rect">
            <a:avLst/>
          </a:prstGeom>
        </p:spPr>
        <p:txBody>
          <a:bodyPr vert="horz" lIns="90920" tIns="45462" rIns="90920" bIns="454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4"/>
          </a:xfrm>
          <a:prstGeom prst="rect">
            <a:avLst/>
          </a:prstGeom>
        </p:spPr>
        <p:txBody>
          <a:bodyPr vert="horz" lIns="90920" tIns="45462" rIns="90920" bIns="454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0920" tIns="45462" rIns="90920" bIns="45462" rtlCol="0" anchor="ctr"/>
          <a:lstStyle>
            <a:lvl1pPr algn="l">
              <a:defRPr sz="1200">
                <a:solidFill>
                  <a:schemeClr val="tx1">
                    <a:tint val="75000"/>
                  </a:schemeClr>
                </a:solidFill>
              </a:defRPr>
            </a:lvl1p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0"/>
            <a:ext cx="2895600" cy="365125"/>
          </a:xfrm>
          <a:prstGeom prst="rect">
            <a:avLst/>
          </a:prstGeom>
        </p:spPr>
        <p:txBody>
          <a:bodyPr vert="horz" lIns="90920" tIns="45462" rIns="90920" bIns="45462"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0920" tIns="45462" rIns="90920" bIns="45462" rtlCol="0" anchor="ctr"/>
          <a:lstStyle>
            <a:lvl1pPr algn="r">
              <a:defRPr sz="1200">
                <a:solidFill>
                  <a:schemeClr val="tx1">
                    <a:tint val="75000"/>
                  </a:schemeClr>
                </a:solidFill>
              </a:defRPr>
            </a:lvl1p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4693768"/>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ransition>
    <p:fade/>
  </p:transition>
  <p:txStyles>
    <p:titleStyle>
      <a:lvl1pPr algn="ctr" defTabSz="909167" rtl="0" eaLnBrk="1" latinLnBrk="0" hangingPunct="1">
        <a:spcBef>
          <a:spcPct val="0"/>
        </a:spcBef>
        <a:buNone/>
        <a:defRPr sz="4500" kern="1200">
          <a:solidFill>
            <a:schemeClr val="tx1"/>
          </a:solidFill>
          <a:latin typeface="+mj-lt"/>
          <a:ea typeface="+mj-ea"/>
          <a:cs typeface="+mj-cs"/>
        </a:defRPr>
      </a:lvl1pPr>
    </p:titleStyle>
    <p:bodyStyle>
      <a:lvl1pPr marL="340933" indent="-340933" algn="l" defTabSz="909167" rtl="0" eaLnBrk="1" latinLnBrk="0" hangingPunct="1">
        <a:spcBef>
          <a:spcPct val="20000"/>
        </a:spcBef>
        <a:buFont typeface="Arial" pitchFamily="34" charset="0"/>
        <a:buChar char="•"/>
        <a:defRPr sz="3100" kern="1200">
          <a:solidFill>
            <a:schemeClr val="tx1"/>
          </a:solidFill>
          <a:latin typeface="+mn-lt"/>
          <a:ea typeface="+mn-ea"/>
          <a:cs typeface="+mn-cs"/>
        </a:defRPr>
      </a:lvl1pPr>
      <a:lvl2pPr marL="738703" indent="-284113" algn="l" defTabSz="90916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6452" indent="-227290" algn="l" defTabSz="90916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1038"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5623"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0206"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4789"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9375"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3955"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9167" rtl="0" eaLnBrk="1" latinLnBrk="0" hangingPunct="1">
        <a:defRPr sz="1800" kern="1200">
          <a:solidFill>
            <a:schemeClr val="tx1"/>
          </a:solidFill>
          <a:latin typeface="+mn-lt"/>
          <a:ea typeface="+mn-ea"/>
          <a:cs typeface="+mn-cs"/>
        </a:defRPr>
      </a:lvl1pPr>
      <a:lvl2pPr marL="454581" algn="l" defTabSz="909167" rtl="0" eaLnBrk="1" latinLnBrk="0" hangingPunct="1">
        <a:defRPr sz="1800" kern="1200">
          <a:solidFill>
            <a:schemeClr val="tx1"/>
          </a:solidFill>
          <a:latin typeface="+mn-lt"/>
          <a:ea typeface="+mn-ea"/>
          <a:cs typeface="+mn-cs"/>
        </a:defRPr>
      </a:lvl2pPr>
      <a:lvl3pPr marL="909167" algn="l" defTabSz="909167" rtl="0" eaLnBrk="1" latinLnBrk="0" hangingPunct="1">
        <a:defRPr sz="1800" kern="1200">
          <a:solidFill>
            <a:schemeClr val="tx1"/>
          </a:solidFill>
          <a:latin typeface="+mn-lt"/>
          <a:ea typeface="+mn-ea"/>
          <a:cs typeface="+mn-cs"/>
        </a:defRPr>
      </a:lvl3pPr>
      <a:lvl4pPr marL="1363754" algn="l" defTabSz="909167" rtl="0" eaLnBrk="1" latinLnBrk="0" hangingPunct="1">
        <a:defRPr sz="1800" kern="1200">
          <a:solidFill>
            <a:schemeClr val="tx1"/>
          </a:solidFill>
          <a:latin typeface="+mn-lt"/>
          <a:ea typeface="+mn-ea"/>
          <a:cs typeface="+mn-cs"/>
        </a:defRPr>
      </a:lvl4pPr>
      <a:lvl5pPr marL="1818338" algn="l" defTabSz="909167" rtl="0" eaLnBrk="1" latinLnBrk="0" hangingPunct="1">
        <a:defRPr sz="1800" kern="1200">
          <a:solidFill>
            <a:schemeClr val="tx1"/>
          </a:solidFill>
          <a:latin typeface="+mn-lt"/>
          <a:ea typeface="+mn-ea"/>
          <a:cs typeface="+mn-cs"/>
        </a:defRPr>
      </a:lvl5pPr>
      <a:lvl6pPr marL="2272914" algn="l" defTabSz="909167" rtl="0" eaLnBrk="1" latinLnBrk="0" hangingPunct="1">
        <a:defRPr sz="1800" kern="1200">
          <a:solidFill>
            <a:schemeClr val="tx1"/>
          </a:solidFill>
          <a:latin typeface="+mn-lt"/>
          <a:ea typeface="+mn-ea"/>
          <a:cs typeface="+mn-cs"/>
        </a:defRPr>
      </a:lvl6pPr>
      <a:lvl7pPr marL="2727496" algn="l" defTabSz="909167" rtl="0" eaLnBrk="1" latinLnBrk="0" hangingPunct="1">
        <a:defRPr sz="1800" kern="1200">
          <a:solidFill>
            <a:schemeClr val="tx1"/>
          </a:solidFill>
          <a:latin typeface="+mn-lt"/>
          <a:ea typeface="+mn-ea"/>
          <a:cs typeface="+mn-cs"/>
        </a:defRPr>
      </a:lvl7pPr>
      <a:lvl8pPr marL="3182082" algn="l" defTabSz="909167" rtl="0" eaLnBrk="1" latinLnBrk="0" hangingPunct="1">
        <a:defRPr sz="1800" kern="1200">
          <a:solidFill>
            <a:schemeClr val="tx1"/>
          </a:solidFill>
          <a:latin typeface="+mn-lt"/>
          <a:ea typeface="+mn-ea"/>
          <a:cs typeface="+mn-cs"/>
        </a:defRPr>
      </a:lvl8pPr>
      <a:lvl9pPr marL="3636662" algn="l" defTabSz="90916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DFB3980-8AB2-4677-B419-2514AD779D88}" type="datetimeFigureOut">
              <a:rPr lang="en-US" smtClean="0">
                <a:solidFill>
                  <a:prstClr val="black">
                    <a:tint val="75000"/>
                  </a:prstClr>
                </a:solidFill>
              </a:rPr>
              <a:pPr defTabSz="914400"/>
              <a:t>5/19/2016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3E5BEC8-FAF2-46AB-87ED-7460988B6FA6}"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4171912438"/>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41"/>
            <a:ext cx="8229600" cy="1143000"/>
          </a:xfrm>
          <a:prstGeom prst="rect">
            <a:avLst/>
          </a:prstGeom>
        </p:spPr>
        <p:txBody>
          <a:bodyPr vert="horz" lIns="90920" tIns="45462" rIns="90920" bIns="454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4"/>
          </a:xfrm>
          <a:prstGeom prst="rect">
            <a:avLst/>
          </a:prstGeom>
        </p:spPr>
        <p:txBody>
          <a:bodyPr vert="horz" lIns="90920" tIns="45462" rIns="90920" bIns="454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0920" tIns="45462" rIns="90920" bIns="45462" rtlCol="0" anchor="ctr"/>
          <a:lstStyle>
            <a:lvl1pPr algn="l">
              <a:defRPr sz="1200">
                <a:solidFill>
                  <a:schemeClr val="tx1">
                    <a:tint val="75000"/>
                  </a:schemeClr>
                </a:solidFill>
              </a:defRPr>
            </a:lvl1p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0"/>
            <a:ext cx="2895600" cy="365125"/>
          </a:xfrm>
          <a:prstGeom prst="rect">
            <a:avLst/>
          </a:prstGeom>
        </p:spPr>
        <p:txBody>
          <a:bodyPr vert="horz" lIns="90920" tIns="45462" rIns="90920" bIns="45462"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0920" tIns="45462" rIns="90920" bIns="45462" rtlCol="0" anchor="ctr"/>
          <a:lstStyle>
            <a:lvl1pPr algn="r">
              <a:defRPr sz="1200">
                <a:solidFill>
                  <a:schemeClr val="tx1">
                    <a:tint val="75000"/>
                  </a:schemeClr>
                </a:solidFill>
              </a:defRPr>
            </a:lvl1p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2285882"/>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ransition>
    <p:fade/>
  </p:transition>
  <p:txStyles>
    <p:titleStyle>
      <a:lvl1pPr algn="ctr" defTabSz="909167" rtl="0" eaLnBrk="1" latinLnBrk="0" hangingPunct="1">
        <a:spcBef>
          <a:spcPct val="0"/>
        </a:spcBef>
        <a:buNone/>
        <a:defRPr sz="4500" kern="1200">
          <a:solidFill>
            <a:schemeClr val="tx1"/>
          </a:solidFill>
          <a:latin typeface="+mj-lt"/>
          <a:ea typeface="+mj-ea"/>
          <a:cs typeface="+mj-cs"/>
        </a:defRPr>
      </a:lvl1pPr>
    </p:titleStyle>
    <p:bodyStyle>
      <a:lvl1pPr marL="340933" indent="-340933" algn="l" defTabSz="909167" rtl="0" eaLnBrk="1" latinLnBrk="0" hangingPunct="1">
        <a:spcBef>
          <a:spcPct val="20000"/>
        </a:spcBef>
        <a:buFont typeface="Arial" pitchFamily="34" charset="0"/>
        <a:buChar char="•"/>
        <a:defRPr sz="3100" kern="1200">
          <a:solidFill>
            <a:schemeClr val="tx1"/>
          </a:solidFill>
          <a:latin typeface="+mn-lt"/>
          <a:ea typeface="+mn-ea"/>
          <a:cs typeface="+mn-cs"/>
        </a:defRPr>
      </a:lvl1pPr>
      <a:lvl2pPr marL="738703" indent="-284113" algn="l" defTabSz="90916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6452" indent="-227290" algn="l" defTabSz="90916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1038"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5623"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0206"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4789"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9375"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3955"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9167" rtl="0" eaLnBrk="1" latinLnBrk="0" hangingPunct="1">
        <a:defRPr sz="1800" kern="1200">
          <a:solidFill>
            <a:schemeClr val="tx1"/>
          </a:solidFill>
          <a:latin typeface="+mn-lt"/>
          <a:ea typeface="+mn-ea"/>
          <a:cs typeface="+mn-cs"/>
        </a:defRPr>
      </a:lvl1pPr>
      <a:lvl2pPr marL="454581" algn="l" defTabSz="909167" rtl="0" eaLnBrk="1" latinLnBrk="0" hangingPunct="1">
        <a:defRPr sz="1800" kern="1200">
          <a:solidFill>
            <a:schemeClr val="tx1"/>
          </a:solidFill>
          <a:latin typeface="+mn-lt"/>
          <a:ea typeface="+mn-ea"/>
          <a:cs typeface="+mn-cs"/>
        </a:defRPr>
      </a:lvl2pPr>
      <a:lvl3pPr marL="909167" algn="l" defTabSz="909167" rtl="0" eaLnBrk="1" latinLnBrk="0" hangingPunct="1">
        <a:defRPr sz="1800" kern="1200">
          <a:solidFill>
            <a:schemeClr val="tx1"/>
          </a:solidFill>
          <a:latin typeface="+mn-lt"/>
          <a:ea typeface="+mn-ea"/>
          <a:cs typeface="+mn-cs"/>
        </a:defRPr>
      </a:lvl3pPr>
      <a:lvl4pPr marL="1363754" algn="l" defTabSz="909167" rtl="0" eaLnBrk="1" latinLnBrk="0" hangingPunct="1">
        <a:defRPr sz="1800" kern="1200">
          <a:solidFill>
            <a:schemeClr val="tx1"/>
          </a:solidFill>
          <a:latin typeface="+mn-lt"/>
          <a:ea typeface="+mn-ea"/>
          <a:cs typeface="+mn-cs"/>
        </a:defRPr>
      </a:lvl4pPr>
      <a:lvl5pPr marL="1818338" algn="l" defTabSz="909167" rtl="0" eaLnBrk="1" latinLnBrk="0" hangingPunct="1">
        <a:defRPr sz="1800" kern="1200">
          <a:solidFill>
            <a:schemeClr val="tx1"/>
          </a:solidFill>
          <a:latin typeface="+mn-lt"/>
          <a:ea typeface="+mn-ea"/>
          <a:cs typeface="+mn-cs"/>
        </a:defRPr>
      </a:lvl5pPr>
      <a:lvl6pPr marL="2272914" algn="l" defTabSz="909167" rtl="0" eaLnBrk="1" latinLnBrk="0" hangingPunct="1">
        <a:defRPr sz="1800" kern="1200">
          <a:solidFill>
            <a:schemeClr val="tx1"/>
          </a:solidFill>
          <a:latin typeface="+mn-lt"/>
          <a:ea typeface="+mn-ea"/>
          <a:cs typeface="+mn-cs"/>
        </a:defRPr>
      </a:lvl6pPr>
      <a:lvl7pPr marL="2727496" algn="l" defTabSz="909167" rtl="0" eaLnBrk="1" latinLnBrk="0" hangingPunct="1">
        <a:defRPr sz="1800" kern="1200">
          <a:solidFill>
            <a:schemeClr val="tx1"/>
          </a:solidFill>
          <a:latin typeface="+mn-lt"/>
          <a:ea typeface="+mn-ea"/>
          <a:cs typeface="+mn-cs"/>
        </a:defRPr>
      </a:lvl7pPr>
      <a:lvl8pPr marL="3182082" algn="l" defTabSz="909167" rtl="0" eaLnBrk="1" latinLnBrk="0" hangingPunct="1">
        <a:defRPr sz="1800" kern="1200">
          <a:solidFill>
            <a:schemeClr val="tx1"/>
          </a:solidFill>
          <a:latin typeface="+mn-lt"/>
          <a:ea typeface="+mn-ea"/>
          <a:cs typeface="+mn-cs"/>
        </a:defRPr>
      </a:lvl8pPr>
      <a:lvl9pPr marL="3636662" algn="l" defTabSz="90916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41"/>
            <a:ext cx="8229600" cy="1143000"/>
          </a:xfrm>
          <a:prstGeom prst="rect">
            <a:avLst/>
          </a:prstGeom>
        </p:spPr>
        <p:txBody>
          <a:bodyPr vert="horz" lIns="90920" tIns="45462" rIns="90920" bIns="454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4"/>
          </a:xfrm>
          <a:prstGeom prst="rect">
            <a:avLst/>
          </a:prstGeom>
        </p:spPr>
        <p:txBody>
          <a:bodyPr vert="horz" lIns="90920" tIns="45462" rIns="90920" bIns="454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0920" tIns="45462" rIns="90920" bIns="45462" rtlCol="0" anchor="ctr"/>
          <a:lstStyle>
            <a:lvl1pPr algn="l">
              <a:defRPr sz="1200">
                <a:solidFill>
                  <a:schemeClr val="tx1">
                    <a:tint val="75000"/>
                  </a:schemeClr>
                </a:solidFill>
              </a:defRPr>
            </a:lvl1p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0"/>
            <a:ext cx="2895600" cy="365125"/>
          </a:xfrm>
          <a:prstGeom prst="rect">
            <a:avLst/>
          </a:prstGeom>
        </p:spPr>
        <p:txBody>
          <a:bodyPr vert="horz" lIns="90920" tIns="45462" rIns="90920" bIns="45462"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0920" tIns="45462" rIns="90920" bIns="45462" rtlCol="0" anchor="ctr"/>
          <a:lstStyle>
            <a:lvl1pPr algn="r">
              <a:defRPr sz="1200">
                <a:solidFill>
                  <a:schemeClr val="tx1">
                    <a:tint val="75000"/>
                  </a:schemeClr>
                </a:solidFill>
              </a:defRPr>
            </a:lvl1p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2778442"/>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ransition>
    <p:fade/>
  </p:transition>
  <p:txStyles>
    <p:titleStyle>
      <a:lvl1pPr algn="ctr" defTabSz="909167" rtl="0" eaLnBrk="1" latinLnBrk="0" hangingPunct="1">
        <a:spcBef>
          <a:spcPct val="0"/>
        </a:spcBef>
        <a:buNone/>
        <a:defRPr sz="4500" kern="1200">
          <a:solidFill>
            <a:schemeClr val="tx1"/>
          </a:solidFill>
          <a:latin typeface="+mj-lt"/>
          <a:ea typeface="+mj-ea"/>
          <a:cs typeface="+mj-cs"/>
        </a:defRPr>
      </a:lvl1pPr>
    </p:titleStyle>
    <p:bodyStyle>
      <a:lvl1pPr marL="340933" indent="-340933" algn="l" defTabSz="909167" rtl="0" eaLnBrk="1" latinLnBrk="0" hangingPunct="1">
        <a:spcBef>
          <a:spcPct val="20000"/>
        </a:spcBef>
        <a:buFont typeface="Arial" pitchFamily="34" charset="0"/>
        <a:buChar char="•"/>
        <a:defRPr sz="3100" kern="1200">
          <a:solidFill>
            <a:schemeClr val="tx1"/>
          </a:solidFill>
          <a:latin typeface="+mn-lt"/>
          <a:ea typeface="+mn-ea"/>
          <a:cs typeface="+mn-cs"/>
        </a:defRPr>
      </a:lvl1pPr>
      <a:lvl2pPr marL="738703" indent="-284113" algn="l" defTabSz="90916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6452" indent="-227290" algn="l" defTabSz="90916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1038"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5623"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0206"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4789"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9375"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3955"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9167" rtl="0" eaLnBrk="1" latinLnBrk="0" hangingPunct="1">
        <a:defRPr sz="1800" kern="1200">
          <a:solidFill>
            <a:schemeClr val="tx1"/>
          </a:solidFill>
          <a:latin typeface="+mn-lt"/>
          <a:ea typeface="+mn-ea"/>
          <a:cs typeface="+mn-cs"/>
        </a:defRPr>
      </a:lvl1pPr>
      <a:lvl2pPr marL="454581" algn="l" defTabSz="909167" rtl="0" eaLnBrk="1" latinLnBrk="0" hangingPunct="1">
        <a:defRPr sz="1800" kern="1200">
          <a:solidFill>
            <a:schemeClr val="tx1"/>
          </a:solidFill>
          <a:latin typeface="+mn-lt"/>
          <a:ea typeface="+mn-ea"/>
          <a:cs typeface="+mn-cs"/>
        </a:defRPr>
      </a:lvl2pPr>
      <a:lvl3pPr marL="909167" algn="l" defTabSz="909167" rtl="0" eaLnBrk="1" latinLnBrk="0" hangingPunct="1">
        <a:defRPr sz="1800" kern="1200">
          <a:solidFill>
            <a:schemeClr val="tx1"/>
          </a:solidFill>
          <a:latin typeface="+mn-lt"/>
          <a:ea typeface="+mn-ea"/>
          <a:cs typeface="+mn-cs"/>
        </a:defRPr>
      </a:lvl3pPr>
      <a:lvl4pPr marL="1363754" algn="l" defTabSz="909167" rtl="0" eaLnBrk="1" latinLnBrk="0" hangingPunct="1">
        <a:defRPr sz="1800" kern="1200">
          <a:solidFill>
            <a:schemeClr val="tx1"/>
          </a:solidFill>
          <a:latin typeface="+mn-lt"/>
          <a:ea typeface="+mn-ea"/>
          <a:cs typeface="+mn-cs"/>
        </a:defRPr>
      </a:lvl4pPr>
      <a:lvl5pPr marL="1818338" algn="l" defTabSz="909167" rtl="0" eaLnBrk="1" latinLnBrk="0" hangingPunct="1">
        <a:defRPr sz="1800" kern="1200">
          <a:solidFill>
            <a:schemeClr val="tx1"/>
          </a:solidFill>
          <a:latin typeface="+mn-lt"/>
          <a:ea typeface="+mn-ea"/>
          <a:cs typeface="+mn-cs"/>
        </a:defRPr>
      </a:lvl5pPr>
      <a:lvl6pPr marL="2272914" algn="l" defTabSz="909167" rtl="0" eaLnBrk="1" latinLnBrk="0" hangingPunct="1">
        <a:defRPr sz="1800" kern="1200">
          <a:solidFill>
            <a:schemeClr val="tx1"/>
          </a:solidFill>
          <a:latin typeface="+mn-lt"/>
          <a:ea typeface="+mn-ea"/>
          <a:cs typeface="+mn-cs"/>
        </a:defRPr>
      </a:lvl6pPr>
      <a:lvl7pPr marL="2727496" algn="l" defTabSz="909167" rtl="0" eaLnBrk="1" latinLnBrk="0" hangingPunct="1">
        <a:defRPr sz="1800" kern="1200">
          <a:solidFill>
            <a:schemeClr val="tx1"/>
          </a:solidFill>
          <a:latin typeface="+mn-lt"/>
          <a:ea typeface="+mn-ea"/>
          <a:cs typeface="+mn-cs"/>
        </a:defRPr>
      </a:lvl7pPr>
      <a:lvl8pPr marL="3182082" algn="l" defTabSz="909167" rtl="0" eaLnBrk="1" latinLnBrk="0" hangingPunct="1">
        <a:defRPr sz="1800" kern="1200">
          <a:solidFill>
            <a:schemeClr val="tx1"/>
          </a:solidFill>
          <a:latin typeface="+mn-lt"/>
          <a:ea typeface="+mn-ea"/>
          <a:cs typeface="+mn-cs"/>
        </a:defRPr>
      </a:lvl8pPr>
      <a:lvl9pPr marL="3636662" algn="l" defTabSz="90916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41"/>
            <a:ext cx="8229600" cy="1143000"/>
          </a:xfrm>
          <a:prstGeom prst="rect">
            <a:avLst/>
          </a:prstGeom>
        </p:spPr>
        <p:txBody>
          <a:bodyPr vert="horz" lIns="90920" tIns="45462" rIns="90920" bIns="454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4"/>
          </a:xfrm>
          <a:prstGeom prst="rect">
            <a:avLst/>
          </a:prstGeom>
        </p:spPr>
        <p:txBody>
          <a:bodyPr vert="horz" lIns="90920" tIns="45462" rIns="90920" bIns="454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0920" tIns="45462" rIns="90920" bIns="45462" rtlCol="0" anchor="ctr"/>
          <a:lstStyle>
            <a:lvl1pPr algn="l">
              <a:defRPr sz="1200">
                <a:solidFill>
                  <a:schemeClr val="tx1">
                    <a:tint val="75000"/>
                  </a:schemeClr>
                </a:solidFill>
              </a:defRPr>
            </a:lvl1pPr>
          </a:lstStyle>
          <a:p>
            <a:fld id="{FDFB3980-8AB2-4677-B419-2514AD779D88}"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0"/>
            <a:ext cx="2895600" cy="365125"/>
          </a:xfrm>
          <a:prstGeom prst="rect">
            <a:avLst/>
          </a:prstGeom>
        </p:spPr>
        <p:txBody>
          <a:bodyPr vert="horz" lIns="90920" tIns="45462" rIns="90920" bIns="45462"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0920" tIns="45462" rIns="90920" bIns="45462" rtlCol="0" anchor="ctr"/>
          <a:lstStyle>
            <a:lvl1pPr algn="r">
              <a:defRPr sz="1200">
                <a:solidFill>
                  <a:schemeClr val="tx1">
                    <a:tint val="75000"/>
                  </a:schemeClr>
                </a:solidFill>
              </a:defRPr>
            </a:lvl1p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8230"/>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ransition>
    <p:fade/>
  </p:transition>
  <p:txStyles>
    <p:titleStyle>
      <a:lvl1pPr algn="ctr" defTabSz="909167" rtl="0" eaLnBrk="1" latinLnBrk="0" hangingPunct="1">
        <a:spcBef>
          <a:spcPct val="0"/>
        </a:spcBef>
        <a:buNone/>
        <a:defRPr sz="4500" kern="1200">
          <a:solidFill>
            <a:schemeClr val="tx1"/>
          </a:solidFill>
          <a:latin typeface="+mj-lt"/>
          <a:ea typeface="+mj-ea"/>
          <a:cs typeface="+mj-cs"/>
        </a:defRPr>
      </a:lvl1pPr>
    </p:titleStyle>
    <p:bodyStyle>
      <a:lvl1pPr marL="340933" indent="-340933" algn="l" defTabSz="909167" rtl="0" eaLnBrk="1" latinLnBrk="0" hangingPunct="1">
        <a:spcBef>
          <a:spcPct val="20000"/>
        </a:spcBef>
        <a:buFont typeface="Arial" pitchFamily="34" charset="0"/>
        <a:buChar char="•"/>
        <a:defRPr sz="3100" kern="1200">
          <a:solidFill>
            <a:schemeClr val="tx1"/>
          </a:solidFill>
          <a:latin typeface="+mn-lt"/>
          <a:ea typeface="+mn-ea"/>
          <a:cs typeface="+mn-cs"/>
        </a:defRPr>
      </a:lvl1pPr>
      <a:lvl2pPr marL="738703" indent="-284113" algn="l" defTabSz="90916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6452" indent="-227290" algn="l" defTabSz="90916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1038"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5623"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0206"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4789"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9375"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3955" indent="-227290" algn="l" defTabSz="9091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9167" rtl="0" eaLnBrk="1" latinLnBrk="0" hangingPunct="1">
        <a:defRPr sz="1800" kern="1200">
          <a:solidFill>
            <a:schemeClr val="tx1"/>
          </a:solidFill>
          <a:latin typeface="+mn-lt"/>
          <a:ea typeface="+mn-ea"/>
          <a:cs typeface="+mn-cs"/>
        </a:defRPr>
      </a:lvl1pPr>
      <a:lvl2pPr marL="454581" algn="l" defTabSz="909167" rtl="0" eaLnBrk="1" latinLnBrk="0" hangingPunct="1">
        <a:defRPr sz="1800" kern="1200">
          <a:solidFill>
            <a:schemeClr val="tx1"/>
          </a:solidFill>
          <a:latin typeface="+mn-lt"/>
          <a:ea typeface="+mn-ea"/>
          <a:cs typeface="+mn-cs"/>
        </a:defRPr>
      </a:lvl2pPr>
      <a:lvl3pPr marL="909167" algn="l" defTabSz="909167" rtl="0" eaLnBrk="1" latinLnBrk="0" hangingPunct="1">
        <a:defRPr sz="1800" kern="1200">
          <a:solidFill>
            <a:schemeClr val="tx1"/>
          </a:solidFill>
          <a:latin typeface="+mn-lt"/>
          <a:ea typeface="+mn-ea"/>
          <a:cs typeface="+mn-cs"/>
        </a:defRPr>
      </a:lvl3pPr>
      <a:lvl4pPr marL="1363754" algn="l" defTabSz="909167" rtl="0" eaLnBrk="1" latinLnBrk="0" hangingPunct="1">
        <a:defRPr sz="1800" kern="1200">
          <a:solidFill>
            <a:schemeClr val="tx1"/>
          </a:solidFill>
          <a:latin typeface="+mn-lt"/>
          <a:ea typeface="+mn-ea"/>
          <a:cs typeface="+mn-cs"/>
        </a:defRPr>
      </a:lvl4pPr>
      <a:lvl5pPr marL="1818338" algn="l" defTabSz="909167" rtl="0" eaLnBrk="1" latinLnBrk="0" hangingPunct="1">
        <a:defRPr sz="1800" kern="1200">
          <a:solidFill>
            <a:schemeClr val="tx1"/>
          </a:solidFill>
          <a:latin typeface="+mn-lt"/>
          <a:ea typeface="+mn-ea"/>
          <a:cs typeface="+mn-cs"/>
        </a:defRPr>
      </a:lvl5pPr>
      <a:lvl6pPr marL="2272914" algn="l" defTabSz="909167" rtl="0" eaLnBrk="1" latinLnBrk="0" hangingPunct="1">
        <a:defRPr sz="1800" kern="1200">
          <a:solidFill>
            <a:schemeClr val="tx1"/>
          </a:solidFill>
          <a:latin typeface="+mn-lt"/>
          <a:ea typeface="+mn-ea"/>
          <a:cs typeface="+mn-cs"/>
        </a:defRPr>
      </a:lvl6pPr>
      <a:lvl7pPr marL="2727496" algn="l" defTabSz="909167" rtl="0" eaLnBrk="1" latinLnBrk="0" hangingPunct="1">
        <a:defRPr sz="1800" kern="1200">
          <a:solidFill>
            <a:schemeClr val="tx1"/>
          </a:solidFill>
          <a:latin typeface="+mn-lt"/>
          <a:ea typeface="+mn-ea"/>
          <a:cs typeface="+mn-cs"/>
        </a:defRPr>
      </a:lvl7pPr>
      <a:lvl8pPr marL="3182082" algn="l" defTabSz="909167" rtl="0" eaLnBrk="1" latinLnBrk="0" hangingPunct="1">
        <a:defRPr sz="1800" kern="1200">
          <a:solidFill>
            <a:schemeClr val="tx1"/>
          </a:solidFill>
          <a:latin typeface="+mn-lt"/>
          <a:ea typeface="+mn-ea"/>
          <a:cs typeface="+mn-cs"/>
        </a:defRPr>
      </a:lvl8pPr>
      <a:lvl9pPr marL="3636662" algn="l" defTabSz="90916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13.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jpeg"/><Relationship Id="rId7"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file:///C:\Users\todd\Documents\outreach\hsct\fireworks-clip.mp4" TargetMode="External"/><Relationship Id="rId1" Type="http://schemas.microsoft.com/office/2007/relationships/media" Target="file:///C:\Users\todd\Documents\outreach\hsct\fireworks-clip.mp4" TargetMode="Externa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file:///C:\Users\todd\Documents\outreach\hsct\volcano-clip.mp4" TargetMode="External"/><Relationship Id="rId1" Type="http://schemas.microsoft.com/office/2007/relationships/media" Target="file:///C:\Users\todd\Documents\outreach\hsct\volcano-clip.mp4" TargetMode="Externa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86.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5.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75.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75.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75.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75.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393700" y="5486400"/>
            <a:ext cx="828675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Produced by and for </a:t>
            </a:r>
            <a:r>
              <a:rPr kumimoji="0" lang="en-US" altLang="en-US" sz="1400" b="0" i="1"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Hot Science - Cool Talks</a:t>
            </a: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 by the Environmental Science Institute.  We request that the use of these materials include an acknowledgement of the presenter and </a:t>
            </a:r>
            <a:r>
              <a:rPr kumimoji="0" lang="en-US" altLang="en-US" sz="1400" b="0" i="1"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Hot Science - Cool Talks</a:t>
            </a: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 by the Environmental Science Institute at UT Austin.  We hope you find these materials educational and enjoyable.</a:t>
            </a:r>
          </a:p>
        </p:txBody>
      </p:sp>
      <p:sp>
        <p:nvSpPr>
          <p:cNvPr id="18435" name="Text Box 4"/>
          <p:cNvSpPr txBox="1">
            <a:spLocks noChangeArrowheads="1"/>
          </p:cNvSpPr>
          <p:nvPr/>
        </p:nvSpPr>
        <p:spPr bwMode="auto">
          <a:xfrm>
            <a:off x="393700" y="4349750"/>
            <a:ext cx="8620125"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Dr. Todd Humphreys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November 21, 2014</a:t>
            </a:r>
          </a:p>
        </p:txBody>
      </p:sp>
      <p:sp>
        <p:nvSpPr>
          <p:cNvPr id="18436" name="Rectangle 5"/>
          <p:cNvSpPr>
            <a:spLocks noGrp="1" noChangeArrowheads="1"/>
          </p:cNvSpPr>
          <p:nvPr>
            <p:ph type="ctrTitle"/>
          </p:nvPr>
        </p:nvSpPr>
        <p:spPr>
          <a:xfrm>
            <a:off x="236538" y="1951038"/>
            <a:ext cx="8934450" cy="2316162"/>
          </a:xfrm>
        </p:spPr>
        <p:txBody>
          <a:bodyPr anchor="ctr"/>
          <a:lstStyle/>
          <a:p>
            <a:pPr eaLnBrk="1" hangingPunct="1"/>
            <a:r>
              <a:rPr lang="en-US" altLang="en-US" sz="3600" b="1" i="1" smtClean="0">
                <a:solidFill>
                  <a:srgbClr val="0070C0"/>
                </a:solidFill>
              </a:rPr>
              <a:t>Drones: Myths, Facts, Hacks</a:t>
            </a:r>
            <a:br>
              <a:rPr lang="en-US" altLang="en-US" sz="3600" b="1" i="1" smtClean="0">
                <a:solidFill>
                  <a:srgbClr val="0070C0"/>
                </a:solidFill>
              </a:rPr>
            </a:br>
            <a:r>
              <a:rPr lang="en-US" altLang="en-US" sz="3600" b="1" i="1" smtClean="0">
                <a:solidFill>
                  <a:srgbClr val="0070C0"/>
                </a:solidFill>
              </a:rPr>
              <a:t>and the Future</a:t>
            </a:r>
            <a:endParaRPr lang="en-US" altLang="en-US" sz="2400" i="1" smtClean="0">
              <a:solidFill>
                <a:srgbClr val="0070C0"/>
              </a:solidFill>
            </a:endParaRPr>
          </a:p>
        </p:txBody>
      </p:sp>
      <p:pic>
        <p:nvPicPr>
          <p:cNvPr id="1843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7438" y="292100"/>
            <a:ext cx="45434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31988" y="1219200"/>
            <a:ext cx="5307012" cy="52387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dirty="0">
                <a:ln>
                  <a:noFill/>
                </a:ln>
                <a:solidFill>
                  <a:srgbClr val="F06242"/>
                </a:solidFill>
                <a:effectLst/>
                <a:uLnTx/>
                <a:uFillTx/>
                <a:latin typeface="Gill Sans MT" panose="020B0502020104020203" pitchFamily="34" charset="0"/>
                <a:ea typeface="新細明體"/>
                <a:cs typeface="+mn-cs"/>
              </a:rPr>
              <a:t># </a:t>
            </a:r>
            <a:r>
              <a:rPr kumimoji="1" lang="en-US" altLang="en-US" sz="2800" b="1" i="0" u="none" strike="noStrike" kern="1200" cap="none" spc="0" normalizeH="0" baseline="0" noProof="0" dirty="0">
                <a:ln>
                  <a:noFill/>
                </a:ln>
                <a:solidFill>
                  <a:srgbClr val="F06242"/>
                </a:solidFill>
                <a:effectLst/>
                <a:uLnTx/>
                <a:uFillTx/>
                <a:latin typeface="Gadugi" panose="020B0502040204020203" pitchFamily="34" charset="0"/>
                <a:ea typeface="新細明體"/>
                <a:cs typeface="+mn-cs"/>
              </a:rPr>
              <a:t>93</a:t>
            </a:r>
            <a:endParaRPr kumimoji="1" lang="en-US" sz="1200" b="1" i="1" u="none" strike="noStrike" kern="1200" cap="none" spc="0" normalizeH="0" baseline="0" noProof="0" dirty="0">
              <a:ln>
                <a:noFill/>
              </a:ln>
              <a:solidFill>
                <a:srgbClr val="000000"/>
              </a:solidFill>
              <a:effectLst/>
              <a:uLnTx/>
              <a:uFillTx/>
              <a:latin typeface="Arial" panose="020B0604020202020204" pitchFamily="34" charset="0"/>
              <a:ea typeface="新細明體" pitchFamily="1" charset="-120"/>
              <a:cs typeface="+mn-cs"/>
            </a:endParaRPr>
          </a:p>
        </p:txBody>
      </p:sp>
    </p:spTree>
    <p:extLst>
      <p:ext uri="{BB962C8B-B14F-4D97-AF65-F5344CB8AC3E}">
        <p14:creationId xmlns:p14="http://schemas.microsoft.com/office/powerpoint/2010/main" val="122312395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http://i.dailymail.co.uk/i/pix/2013/02/22/article-2282610-1822BB92000005DC-397_634x68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31332" y="35947"/>
            <a:ext cx="7095067" cy="6822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461249"/>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074" name="Picture 2" descr="http://www.dvice.com/sites/dvice/files/styles/blog_post_media/public/robobeehrvrd89adfakjp.jpg?itok=KJYWLZ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8800"/>
            <a:ext cx="9159185" cy="552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131064"/>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050" name="Picture 2" descr="http://media.treehugger.com/assets/images/2012/10/robobee.jpg.644x0_q100_crop-sm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26" y="1016000"/>
            <a:ext cx="9165226" cy="4995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52670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7170" name="Picture 2" descr="http://images2.snapfish.com/232323232%7Ffp53987%3Enu%3D9266%3E6%3C2%3E258%3EWSNRCG%3D33%3A97%3B98%3A9349nu0mrj"/>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5459"/>
            <a:ext cx="9149610" cy="6852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548771"/>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6" name="Picture 4" descr="http://gundeep.blog.com/files/2011/09/Li-ion-Battery-1865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8681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18708" y="1294289"/>
            <a:ext cx="4784321" cy="1815882"/>
          </a:xfrm>
          <a:prstGeom prst="rect">
            <a:avLst/>
          </a:prstGeom>
          <a:noFill/>
        </p:spPr>
        <p:txBody>
          <a:bodyPr wrap="square" rtlCol="0">
            <a:spAutoFit/>
          </a:bodyPr>
          <a:lstStyle/>
          <a:p>
            <a:r>
              <a:rPr lang="en-US" sz="2800" dirty="0" smtClean="0"/>
              <a:t>Commercialized in 1991</a:t>
            </a:r>
          </a:p>
          <a:p>
            <a:endParaRPr lang="en-US" sz="2800" dirty="0" smtClean="0"/>
          </a:p>
          <a:p>
            <a:r>
              <a:rPr lang="en-US" sz="2800" dirty="0" smtClean="0"/>
              <a:t>Twice the energy density and </a:t>
            </a:r>
          </a:p>
          <a:p>
            <a:r>
              <a:rPr lang="en-US" sz="2800" dirty="0" smtClean="0"/>
              <a:t>smaller than </a:t>
            </a:r>
            <a:r>
              <a:rPr lang="en-US" sz="2800" dirty="0" err="1" smtClean="0"/>
              <a:t>NiCd</a:t>
            </a:r>
            <a:r>
              <a:rPr lang="en-US" sz="2800" dirty="0" smtClean="0"/>
              <a:t> or NiMH</a:t>
            </a:r>
          </a:p>
        </p:txBody>
      </p:sp>
      <p:sp>
        <p:nvSpPr>
          <p:cNvPr id="6" name="Rectangle 5"/>
          <p:cNvSpPr/>
          <p:nvPr/>
        </p:nvSpPr>
        <p:spPr>
          <a:xfrm>
            <a:off x="3188473" y="147175"/>
            <a:ext cx="4859768" cy="722754"/>
          </a:xfrm>
          <a:prstGeom prst="rect">
            <a:avLst/>
          </a:prstGeom>
        </p:spPr>
        <p:txBody>
          <a:bodyPr wrap="none" lIns="90920" tIns="45462" rIns="90920" bIns="45462">
            <a:spAutoFit/>
          </a:bodyPr>
          <a:lstStyle/>
          <a:p>
            <a:r>
              <a:rPr lang="en-US" sz="4100" b="1" dirty="0" smtClean="0">
                <a:solidFill>
                  <a:prstClr val="black"/>
                </a:solidFill>
              </a:rPr>
              <a:t>Lithium Ion Batteries </a:t>
            </a:r>
            <a:endParaRPr lang="en-US" sz="4100" dirty="0">
              <a:solidFill>
                <a:prstClr val="black"/>
              </a:solidFill>
            </a:endParaRPr>
          </a:p>
        </p:txBody>
      </p:sp>
    </p:spTree>
    <p:extLst>
      <p:ext uri="{BB962C8B-B14F-4D97-AF65-F5344CB8AC3E}">
        <p14:creationId xmlns:p14="http://schemas.microsoft.com/office/powerpoint/2010/main" val="2090253972"/>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6" name="Picture 4" descr="http://gundeep.blog.com/files/2011/09/Li-ion-Battery-1865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8681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188473" y="147175"/>
            <a:ext cx="4859768" cy="722754"/>
          </a:xfrm>
          <a:prstGeom prst="rect">
            <a:avLst/>
          </a:prstGeom>
        </p:spPr>
        <p:txBody>
          <a:bodyPr wrap="none" lIns="90920" tIns="45462" rIns="90920" bIns="45462">
            <a:spAutoFit/>
          </a:bodyPr>
          <a:lstStyle/>
          <a:p>
            <a:r>
              <a:rPr lang="en-US" sz="4100" b="1" dirty="0" smtClean="0">
                <a:solidFill>
                  <a:prstClr val="black"/>
                </a:solidFill>
              </a:rPr>
              <a:t>Lithium Ion Batteries </a:t>
            </a:r>
            <a:endParaRPr lang="en-US" sz="4100" dirty="0">
              <a:solidFill>
                <a:prstClr val="black"/>
              </a:solidFill>
            </a:endParaRPr>
          </a:p>
        </p:txBody>
      </p:sp>
      <p:pic>
        <p:nvPicPr>
          <p:cNvPr id="1126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798" y="869929"/>
            <a:ext cx="5187117" cy="2811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745574" y="3229344"/>
            <a:ext cx="1336713" cy="369332"/>
          </a:xfrm>
          <a:prstGeom prst="rect">
            <a:avLst/>
          </a:prstGeom>
          <a:noFill/>
        </p:spPr>
        <p:txBody>
          <a:bodyPr wrap="none" rtlCol="0">
            <a:spAutoFit/>
          </a:bodyPr>
          <a:lstStyle/>
          <a:p>
            <a:r>
              <a:rPr lang="en-US" dirty="0" smtClean="0"/>
              <a:t>Ralph </a:t>
            </a:r>
            <a:r>
              <a:rPr lang="en-US" dirty="0" err="1" smtClean="0"/>
              <a:t>Brodd</a:t>
            </a:r>
            <a:endParaRPr lang="en-US" dirty="0"/>
          </a:p>
        </p:txBody>
      </p:sp>
    </p:spTree>
    <p:extLst>
      <p:ext uri="{BB962C8B-B14F-4D97-AF65-F5344CB8AC3E}">
        <p14:creationId xmlns:p14="http://schemas.microsoft.com/office/powerpoint/2010/main" val="3886142190"/>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0242" name="Picture 2" descr="http://www.utexas.edu/news/files/Dr.-John-Goodenough.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16606" y="341201"/>
            <a:ext cx="3277179" cy="707886"/>
          </a:xfrm>
          <a:prstGeom prst="rect">
            <a:avLst/>
          </a:prstGeom>
          <a:noFill/>
        </p:spPr>
        <p:txBody>
          <a:bodyPr wrap="none" rtlCol="0">
            <a:spAutoFit/>
          </a:bodyPr>
          <a:lstStyle/>
          <a:p>
            <a:r>
              <a:rPr lang="en-US" sz="2000" b="1" dirty="0" smtClean="0"/>
              <a:t>John </a:t>
            </a:r>
            <a:r>
              <a:rPr lang="en-US" sz="2000" b="1" dirty="0" err="1" smtClean="0"/>
              <a:t>Goodenough</a:t>
            </a:r>
            <a:r>
              <a:rPr lang="en-US" sz="2000" b="1" dirty="0" smtClean="0"/>
              <a:t>, UT Austin</a:t>
            </a:r>
          </a:p>
          <a:p>
            <a:r>
              <a:rPr lang="en-US" sz="2000" b="1" dirty="0" smtClean="0"/>
              <a:t>2014 Draper Prize</a:t>
            </a:r>
            <a:endParaRPr lang="en-US" sz="2000" b="1" dirty="0"/>
          </a:p>
        </p:txBody>
      </p:sp>
    </p:spTree>
    <p:extLst>
      <p:ext uri="{BB962C8B-B14F-4D97-AF65-F5344CB8AC3E}">
        <p14:creationId xmlns:p14="http://schemas.microsoft.com/office/powerpoint/2010/main" val="166720931"/>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2" name="Picture 4" descr="http://upload.wikimedia.org/wikipedia/commons/f/f7/Evolution_(34_36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7950"/>
            <a:ext cx="9144000" cy="689169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61158" y="-63609"/>
            <a:ext cx="8504163" cy="584254"/>
          </a:xfrm>
          <a:prstGeom prst="rect">
            <a:avLst/>
          </a:prstGeom>
        </p:spPr>
        <p:txBody>
          <a:bodyPr wrap="none" lIns="90920" tIns="45462" rIns="90920" bIns="45462">
            <a:spAutoFit/>
          </a:bodyPr>
          <a:lstStyle/>
          <a:p>
            <a:r>
              <a:rPr lang="en-US" sz="3200" b="1" dirty="0" smtClean="0">
                <a:solidFill>
                  <a:prstClr val="black"/>
                </a:solidFill>
              </a:rPr>
              <a:t>Small, Low-Cost, High-Performance </a:t>
            </a:r>
            <a:r>
              <a:rPr lang="en-US" sz="3200" b="1" dirty="0">
                <a:solidFill>
                  <a:prstClr val="black"/>
                </a:solidFill>
              </a:rPr>
              <a:t>C</a:t>
            </a:r>
            <a:r>
              <a:rPr lang="en-US" sz="3200" b="1" dirty="0" smtClean="0">
                <a:solidFill>
                  <a:prstClr val="black"/>
                </a:solidFill>
              </a:rPr>
              <a:t>omputation </a:t>
            </a:r>
            <a:endParaRPr lang="en-US" sz="3200" dirty="0">
              <a:solidFill>
                <a:prstClr val="black"/>
              </a:solidFill>
            </a:endParaRPr>
          </a:p>
        </p:txBody>
      </p:sp>
    </p:spTree>
    <p:extLst>
      <p:ext uri="{BB962C8B-B14F-4D97-AF65-F5344CB8AC3E}">
        <p14:creationId xmlns:p14="http://schemas.microsoft.com/office/powerpoint/2010/main" val="2833128309"/>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1" name="Group 10"/>
          <p:cNvGrpSpPr/>
          <p:nvPr/>
        </p:nvGrpSpPr>
        <p:grpSpPr>
          <a:xfrm>
            <a:off x="558800" y="177800"/>
            <a:ext cx="8051800" cy="6604000"/>
            <a:chOff x="558800" y="177800"/>
            <a:chExt cx="8051800" cy="6604000"/>
          </a:xfrm>
        </p:grpSpPr>
        <p:pic>
          <p:nvPicPr>
            <p:cNvPr id="8" name="Picture 7" descr="SA_shutoff.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558800" y="177800"/>
              <a:ext cx="8051800" cy="6426200"/>
            </a:xfrm>
            <a:prstGeom prst="rect">
              <a:avLst/>
            </a:prstGeom>
            <a:ln w="38100" cmpd="sng">
              <a:solidFill>
                <a:schemeClr val="tx1"/>
              </a:solidFill>
            </a:ln>
          </p:spPr>
        </p:pic>
        <p:sp>
          <p:nvSpPr>
            <p:cNvPr id="9" name="TextBox 8"/>
            <p:cNvSpPr txBox="1"/>
            <p:nvPr/>
          </p:nvSpPr>
          <p:spPr>
            <a:xfrm>
              <a:off x="3989195" y="6320135"/>
              <a:ext cx="1497205" cy="461665"/>
            </a:xfrm>
            <a:prstGeom prst="rect">
              <a:avLst/>
            </a:prstGeom>
            <a:noFill/>
            <a:ln w="38100" cmpd="sng">
              <a:solidFill>
                <a:schemeClr val="tx1"/>
              </a:solidFill>
            </a:ln>
          </p:spPr>
          <p:txBody>
            <a:bodyPr wrap="none" rtlCol="0">
              <a:spAutoFit/>
            </a:bodyPr>
            <a:lstStyle/>
            <a:p>
              <a:pPr defTabSz="914400"/>
              <a:r>
                <a:rPr lang="en-US" sz="2400" dirty="0" smtClean="0">
                  <a:solidFill>
                    <a:prstClr val="white"/>
                  </a:solidFill>
                </a:rPr>
                <a:t>UTC Hours</a:t>
              </a:r>
              <a:endParaRPr lang="en-US" sz="2400" dirty="0">
                <a:solidFill>
                  <a:prstClr val="white"/>
                </a:solidFill>
              </a:endParaRPr>
            </a:p>
          </p:txBody>
        </p:sp>
      </p:grpSp>
      <p:sp>
        <p:nvSpPr>
          <p:cNvPr id="10" name="TextBox 9"/>
          <p:cNvSpPr txBox="1"/>
          <p:nvPr/>
        </p:nvSpPr>
        <p:spPr>
          <a:xfrm rot="16200000">
            <a:off x="-351404" y="2973815"/>
            <a:ext cx="1774075" cy="461665"/>
          </a:xfrm>
          <a:prstGeom prst="rect">
            <a:avLst/>
          </a:prstGeom>
          <a:noFill/>
        </p:spPr>
        <p:txBody>
          <a:bodyPr wrap="none" rtlCol="0">
            <a:spAutoFit/>
          </a:bodyPr>
          <a:lstStyle/>
          <a:p>
            <a:pPr defTabSz="914400"/>
            <a:r>
              <a:rPr lang="en-US" sz="2400" dirty="0" smtClean="0">
                <a:solidFill>
                  <a:prstClr val="white"/>
                </a:solidFill>
              </a:rPr>
              <a:t>Meters Error</a:t>
            </a:r>
            <a:endParaRPr lang="en-US" sz="2400" dirty="0">
              <a:solidFill>
                <a:prstClr val="white"/>
              </a:solidFill>
            </a:endParaRPr>
          </a:p>
        </p:txBody>
      </p:sp>
      <p:sp>
        <p:nvSpPr>
          <p:cNvPr id="12" name="Rectangle 11"/>
          <p:cNvSpPr/>
          <p:nvPr/>
        </p:nvSpPr>
        <p:spPr>
          <a:xfrm>
            <a:off x="1286933" y="609600"/>
            <a:ext cx="7078134" cy="53509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4800" dirty="0">
              <a:solidFill>
                <a:prstClr val="white"/>
              </a:solidFill>
            </a:endParaRPr>
          </a:p>
        </p:txBody>
      </p:sp>
      <p:sp>
        <p:nvSpPr>
          <p:cNvPr id="7" name="TextBox 6"/>
          <p:cNvSpPr txBox="1"/>
          <p:nvPr/>
        </p:nvSpPr>
        <p:spPr>
          <a:xfrm>
            <a:off x="4827260" y="974684"/>
            <a:ext cx="3006721" cy="1446550"/>
          </a:xfrm>
          <a:prstGeom prst="rect">
            <a:avLst/>
          </a:prstGeom>
          <a:noFill/>
        </p:spPr>
        <p:txBody>
          <a:bodyPr wrap="none" rtlCol="0">
            <a:spAutoFit/>
          </a:bodyPr>
          <a:lstStyle/>
          <a:p>
            <a:pPr algn="ctr" defTabSz="914400"/>
            <a:r>
              <a:rPr lang="en-US" sz="4400" dirty="0" smtClean="0">
                <a:solidFill>
                  <a:prstClr val="white"/>
                </a:solidFill>
              </a:rPr>
              <a:t>4:00 AM</a:t>
            </a:r>
          </a:p>
          <a:p>
            <a:pPr algn="ctr" defTabSz="914400"/>
            <a:r>
              <a:rPr lang="en-US" sz="4400" dirty="0" smtClean="0">
                <a:solidFill>
                  <a:prstClr val="white"/>
                </a:solidFill>
              </a:rPr>
              <a:t>May 2, 2000</a:t>
            </a:r>
          </a:p>
        </p:txBody>
      </p:sp>
      <p:sp>
        <p:nvSpPr>
          <p:cNvPr id="14" name="Rectangle 13"/>
          <p:cNvSpPr/>
          <p:nvPr/>
        </p:nvSpPr>
        <p:spPr>
          <a:xfrm>
            <a:off x="1993459" y="56987"/>
            <a:ext cx="5373306" cy="461144"/>
          </a:xfrm>
          <a:prstGeom prst="rect">
            <a:avLst/>
          </a:prstGeom>
        </p:spPr>
        <p:txBody>
          <a:bodyPr wrap="none" lIns="90920" tIns="45462" rIns="90920" bIns="45462">
            <a:spAutoFit/>
          </a:bodyPr>
          <a:lstStyle/>
          <a:p>
            <a:r>
              <a:rPr lang="en-US" sz="2400" b="1" dirty="0" smtClean="0">
                <a:solidFill>
                  <a:schemeClr val="bg1"/>
                </a:solidFill>
              </a:rPr>
              <a:t>GPS “Selective Availability” Switched Off</a:t>
            </a:r>
            <a:endParaRPr lang="en-US" sz="2400" dirty="0">
              <a:solidFill>
                <a:schemeClr val="bg1"/>
              </a:solidFill>
            </a:endParaRPr>
          </a:p>
        </p:txBody>
      </p:sp>
    </p:spTree>
    <p:extLst>
      <p:ext uri="{BB962C8B-B14F-4D97-AF65-F5344CB8AC3E}">
        <p14:creationId xmlns:p14="http://schemas.microsoft.com/office/powerpoint/2010/main" val="1862018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0"/>
                                        <p:tgtEl>
                                          <p:spTgt spid="12"/>
                                        </p:tgtEl>
                                      </p:cBhvr>
                                    </p:animEffect>
                                    <p:set>
                                      <p:cBhvr>
                                        <p:cTn id="7" dur="1" fill="hold">
                                          <p:stCondLst>
                                            <p:cond delay="4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9220" name="Picture 4" descr="http://www.thecoolist.com/wp-content/uploads/2013/01/Fujifilm-X100s-Digital-Camera-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68027" y="414796"/>
            <a:ext cx="3547806" cy="830476"/>
          </a:xfrm>
          <a:prstGeom prst="rect">
            <a:avLst/>
          </a:prstGeom>
        </p:spPr>
        <p:txBody>
          <a:bodyPr wrap="none" lIns="90920" tIns="45462" rIns="90920" bIns="45462">
            <a:spAutoFit/>
          </a:bodyPr>
          <a:lstStyle/>
          <a:p>
            <a:r>
              <a:rPr lang="en-US" sz="2400" b="1" dirty="0" smtClean="0">
                <a:solidFill>
                  <a:schemeClr val="bg1"/>
                </a:solidFill>
              </a:rPr>
              <a:t>Low-Cost, High-Resolution</a:t>
            </a:r>
          </a:p>
          <a:p>
            <a:r>
              <a:rPr lang="en-US" sz="2400" b="1" dirty="0">
                <a:solidFill>
                  <a:schemeClr val="bg1"/>
                </a:solidFill>
              </a:rPr>
              <a:t>D</a:t>
            </a:r>
            <a:r>
              <a:rPr lang="en-US" sz="2400" b="1" dirty="0" smtClean="0">
                <a:solidFill>
                  <a:schemeClr val="bg1"/>
                </a:solidFill>
              </a:rPr>
              <a:t>igital </a:t>
            </a:r>
            <a:r>
              <a:rPr lang="en-US" sz="2400" b="1" dirty="0">
                <a:solidFill>
                  <a:schemeClr val="bg1"/>
                </a:solidFill>
              </a:rPr>
              <a:t>C</a:t>
            </a:r>
            <a:r>
              <a:rPr lang="en-US" sz="2400" b="1" dirty="0" smtClean="0">
                <a:solidFill>
                  <a:schemeClr val="bg1"/>
                </a:solidFill>
              </a:rPr>
              <a:t>ameras</a:t>
            </a:r>
            <a:endParaRPr lang="en-US" sz="2400" dirty="0">
              <a:solidFill>
                <a:schemeClr val="bg1"/>
              </a:solidFill>
            </a:endParaRPr>
          </a:p>
        </p:txBody>
      </p:sp>
    </p:spTree>
    <p:extLst>
      <p:ext uri="{BB962C8B-B14F-4D97-AF65-F5344CB8AC3E}">
        <p14:creationId xmlns:p14="http://schemas.microsoft.com/office/powerpoint/2010/main" val="3599935181"/>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985636"/>
            <a:ext cx="9601200" cy="699490"/>
          </a:xfrm>
          <a:ln>
            <a:solidFill>
              <a:schemeClr val="tx1">
                <a:lumMod val="50000"/>
                <a:lumOff val="50000"/>
              </a:schemeClr>
            </a:solidFill>
          </a:ln>
        </p:spPr>
        <p:txBody>
          <a:bodyPr>
            <a:normAutofit fontScale="90000"/>
          </a:bodyPr>
          <a:lstStyle/>
          <a:p>
            <a:r>
              <a:rPr lang="en-US" sz="4100" dirty="0" smtClean="0">
                <a:latin typeface="Calibri" pitchFamily="34" charset="0"/>
              </a:rPr>
              <a:t>Drones: Myths, Facts, Hacks, and the Future</a:t>
            </a:r>
            <a:r>
              <a:rPr lang="en-US" dirty="0" smtClean="0">
                <a:latin typeface="Calibri" pitchFamily="34" charset="0"/>
              </a:rPr>
              <a:t/>
            </a:r>
            <a:br>
              <a:rPr lang="en-US" dirty="0" smtClean="0">
                <a:latin typeface="Calibri" pitchFamily="34" charset="0"/>
              </a:rPr>
            </a:br>
            <a:endParaRPr lang="en-US" sz="2800" dirty="0">
              <a:latin typeface="Calibri" pitchFamily="34" charset="0"/>
            </a:endParaRPr>
          </a:p>
        </p:txBody>
      </p:sp>
      <p:sp>
        <p:nvSpPr>
          <p:cNvPr id="3" name="Subtitle 2"/>
          <p:cNvSpPr>
            <a:spLocks noGrp="1"/>
          </p:cNvSpPr>
          <p:nvPr>
            <p:ph type="subTitle" idx="1"/>
          </p:nvPr>
        </p:nvSpPr>
        <p:spPr>
          <a:xfrm>
            <a:off x="0" y="5183959"/>
            <a:ext cx="9144000" cy="2362200"/>
          </a:xfrm>
        </p:spPr>
        <p:txBody>
          <a:bodyPr>
            <a:normAutofit/>
          </a:bodyPr>
          <a:lstStyle/>
          <a:p>
            <a:r>
              <a:rPr lang="en-US" dirty="0" smtClean="0">
                <a:solidFill>
                  <a:schemeClr val="bg1"/>
                </a:solidFill>
                <a:latin typeface="Calibri" pitchFamily="34" charset="0"/>
              </a:rPr>
              <a:t>Todd Humphreys  |  Aerospace Engineering</a:t>
            </a:r>
          </a:p>
          <a:p>
            <a:r>
              <a:rPr lang="en-US" dirty="0" smtClean="0">
                <a:solidFill>
                  <a:schemeClr val="bg1"/>
                </a:solidFill>
                <a:latin typeface="Calibri" pitchFamily="34" charset="0"/>
              </a:rPr>
              <a:t>The University of Texas at Austin</a:t>
            </a:r>
          </a:p>
          <a:p>
            <a:endParaRPr lang="en-US" sz="1400" dirty="0">
              <a:solidFill>
                <a:schemeClr val="bg1"/>
              </a:solidFill>
              <a:latin typeface="Calibri" pitchFamily="34" charset="0"/>
            </a:endParaRPr>
          </a:p>
          <a:p>
            <a:r>
              <a:rPr lang="en-US" sz="1400" dirty="0" smtClean="0">
                <a:solidFill>
                  <a:schemeClr val="bg1"/>
                </a:solidFill>
                <a:latin typeface="Calibri" pitchFamily="34" charset="0"/>
              </a:rPr>
              <a:t>  Nov. 21, </a:t>
            </a:r>
            <a:r>
              <a:rPr lang="en-US" sz="1400" dirty="0">
                <a:solidFill>
                  <a:schemeClr val="bg1"/>
                </a:solidFill>
                <a:latin typeface="Calibri" pitchFamily="34" charset="0"/>
              </a:rPr>
              <a:t>2014</a:t>
            </a:r>
          </a:p>
          <a:p>
            <a:endParaRPr lang="en-US" dirty="0">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955929" y="214877"/>
            <a:ext cx="1525330" cy="722754"/>
          </a:xfrm>
          <a:prstGeom prst="rect">
            <a:avLst/>
          </a:prstGeom>
        </p:spPr>
        <p:txBody>
          <a:bodyPr wrap="none" lIns="90920" tIns="45462" rIns="90920" bIns="45462">
            <a:spAutoFit/>
          </a:bodyPr>
          <a:lstStyle/>
          <a:p>
            <a:r>
              <a:rPr lang="en-US" sz="4100" b="1" dirty="0" smtClean="0">
                <a:solidFill>
                  <a:prstClr val="black"/>
                </a:solidFill>
              </a:rPr>
              <a:t>Drone</a:t>
            </a:r>
            <a:endParaRPr lang="en-US" sz="4100" dirty="0">
              <a:solidFill>
                <a:prstClr val="black"/>
              </a:solidFill>
            </a:endParaRPr>
          </a:p>
        </p:txBody>
      </p:sp>
      <p:sp>
        <p:nvSpPr>
          <p:cNvPr id="3" name="Rectangle 2"/>
          <p:cNvSpPr/>
          <p:nvPr/>
        </p:nvSpPr>
        <p:spPr>
          <a:xfrm>
            <a:off x="1583421" y="1147858"/>
            <a:ext cx="7087109" cy="722754"/>
          </a:xfrm>
          <a:prstGeom prst="rect">
            <a:avLst/>
          </a:prstGeom>
        </p:spPr>
        <p:txBody>
          <a:bodyPr wrap="none" lIns="90920" tIns="45462" rIns="90920" bIns="45462">
            <a:spAutoFit/>
          </a:bodyPr>
          <a:lstStyle/>
          <a:p>
            <a:r>
              <a:rPr lang="en-US" sz="4100" b="1" dirty="0" smtClean="0">
                <a:solidFill>
                  <a:prstClr val="black"/>
                </a:solidFill>
              </a:rPr>
              <a:t>Unmanned Aerial Vehicle (UAV)</a:t>
            </a:r>
            <a:endParaRPr lang="en-US" sz="4100" dirty="0">
              <a:solidFill>
                <a:prstClr val="black"/>
              </a:solidFill>
            </a:endParaRPr>
          </a:p>
        </p:txBody>
      </p:sp>
      <p:sp>
        <p:nvSpPr>
          <p:cNvPr id="4" name="Rectangle 3"/>
          <p:cNvSpPr/>
          <p:nvPr/>
        </p:nvSpPr>
        <p:spPr>
          <a:xfrm>
            <a:off x="445686" y="2033322"/>
            <a:ext cx="5679672" cy="722754"/>
          </a:xfrm>
          <a:prstGeom prst="rect">
            <a:avLst/>
          </a:prstGeom>
        </p:spPr>
        <p:txBody>
          <a:bodyPr wrap="none" lIns="90920" tIns="45462" rIns="90920" bIns="45462">
            <a:spAutoFit/>
          </a:bodyPr>
          <a:lstStyle/>
          <a:p>
            <a:r>
              <a:rPr lang="en-US" sz="4100" b="1" dirty="0" smtClean="0">
                <a:solidFill>
                  <a:prstClr val="black"/>
                </a:solidFill>
              </a:rPr>
              <a:t>Remotely Piloted Aircraft</a:t>
            </a:r>
            <a:endParaRPr lang="en-US" sz="4100" dirty="0">
              <a:solidFill>
                <a:prstClr val="black"/>
              </a:solidFill>
            </a:endParaRPr>
          </a:p>
        </p:txBody>
      </p:sp>
      <p:sp>
        <p:nvSpPr>
          <p:cNvPr id="5" name="Rectangle 4"/>
          <p:cNvSpPr/>
          <p:nvPr/>
        </p:nvSpPr>
        <p:spPr>
          <a:xfrm>
            <a:off x="1718594" y="4132139"/>
            <a:ext cx="7036133" cy="722754"/>
          </a:xfrm>
          <a:prstGeom prst="rect">
            <a:avLst/>
          </a:prstGeom>
        </p:spPr>
        <p:txBody>
          <a:bodyPr wrap="none" lIns="90920" tIns="45462" rIns="90920" bIns="45462">
            <a:spAutoFit/>
          </a:bodyPr>
          <a:lstStyle/>
          <a:p>
            <a:r>
              <a:rPr lang="en-US" sz="4100" b="1" dirty="0" smtClean="0">
                <a:solidFill>
                  <a:prstClr val="black"/>
                </a:solidFill>
              </a:rPr>
              <a:t>Unmanned Aerial System (UAS)</a:t>
            </a:r>
            <a:endParaRPr lang="en-US" sz="4100" dirty="0">
              <a:solidFill>
                <a:prstClr val="black"/>
              </a:solidFill>
            </a:endParaRPr>
          </a:p>
        </p:txBody>
      </p:sp>
      <p:sp>
        <p:nvSpPr>
          <p:cNvPr id="6" name="Rectangle 5"/>
          <p:cNvSpPr/>
          <p:nvPr/>
        </p:nvSpPr>
        <p:spPr>
          <a:xfrm>
            <a:off x="846469" y="5279035"/>
            <a:ext cx="4760510" cy="722754"/>
          </a:xfrm>
          <a:prstGeom prst="rect">
            <a:avLst/>
          </a:prstGeom>
        </p:spPr>
        <p:txBody>
          <a:bodyPr wrap="none" lIns="90920" tIns="45462" rIns="90920" bIns="45462">
            <a:spAutoFit/>
          </a:bodyPr>
          <a:lstStyle/>
          <a:p>
            <a:r>
              <a:rPr lang="en-US" sz="4100" b="1" dirty="0" smtClean="0">
                <a:solidFill>
                  <a:prstClr val="black"/>
                </a:solidFill>
              </a:rPr>
              <a:t>Autonomous Aircraft</a:t>
            </a:r>
            <a:endParaRPr lang="en-US" sz="4100" dirty="0">
              <a:solidFill>
                <a:prstClr val="black"/>
              </a:solidFill>
            </a:endParaRPr>
          </a:p>
        </p:txBody>
      </p:sp>
      <p:sp>
        <p:nvSpPr>
          <p:cNvPr id="7" name="Rectangle 6"/>
          <p:cNvSpPr/>
          <p:nvPr/>
        </p:nvSpPr>
        <p:spPr>
          <a:xfrm>
            <a:off x="192001" y="3071285"/>
            <a:ext cx="8890486" cy="722754"/>
          </a:xfrm>
          <a:prstGeom prst="rect">
            <a:avLst/>
          </a:prstGeom>
        </p:spPr>
        <p:txBody>
          <a:bodyPr wrap="none" lIns="90920" tIns="45462" rIns="90920" bIns="45462">
            <a:spAutoFit/>
          </a:bodyPr>
          <a:lstStyle/>
          <a:p>
            <a:r>
              <a:rPr lang="en-US" sz="4100" b="1" dirty="0" err="1" smtClean="0">
                <a:solidFill>
                  <a:prstClr val="black"/>
                </a:solidFill>
              </a:rPr>
              <a:t>Aeronaves</a:t>
            </a:r>
            <a:r>
              <a:rPr lang="en-US" sz="4100" b="1" dirty="0" smtClean="0">
                <a:solidFill>
                  <a:prstClr val="black"/>
                </a:solidFill>
              </a:rPr>
              <a:t> </a:t>
            </a:r>
            <a:r>
              <a:rPr lang="en-US" sz="4100" b="1" dirty="0" err="1" smtClean="0">
                <a:solidFill>
                  <a:prstClr val="black"/>
                </a:solidFill>
              </a:rPr>
              <a:t>pilotadas</a:t>
            </a:r>
            <a:r>
              <a:rPr lang="en-US" sz="4100" b="1" dirty="0" smtClean="0">
                <a:solidFill>
                  <a:prstClr val="black"/>
                </a:solidFill>
              </a:rPr>
              <a:t> </a:t>
            </a:r>
            <a:r>
              <a:rPr lang="en-US" sz="4100" b="1" dirty="0" err="1" smtClean="0">
                <a:solidFill>
                  <a:prstClr val="black"/>
                </a:solidFill>
              </a:rPr>
              <a:t>por</a:t>
            </a:r>
            <a:r>
              <a:rPr lang="en-US" sz="4100" b="1" dirty="0" smtClean="0">
                <a:solidFill>
                  <a:prstClr val="black"/>
                </a:solidFill>
              </a:rPr>
              <a:t> control </a:t>
            </a:r>
            <a:r>
              <a:rPr lang="en-US" sz="4100" b="1" dirty="0" err="1" smtClean="0">
                <a:solidFill>
                  <a:prstClr val="black"/>
                </a:solidFill>
              </a:rPr>
              <a:t>remoto</a:t>
            </a:r>
            <a:endParaRPr lang="en-US" sz="4100" dirty="0">
              <a:solidFill>
                <a:prstClr val="black"/>
              </a:solidFill>
            </a:endParaRPr>
          </a:p>
        </p:txBody>
      </p:sp>
    </p:spTree>
    <p:extLst>
      <p:ext uri="{BB962C8B-B14F-4D97-AF65-F5344CB8AC3E}">
        <p14:creationId xmlns:p14="http://schemas.microsoft.com/office/powerpoint/2010/main" val="141026709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1915298" y="2934082"/>
            <a:ext cx="5501097" cy="1353696"/>
          </a:xfrm>
          <a:prstGeom prst="rect">
            <a:avLst/>
          </a:prstGeom>
        </p:spPr>
        <p:txBody>
          <a:bodyPr wrap="none" lIns="90920" tIns="45462" rIns="90920" bIns="45462">
            <a:spAutoFit/>
          </a:bodyPr>
          <a:lstStyle/>
          <a:p>
            <a:r>
              <a:rPr lang="en-US" sz="4100" b="1" dirty="0" smtClean="0">
                <a:solidFill>
                  <a:prstClr val="black"/>
                </a:solidFill>
              </a:rPr>
              <a:t>Is it legal to fly a drone? </a:t>
            </a:r>
          </a:p>
          <a:p>
            <a:endParaRPr lang="en-US" sz="4100" b="1" dirty="0">
              <a:solidFill>
                <a:prstClr val="black"/>
              </a:solidFill>
            </a:endParaRPr>
          </a:p>
        </p:txBody>
      </p:sp>
    </p:spTree>
    <p:extLst>
      <p:ext uri="{BB962C8B-B14F-4D97-AF65-F5344CB8AC3E}">
        <p14:creationId xmlns:p14="http://schemas.microsoft.com/office/powerpoint/2010/main" val="3751049549"/>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0952" y="126763"/>
            <a:ext cx="5051314" cy="6574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624041" y="3769739"/>
            <a:ext cx="6065135" cy="2677135"/>
          </a:xfrm>
          <a:prstGeom prst="rect">
            <a:avLst/>
          </a:prstGeom>
          <a:solidFill>
            <a:schemeClr val="accent3"/>
          </a:solidFill>
        </p:spPr>
        <p:txBody>
          <a:bodyPr wrap="square" lIns="90920" tIns="45462" rIns="90920" bIns="45462">
            <a:spAutoFit/>
          </a:bodyPr>
          <a:lstStyle/>
          <a:p>
            <a:pPr algn="ctr"/>
            <a:r>
              <a:rPr lang="en-US" sz="2800" dirty="0" smtClean="0">
                <a:solidFill>
                  <a:prstClr val="black"/>
                </a:solidFill>
              </a:rPr>
              <a:t>“An aircraft is any device used for flight in the air.  This definition includes any aircraft, large or small.  The prohibition on careless and reckless operation in 91.13(a) applies with respect to any aircraft other than [kites and balloons].”</a:t>
            </a:r>
            <a:endParaRPr lang="en-US" sz="2800" dirty="0">
              <a:solidFill>
                <a:prstClr val="black"/>
              </a:solidFill>
            </a:endParaRPr>
          </a:p>
        </p:txBody>
      </p:sp>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5350" y="326708"/>
            <a:ext cx="5327332" cy="15782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7474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 calcmode="lin" valueType="num">
                                      <p:cBhvr>
                                        <p:cTn id="7" dur="500" fill="hold"/>
                                        <p:tgtEl>
                                          <p:spTgt spid="18435"/>
                                        </p:tgtEl>
                                        <p:attrNameLst>
                                          <p:attrName>ppt_w</p:attrName>
                                        </p:attrNameLst>
                                      </p:cBhvr>
                                      <p:tavLst>
                                        <p:tav tm="0">
                                          <p:val>
                                            <p:fltVal val="0"/>
                                          </p:val>
                                        </p:tav>
                                        <p:tav tm="100000">
                                          <p:val>
                                            <p:strVal val="#ppt_w"/>
                                          </p:val>
                                        </p:tav>
                                      </p:tavLst>
                                    </p:anim>
                                    <p:anim calcmode="lin" valueType="num">
                                      <p:cBhvr>
                                        <p:cTn id="8" dur="500" fill="hold"/>
                                        <p:tgtEl>
                                          <p:spTgt spid="18435"/>
                                        </p:tgtEl>
                                        <p:attrNameLst>
                                          <p:attrName>ppt_h</p:attrName>
                                        </p:attrNameLst>
                                      </p:cBhvr>
                                      <p:tavLst>
                                        <p:tav tm="0">
                                          <p:val>
                                            <p:fltVal val="0"/>
                                          </p:val>
                                        </p:tav>
                                        <p:tav tm="100000">
                                          <p:val>
                                            <p:strVal val="#ppt_h"/>
                                          </p:val>
                                        </p:tav>
                                      </p:tavLst>
                                    </p:anim>
                                    <p:animEffect transition="in" filter="fade">
                                      <p:cBhvr>
                                        <p:cTn id="9" dur="500"/>
                                        <p:tgtEl>
                                          <p:spTgt spid="1843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 name="Picture 2" descr="http://s1.ibtimes.com/sites/www.ibtimes.com/files/styles/v2_article_large/public/2014/02/11/taranis-drone.jpg?itok=Yh70xOt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89120" cy="32918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 name="Picture 3" descr="http://cdn1.bostonmagazine.com/wp-content/uploads/2014/01/Drone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393342" y="1966285"/>
            <a:ext cx="4548146" cy="344881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 name="Picture 10" descr="http://i.dailymail.co.uk/i/pix/2013/02/22/article-2282610-1822BB92000005DC-397_634x68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078155" y="174652"/>
            <a:ext cx="3726665" cy="35832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Picture 2" descr="http://www.dvice.com/sites/dvice/files/styles/blog_post_media/public/robobeehrvrd89adfakjp.jpg?itok=KJYWLZ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966" y="4142140"/>
            <a:ext cx="4224154" cy="254591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Picture 2" descr="http://media.treehugger.com/assets/images/2012/10/robobee.jpg.644x0_q100_crop-smart.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3331597" y="3575015"/>
            <a:ext cx="5581815" cy="31289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7410" name="Picture 2" descr="http://ignitebc.com/wp-content/uploads/2010/02/paper-airplan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1" y="670449"/>
            <a:ext cx="5351227" cy="54602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548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1288108" y="4384528"/>
            <a:ext cx="6734761" cy="2307803"/>
          </a:xfrm>
          <a:prstGeom prst="rect">
            <a:avLst/>
          </a:prstGeom>
          <a:solidFill>
            <a:schemeClr val="accent3"/>
          </a:solidFill>
        </p:spPr>
        <p:txBody>
          <a:bodyPr wrap="square" lIns="90920" tIns="45462" rIns="90920" bIns="45462">
            <a:spAutoFit/>
          </a:bodyPr>
          <a:lstStyle/>
          <a:p>
            <a:pPr algn="ctr"/>
            <a:r>
              <a:rPr lang="en-US" sz="2400" dirty="0" smtClean="0">
                <a:solidFill>
                  <a:prstClr val="black"/>
                </a:solidFill>
              </a:rPr>
              <a:t>My advice:  </a:t>
            </a:r>
          </a:p>
          <a:p>
            <a:pPr marL="514350" indent="-514350">
              <a:buFont typeface="+mj-lt"/>
              <a:buAutoNum type="arabicPeriod"/>
            </a:pPr>
            <a:r>
              <a:rPr lang="en-US" sz="2400" dirty="0" smtClean="0">
                <a:solidFill>
                  <a:prstClr val="black"/>
                </a:solidFill>
              </a:rPr>
              <a:t>Don’t fly near airports</a:t>
            </a:r>
          </a:p>
          <a:p>
            <a:pPr marL="514350" indent="-514350">
              <a:buFont typeface="+mj-lt"/>
              <a:buAutoNum type="arabicPeriod"/>
            </a:pPr>
            <a:r>
              <a:rPr lang="en-US" sz="2400" dirty="0" smtClean="0">
                <a:solidFill>
                  <a:prstClr val="black"/>
                </a:solidFill>
              </a:rPr>
              <a:t>Stay under 400 feet</a:t>
            </a:r>
          </a:p>
          <a:p>
            <a:pPr marL="514350" indent="-514350">
              <a:buFont typeface="+mj-lt"/>
              <a:buAutoNum type="arabicPeriod"/>
            </a:pPr>
            <a:r>
              <a:rPr lang="en-US" sz="2400" dirty="0" smtClean="0">
                <a:solidFill>
                  <a:prstClr val="black"/>
                </a:solidFill>
              </a:rPr>
              <a:t>Don’t fly for hire</a:t>
            </a:r>
          </a:p>
          <a:p>
            <a:pPr marL="514350" indent="-514350">
              <a:buFont typeface="+mj-lt"/>
              <a:buAutoNum type="arabicPeriod"/>
            </a:pPr>
            <a:r>
              <a:rPr lang="en-US" sz="2400" dirty="0" smtClean="0">
                <a:solidFill>
                  <a:prstClr val="black"/>
                </a:solidFill>
              </a:rPr>
              <a:t>No close-up pictures of people without consent</a:t>
            </a:r>
          </a:p>
          <a:p>
            <a:pPr marL="514350" indent="-514350">
              <a:buFont typeface="+mj-lt"/>
              <a:buAutoNum type="arabicPeriod"/>
            </a:pPr>
            <a:r>
              <a:rPr lang="en-US" sz="2400" dirty="0" smtClean="0">
                <a:solidFill>
                  <a:prstClr val="black"/>
                </a:solidFill>
              </a:rPr>
              <a:t>Don’t scare people </a:t>
            </a:r>
            <a:endParaRPr lang="en-US" sz="2400" dirty="0">
              <a:solidFill>
                <a:prstClr val="black"/>
              </a:solidFill>
            </a:endParaRPr>
          </a:p>
        </p:txBody>
      </p:sp>
      <p:sp>
        <p:nvSpPr>
          <p:cNvPr id="3" name="Rectangle 2"/>
          <p:cNvSpPr/>
          <p:nvPr/>
        </p:nvSpPr>
        <p:spPr>
          <a:xfrm>
            <a:off x="268316" y="198256"/>
            <a:ext cx="8728727" cy="4154463"/>
          </a:xfrm>
          <a:prstGeom prst="rect">
            <a:avLst/>
          </a:prstGeom>
        </p:spPr>
        <p:txBody>
          <a:bodyPr wrap="square" lIns="90920" tIns="45462" rIns="90920" bIns="45462">
            <a:spAutoFit/>
          </a:bodyPr>
          <a:lstStyle/>
          <a:p>
            <a:r>
              <a:rPr lang="en-US" sz="3600" b="1" dirty="0" smtClean="0">
                <a:solidFill>
                  <a:prstClr val="black"/>
                </a:solidFill>
              </a:rPr>
              <a:t>The Rub:  </a:t>
            </a:r>
            <a:endParaRPr lang="en-US" sz="3600" dirty="0" smtClean="0">
              <a:solidFill>
                <a:prstClr val="black"/>
              </a:solidFill>
            </a:endParaRPr>
          </a:p>
          <a:p>
            <a:r>
              <a:rPr lang="en-US" sz="2800" dirty="0" smtClean="0">
                <a:solidFill>
                  <a:prstClr val="black"/>
                </a:solidFill>
              </a:rPr>
              <a:t>The FAA considers flying an aircraft below 500 feet </a:t>
            </a:r>
          </a:p>
          <a:p>
            <a:r>
              <a:rPr lang="en-US" sz="2800" dirty="0" smtClean="0">
                <a:solidFill>
                  <a:prstClr val="black"/>
                </a:solidFill>
              </a:rPr>
              <a:t>reckless (except at takeoff and landing)</a:t>
            </a:r>
          </a:p>
          <a:p>
            <a:r>
              <a:rPr lang="en-US" sz="3200" b="1" dirty="0">
                <a:solidFill>
                  <a:prstClr val="black"/>
                </a:solidFill>
              </a:rPr>
              <a:t> </a:t>
            </a:r>
            <a:r>
              <a:rPr lang="en-US" sz="3200" b="1" dirty="0" smtClean="0">
                <a:solidFill>
                  <a:prstClr val="black"/>
                </a:solidFill>
              </a:rPr>
              <a:t>                             But ...</a:t>
            </a:r>
            <a:endParaRPr lang="en-US" sz="2800" dirty="0">
              <a:solidFill>
                <a:prstClr val="black"/>
              </a:solidFill>
            </a:endParaRPr>
          </a:p>
          <a:p>
            <a:r>
              <a:rPr lang="en-US" sz="2800" dirty="0" smtClean="0">
                <a:solidFill>
                  <a:prstClr val="black"/>
                </a:solidFill>
              </a:rPr>
              <a:t>FAA guidance on model aircraft: “Don’t fly above 400 feet.”</a:t>
            </a:r>
          </a:p>
          <a:p>
            <a:r>
              <a:rPr lang="en-US" sz="2800" dirty="0" smtClean="0">
                <a:solidFill>
                  <a:prstClr val="black"/>
                </a:solidFill>
              </a:rPr>
              <a:t>So ... federal regulations on drones </a:t>
            </a:r>
          </a:p>
          <a:p>
            <a:r>
              <a:rPr lang="en-US" sz="2800" dirty="0" smtClean="0">
                <a:solidFill>
                  <a:prstClr val="black"/>
                </a:solidFill>
              </a:rPr>
              <a:t>          are currently both </a:t>
            </a:r>
            <a:r>
              <a:rPr lang="en-US" sz="2800" b="1" i="1" dirty="0" smtClean="0">
                <a:solidFill>
                  <a:prstClr val="black"/>
                </a:solidFill>
              </a:rPr>
              <a:t>absurd </a:t>
            </a:r>
            <a:r>
              <a:rPr lang="en-US" sz="2800" dirty="0" smtClean="0">
                <a:solidFill>
                  <a:prstClr val="black"/>
                </a:solidFill>
              </a:rPr>
              <a:t>and </a:t>
            </a:r>
            <a:r>
              <a:rPr lang="en-US" sz="2800" b="1" i="1" dirty="0" smtClean="0">
                <a:solidFill>
                  <a:prstClr val="black"/>
                </a:solidFill>
              </a:rPr>
              <a:t>inconsistent</a:t>
            </a:r>
            <a:r>
              <a:rPr lang="en-US" sz="2800" dirty="0" smtClean="0">
                <a:solidFill>
                  <a:prstClr val="black"/>
                </a:solidFill>
              </a:rPr>
              <a:t>                                 </a:t>
            </a:r>
          </a:p>
          <a:p>
            <a:r>
              <a:rPr lang="en-US" sz="2800" dirty="0" smtClean="0">
                <a:solidFill>
                  <a:prstClr val="black"/>
                </a:solidFill>
              </a:rPr>
              <a:t>Texas Law (HB 912): Need neighbor’s consent to capture </a:t>
            </a:r>
          </a:p>
          <a:p>
            <a:r>
              <a:rPr lang="en-US" sz="2800" dirty="0">
                <a:solidFill>
                  <a:prstClr val="black"/>
                </a:solidFill>
              </a:rPr>
              <a:t> </a:t>
            </a:r>
            <a:r>
              <a:rPr lang="en-US" sz="2800" dirty="0" smtClean="0">
                <a:solidFill>
                  <a:prstClr val="black"/>
                </a:solidFill>
              </a:rPr>
              <a:t>                                    image by drone of him on his property    </a:t>
            </a:r>
            <a:endParaRPr lang="en-US" sz="2800" dirty="0">
              <a:solidFill>
                <a:prstClr val="black"/>
              </a:solidFill>
            </a:endParaRPr>
          </a:p>
        </p:txBody>
      </p:sp>
    </p:spTree>
    <p:extLst>
      <p:ext uri="{BB962C8B-B14F-4D97-AF65-F5344CB8AC3E}">
        <p14:creationId xmlns:p14="http://schemas.microsoft.com/office/powerpoint/2010/main" val="14906854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1169747" y="2949692"/>
            <a:ext cx="6939055" cy="722754"/>
          </a:xfrm>
          <a:prstGeom prst="rect">
            <a:avLst/>
          </a:prstGeom>
        </p:spPr>
        <p:txBody>
          <a:bodyPr wrap="none" lIns="90920" tIns="45462" rIns="90920" bIns="45462">
            <a:spAutoFit/>
          </a:bodyPr>
          <a:lstStyle/>
          <a:p>
            <a:r>
              <a:rPr lang="en-US" sz="4100" b="1" dirty="0" smtClean="0">
                <a:solidFill>
                  <a:prstClr val="black"/>
                </a:solidFill>
              </a:rPr>
              <a:t>What would I do with a drone?</a:t>
            </a:r>
            <a:endParaRPr lang="en-US" sz="4100" dirty="0">
              <a:solidFill>
                <a:prstClr val="black"/>
              </a:solidFill>
            </a:endParaRPr>
          </a:p>
        </p:txBody>
      </p:sp>
    </p:spTree>
    <p:extLst>
      <p:ext uri="{BB962C8B-B14F-4D97-AF65-F5344CB8AC3E}">
        <p14:creationId xmlns:p14="http://schemas.microsoft.com/office/powerpoint/2010/main" val="2946502743"/>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fireworks-clip.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3930419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9057">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volcano-clip.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1610346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771" t="18678" r="20787" b="2195"/>
          <a:stretch/>
        </p:blipFill>
        <p:spPr bwMode="auto">
          <a:xfrm>
            <a:off x="0" y="0"/>
            <a:ext cx="915894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9785847"/>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983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834297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8194" name="Picture 2" descr="http://upload.wikimedia.org/wikipedia/commons/thumb/2/26/Darrell_K_Royal-Texas_Memorial_Stadium_at_Night.jpg/1280px-Darrell_K_Royal-Texas_Memorial_Stadium_at_Nigh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535922"/>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2" descr="http://www.wired.com/images_blogs/business/2013/12/AP7762597354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25498"/>
            <a:ext cx="9144000" cy="5947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346131"/>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2010239" y="2940443"/>
            <a:ext cx="5316496" cy="722754"/>
          </a:xfrm>
          <a:prstGeom prst="rect">
            <a:avLst/>
          </a:prstGeom>
        </p:spPr>
        <p:txBody>
          <a:bodyPr wrap="none" lIns="90920" tIns="45462" rIns="90920" bIns="45462">
            <a:spAutoFit/>
          </a:bodyPr>
          <a:lstStyle/>
          <a:p>
            <a:r>
              <a:rPr lang="en-US" sz="4100" b="1" dirty="0" smtClean="0">
                <a:solidFill>
                  <a:prstClr val="black"/>
                </a:solidFill>
              </a:rPr>
              <a:t>Can drones be hacked? </a:t>
            </a:r>
            <a:endParaRPr lang="en-US" sz="4100" dirty="0">
              <a:solidFill>
                <a:prstClr val="black"/>
              </a:solidFill>
            </a:endParaRPr>
          </a:p>
        </p:txBody>
      </p:sp>
    </p:spTree>
    <p:extLst>
      <p:ext uri="{BB962C8B-B14F-4D97-AF65-F5344CB8AC3E}">
        <p14:creationId xmlns:p14="http://schemas.microsoft.com/office/powerpoint/2010/main" val="3687382367"/>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9218" name="Picture 2" descr="http://kbmt.images.worldnow.com/images/16202056_B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714" y="2182870"/>
            <a:ext cx="7248894" cy="40775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40762" y="-504082"/>
            <a:ext cx="6304803" cy="2554545"/>
          </a:xfrm>
          <a:prstGeom prst="rect">
            <a:avLst/>
          </a:prstGeom>
          <a:noFill/>
        </p:spPr>
        <p:txBody>
          <a:bodyPr wrap="none" rtlCol="0">
            <a:spAutoFit/>
          </a:bodyPr>
          <a:lstStyle/>
          <a:p>
            <a:pPr algn="ctr" defTabSz="914400"/>
            <a:endParaRPr lang="en-US" sz="4000" b="1" dirty="0" smtClean="0">
              <a:solidFill>
                <a:prstClr val="black"/>
              </a:solidFill>
            </a:endParaRPr>
          </a:p>
          <a:p>
            <a:pPr algn="ctr" defTabSz="914400"/>
            <a:r>
              <a:rPr lang="en-US" sz="4000" b="1" dirty="0" smtClean="0">
                <a:solidFill>
                  <a:prstClr val="black"/>
                </a:solidFill>
              </a:rPr>
              <a:t>Missing CIA RQ-170 Sentinel </a:t>
            </a:r>
          </a:p>
          <a:p>
            <a:pPr algn="ctr" defTabSz="914400"/>
            <a:r>
              <a:rPr lang="en-US" sz="4000" b="1" dirty="0" smtClean="0">
                <a:solidFill>
                  <a:prstClr val="black"/>
                </a:solidFill>
              </a:rPr>
              <a:t>Stealth Drone</a:t>
            </a:r>
          </a:p>
          <a:p>
            <a:pPr algn="ctr" defTabSz="914400"/>
            <a:r>
              <a:rPr lang="en-US" sz="4000" b="1" dirty="0" smtClean="0">
                <a:solidFill>
                  <a:prstClr val="black"/>
                </a:solidFill>
              </a:rPr>
              <a:t>December 4, 2011</a:t>
            </a:r>
          </a:p>
        </p:txBody>
      </p:sp>
    </p:spTree>
    <p:extLst>
      <p:ext uri="{BB962C8B-B14F-4D97-AF65-F5344CB8AC3E}">
        <p14:creationId xmlns:p14="http://schemas.microsoft.com/office/powerpoint/2010/main" val="3451631020"/>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http://upload.wikimedia.org/wikipedia/en/e/ec/U.S._RQ-170_on_display_in_Iran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7663"/>
            <a:ext cx="9144000" cy="6097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170887"/>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700" y="139696"/>
            <a:ext cx="6608945" cy="6502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740545" y="6590499"/>
            <a:ext cx="4214143" cy="307256"/>
          </a:xfrm>
          <a:prstGeom prst="rect">
            <a:avLst/>
          </a:prstGeom>
          <a:noFill/>
        </p:spPr>
        <p:txBody>
          <a:bodyPr wrap="none" lIns="90920" tIns="45462" rIns="90920" bIns="45462" rtlCol="0">
            <a:spAutoFit/>
          </a:bodyPr>
          <a:lstStyle/>
          <a:p>
            <a:r>
              <a:rPr lang="en-US" sz="1400" i="1" dirty="0" smtClean="0">
                <a:solidFill>
                  <a:prstClr val="black"/>
                </a:solidFill>
              </a:rPr>
              <a:t>Wesson and Humphreys, Scientific American, Nov. 2013</a:t>
            </a:r>
            <a:endParaRPr lang="en-US" sz="1400" i="1" dirty="0">
              <a:solidFill>
                <a:prstClr val="black"/>
              </a:solidFill>
            </a:endParaRPr>
          </a:p>
        </p:txBody>
      </p:sp>
    </p:spTree>
    <p:extLst>
      <p:ext uri="{BB962C8B-B14F-4D97-AF65-F5344CB8AC3E}">
        <p14:creationId xmlns:p14="http://schemas.microsoft.com/office/powerpoint/2010/main" val="39282221"/>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amonAndPapa.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446" y="321731"/>
            <a:ext cx="8325556" cy="62441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65508876"/>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6386" name="Picture 2" descr="C:\Users\todd\Documents\outreach\hsct\napkin diagra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769472"/>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 name="Picture 2" descr="C:\Users\todd\Desktop\UT Hornet Mini 0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849" y="267107"/>
            <a:ext cx="8325013" cy="62437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21420161"/>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0433924"/>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7910" y="368274"/>
            <a:ext cx="7109161" cy="533187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632089" y="6015572"/>
            <a:ext cx="6065135" cy="522699"/>
          </a:xfrm>
          <a:prstGeom prst="rect">
            <a:avLst/>
          </a:prstGeom>
          <a:solidFill>
            <a:schemeClr val="accent3"/>
          </a:solidFill>
        </p:spPr>
        <p:txBody>
          <a:bodyPr wrap="square" lIns="90920" tIns="45462" rIns="90920" bIns="45462">
            <a:spAutoFit/>
          </a:bodyPr>
          <a:lstStyle/>
          <a:p>
            <a:pPr algn="ctr"/>
            <a:r>
              <a:rPr lang="en-US" sz="2800" dirty="0" smtClean="0">
                <a:solidFill>
                  <a:prstClr val="black"/>
                </a:solidFill>
              </a:rPr>
              <a:t>Easier to Crash than to Control</a:t>
            </a:r>
            <a:endParaRPr lang="en-US" sz="2800" dirty="0">
              <a:solidFill>
                <a:prstClr val="black"/>
              </a:solidFill>
            </a:endParaRPr>
          </a:p>
        </p:txBody>
      </p:sp>
    </p:spTree>
    <p:extLst>
      <p:ext uri="{BB962C8B-B14F-4D97-AF65-F5344CB8AC3E}">
        <p14:creationId xmlns:p14="http://schemas.microsoft.com/office/powerpoint/2010/main" val="1860923175"/>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026" name="Picture 2" descr="November|December 201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801154" y="0"/>
            <a:ext cx="556813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118469"/>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dd\Desktop\yachtDocuments\mediaPacket\pictures\wrod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032" y="5713"/>
            <a:ext cx="10275170" cy="6850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069314"/>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524060"/>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7" t="3333" r="2263" b="6429"/>
          <a:stretch/>
        </p:blipFill>
        <p:spPr bwMode="auto">
          <a:xfrm>
            <a:off x="-1" y="911776"/>
            <a:ext cx="9144001" cy="4881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5873156"/>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098" name="Picture 2" descr="RadarEyes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9306" y="3667814"/>
            <a:ext cx="4487158" cy="28659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100" name="Picture 4" descr="http://spectrum.ieee.org/img/bertha%20comes%20to%20california-140553570588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9306" y="220600"/>
            <a:ext cx="4402034" cy="330152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7460116" y="3052333"/>
            <a:ext cx="1741472" cy="338033"/>
          </a:xfrm>
          <a:prstGeom prst="rect">
            <a:avLst/>
          </a:prstGeom>
        </p:spPr>
        <p:txBody>
          <a:bodyPr wrap="square" lIns="90920" tIns="45462" rIns="90920" bIns="45462">
            <a:spAutoFit/>
          </a:bodyPr>
          <a:lstStyle/>
          <a:p>
            <a:r>
              <a:rPr lang="en-US" sz="1600" dirty="0" smtClean="0">
                <a:solidFill>
                  <a:prstClr val="white">
                    <a:lumMod val="65000"/>
                  </a:prstClr>
                </a:solidFill>
              </a:rPr>
              <a:t>Photo: Daimler</a:t>
            </a:r>
            <a:endParaRPr lang="en-US" sz="1600" dirty="0">
              <a:solidFill>
                <a:prstClr val="white">
                  <a:lumMod val="65000"/>
                </a:prstClr>
              </a:solidFill>
            </a:endParaRPr>
          </a:p>
        </p:txBody>
      </p:sp>
      <p:sp>
        <p:nvSpPr>
          <p:cNvPr id="5" name="Rectangle 4"/>
          <p:cNvSpPr/>
          <p:nvPr/>
        </p:nvSpPr>
        <p:spPr>
          <a:xfrm>
            <a:off x="6575350" y="6217014"/>
            <a:ext cx="2465294" cy="338033"/>
          </a:xfrm>
          <a:prstGeom prst="rect">
            <a:avLst/>
          </a:prstGeom>
        </p:spPr>
        <p:txBody>
          <a:bodyPr wrap="square" lIns="90920" tIns="45462" rIns="90920" bIns="45462">
            <a:spAutoFit/>
          </a:bodyPr>
          <a:lstStyle/>
          <a:p>
            <a:r>
              <a:rPr lang="en-US" sz="1600" dirty="0" smtClean="0">
                <a:solidFill>
                  <a:prstClr val="white">
                    <a:lumMod val="65000"/>
                  </a:prstClr>
                </a:solidFill>
              </a:rPr>
              <a:t>Illustration: John </a:t>
            </a:r>
            <a:r>
              <a:rPr lang="en-US" sz="1600" dirty="0" err="1" smtClean="0">
                <a:solidFill>
                  <a:prstClr val="white">
                    <a:lumMod val="65000"/>
                  </a:prstClr>
                </a:solidFill>
              </a:rPr>
              <a:t>MacNeill</a:t>
            </a:r>
            <a:endParaRPr lang="en-US" sz="1600" dirty="0">
              <a:solidFill>
                <a:prstClr val="white">
                  <a:lumMod val="65000"/>
                </a:prstClr>
              </a:solidFill>
            </a:endParaRPr>
          </a:p>
        </p:txBody>
      </p:sp>
      <p:pic>
        <p:nvPicPr>
          <p:cNvPr id="10" name="Picture 2" descr="http://press.bosch.cz/img/db/obrazky/1-CC-1914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643" y="220599"/>
            <a:ext cx="4159053" cy="300289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21222" y="6165023"/>
            <a:ext cx="4277582" cy="584254"/>
          </a:xfrm>
          <a:prstGeom prst="rect">
            <a:avLst/>
          </a:prstGeom>
        </p:spPr>
        <p:txBody>
          <a:bodyPr wrap="square" lIns="90920" tIns="45462" rIns="90920" bIns="45462">
            <a:spAutoFit/>
          </a:bodyPr>
          <a:lstStyle/>
          <a:p>
            <a:r>
              <a:rPr lang="en-US" sz="1600" dirty="0" smtClean="0">
                <a:solidFill>
                  <a:prstClr val="black"/>
                </a:solidFill>
              </a:rPr>
              <a:t>Booker, “Mutual interference of mm-wave radar systems.” (2007)</a:t>
            </a:r>
            <a:endParaRPr lang="en-US" sz="1600" dirty="0">
              <a:solidFill>
                <a:prstClr val="black"/>
              </a:solidFill>
            </a:endParaRPr>
          </a:p>
        </p:txBody>
      </p:sp>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643" y="3319007"/>
            <a:ext cx="4170269" cy="2846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366972" y="5918801"/>
            <a:ext cx="6250151" cy="830476"/>
          </a:xfrm>
          <a:prstGeom prst="rect">
            <a:avLst/>
          </a:prstGeom>
          <a:solidFill>
            <a:schemeClr val="accent3"/>
          </a:solidFill>
        </p:spPr>
        <p:txBody>
          <a:bodyPr wrap="square" lIns="90920" tIns="45462" rIns="90920" bIns="45462">
            <a:spAutoFit/>
          </a:bodyPr>
          <a:lstStyle/>
          <a:p>
            <a:pPr algn="ctr"/>
            <a:r>
              <a:rPr lang="en-US" sz="2400" dirty="0" smtClean="0">
                <a:solidFill>
                  <a:prstClr val="black"/>
                </a:solidFill>
              </a:rPr>
              <a:t>Is automotive radar, a key technology for self-driving cars, also </a:t>
            </a:r>
            <a:r>
              <a:rPr lang="en-US" sz="2400" dirty="0" err="1" smtClean="0">
                <a:solidFill>
                  <a:prstClr val="black"/>
                </a:solidFill>
              </a:rPr>
              <a:t>hackable</a:t>
            </a:r>
            <a:r>
              <a:rPr lang="en-US" sz="2400" dirty="0" smtClean="0">
                <a:solidFill>
                  <a:prstClr val="black"/>
                </a:solidFill>
              </a:rPr>
              <a:t>?</a:t>
            </a:r>
            <a:endParaRPr lang="en-US" sz="2400" dirty="0">
              <a:solidFill>
                <a:prstClr val="black"/>
              </a:solidFill>
            </a:endParaRPr>
          </a:p>
        </p:txBody>
      </p:sp>
    </p:spTree>
    <p:extLst>
      <p:ext uri="{BB962C8B-B14F-4D97-AF65-F5344CB8AC3E}">
        <p14:creationId xmlns:p14="http://schemas.microsoft.com/office/powerpoint/2010/main" val="2094790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1419117" y="2940440"/>
            <a:ext cx="6741373" cy="722754"/>
          </a:xfrm>
          <a:prstGeom prst="rect">
            <a:avLst/>
          </a:prstGeom>
        </p:spPr>
        <p:txBody>
          <a:bodyPr wrap="none" lIns="90920" tIns="45462" rIns="90920" bIns="45462">
            <a:spAutoFit/>
          </a:bodyPr>
          <a:lstStyle/>
          <a:p>
            <a:r>
              <a:rPr lang="en-US" sz="4100" b="1" dirty="0" smtClean="0">
                <a:solidFill>
                  <a:prstClr val="black"/>
                </a:solidFill>
              </a:rPr>
              <a:t>Do drones like to play sports? </a:t>
            </a:r>
            <a:endParaRPr lang="en-US" sz="4100" dirty="0">
              <a:solidFill>
                <a:prstClr val="black"/>
              </a:solidFill>
            </a:endParaRPr>
          </a:p>
        </p:txBody>
      </p:sp>
    </p:spTree>
    <p:extLst>
      <p:ext uri="{BB962C8B-B14F-4D97-AF65-F5344CB8AC3E}">
        <p14:creationId xmlns:p14="http://schemas.microsoft.com/office/powerpoint/2010/main" val="2394096380"/>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026" name="Picture 2" descr="C:\Users\todd\Desktop\MITE Machine Games\mitePics\MITE_Machine_Games_high_res-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766504"/>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074" name="Picture 2" descr="C:\Users\todd\Desktop\MITE Machine Games\mitePics\MITE_Machine_Games_high_res-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797902"/>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098" name="Picture 2" descr="C:\Users\todd\Desktop\MITE Machine Games\mitePics\MITE_Machine_Games_high_res-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58631"/>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050" name="Picture 2" descr="C:\Users\todd\Desktop\MITE Machine Games\mitePics\MITE_Machine_Games_high_res-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255339"/>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5122" name="Picture 2" descr="Up in the Ai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
            <a:ext cx="915605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03048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878775" y="2201547"/>
            <a:ext cx="7151101" cy="3846686"/>
          </a:xfrm>
          <a:prstGeom prst="rect">
            <a:avLst/>
          </a:prstGeom>
        </p:spPr>
        <p:txBody>
          <a:bodyPr wrap="none" lIns="90920" tIns="45462" rIns="90920" bIns="45462">
            <a:spAutoFit/>
          </a:bodyPr>
          <a:lstStyle/>
          <a:p>
            <a:r>
              <a:rPr lang="en-US" sz="4000" b="1" u="sng" dirty="0" smtClean="0">
                <a:solidFill>
                  <a:prstClr val="black"/>
                </a:solidFill>
              </a:rPr>
              <a:t>Drones are Here!</a:t>
            </a:r>
          </a:p>
          <a:p>
            <a:r>
              <a:rPr lang="en-US" sz="4000" b="1" u="sng" dirty="0" smtClean="0">
                <a:solidFill>
                  <a:prstClr val="black"/>
                </a:solidFill>
              </a:rPr>
              <a:t>Our lives will never be the same!</a:t>
            </a:r>
          </a:p>
          <a:p>
            <a:endParaRPr lang="en-US" sz="4100" b="1" dirty="0">
              <a:solidFill>
                <a:prstClr val="black"/>
              </a:solidFill>
            </a:endParaRPr>
          </a:p>
          <a:p>
            <a:endParaRPr lang="en-US" sz="4100" b="1" dirty="0" smtClean="0">
              <a:solidFill>
                <a:prstClr val="black"/>
              </a:solidFill>
            </a:endParaRPr>
          </a:p>
          <a:p>
            <a:endParaRPr lang="en-US" sz="4100" b="1" dirty="0" smtClean="0">
              <a:solidFill>
                <a:prstClr val="black"/>
              </a:solidFill>
            </a:endParaRPr>
          </a:p>
          <a:p>
            <a:r>
              <a:rPr lang="en-US" sz="4100" b="1" dirty="0">
                <a:solidFill>
                  <a:prstClr val="black"/>
                </a:solidFill>
              </a:rPr>
              <a:t> </a:t>
            </a:r>
            <a:r>
              <a:rPr lang="en-US" sz="4100" b="1" dirty="0" smtClean="0">
                <a:solidFill>
                  <a:prstClr val="black"/>
                </a:solidFill>
              </a:rPr>
              <a:t>	</a:t>
            </a:r>
            <a:endParaRPr lang="en-US" sz="4100" dirty="0">
              <a:solidFill>
                <a:prstClr val="black"/>
              </a:solidFill>
            </a:endParaRPr>
          </a:p>
        </p:txBody>
      </p:sp>
    </p:spTree>
    <p:extLst>
      <p:ext uri="{BB962C8B-B14F-4D97-AF65-F5344CB8AC3E}">
        <p14:creationId xmlns:p14="http://schemas.microsoft.com/office/powerpoint/2010/main" val="2530994803"/>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301" y="1652694"/>
            <a:ext cx="7888100" cy="2639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1163844" y="2716124"/>
            <a:ext cx="6705174" cy="794464"/>
          </a:xfrm>
          <a:prstGeom prst="rect">
            <a:avLst/>
          </a:prstGeom>
        </p:spPr>
        <p:txBody>
          <a:bodyPr lIns="90920" tIns="45462" rIns="90920" bIns="45462"/>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p>
          <a:p>
            <a:endParaRPr lang="en-US" sz="3500" b="1" dirty="0"/>
          </a:p>
          <a:p>
            <a:endParaRPr lang="en-US" sz="3500" b="1" dirty="0"/>
          </a:p>
          <a:p>
            <a:endParaRPr lang="en-US" sz="3500" b="1" dirty="0"/>
          </a:p>
          <a:p>
            <a:r>
              <a:rPr lang="en-US" sz="3500" b="1" dirty="0"/>
              <a:t>radionavlab.ae.utexas.edu</a:t>
            </a:r>
          </a:p>
        </p:txBody>
      </p:sp>
    </p:spTree>
    <p:extLst>
      <p:ext uri="{BB962C8B-B14F-4D97-AF65-F5344CB8AC3E}">
        <p14:creationId xmlns:p14="http://schemas.microsoft.com/office/powerpoint/2010/main" val="3949105950"/>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 Todd Humphreys</a:t>
            </a:r>
            <a:endParaRPr lang="en-US" dirty="0"/>
          </a:p>
        </p:txBody>
      </p:sp>
      <p:sp>
        <p:nvSpPr>
          <p:cNvPr id="3" name="Content Placeholder 2"/>
          <p:cNvSpPr>
            <a:spLocks noGrp="1"/>
          </p:cNvSpPr>
          <p:nvPr>
            <p:ph idx="1"/>
          </p:nvPr>
        </p:nvSpPr>
        <p:spPr>
          <a:xfrm>
            <a:off x="1889184" y="1600201"/>
            <a:ext cx="6797615" cy="4525964"/>
          </a:xfrm>
        </p:spPr>
        <p:txBody>
          <a:bodyPr>
            <a:normAutofit fontScale="92500" lnSpcReduction="10000"/>
          </a:bodyPr>
          <a:lstStyle/>
          <a:p>
            <a:pPr marL="0" indent="0">
              <a:buNone/>
            </a:pPr>
            <a:r>
              <a:rPr lang="en-US" sz="2600" dirty="0"/>
              <a:t>Todd Humphreys directs the </a:t>
            </a:r>
            <a:r>
              <a:rPr lang="en-US" sz="2600" dirty="0" err="1"/>
              <a:t>Radionavigation</a:t>
            </a:r>
            <a:r>
              <a:rPr lang="en-US" sz="2600" dirty="0"/>
              <a:t> Laboratory at </a:t>
            </a:r>
            <a:r>
              <a:rPr lang="en-US" sz="2600" dirty="0" smtClean="0"/>
              <a:t>UT Austin</a:t>
            </a:r>
            <a:r>
              <a:rPr lang="en-US" sz="2600" dirty="0"/>
              <a:t>, where advanced </a:t>
            </a:r>
            <a:r>
              <a:rPr lang="en-US" sz="2600" dirty="0" err="1"/>
              <a:t>radionavigation</a:t>
            </a:r>
            <a:r>
              <a:rPr lang="en-US" sz="2600" dirty="0"/>
              <a:t> technology is being developed, and novel ways to exploit and protect </a:t>
            </a:r>
            <a:r>
              <a:rPr lang="en-US" sz="2600" dirty="0" err="1"/>
              <a:t>radionavigation</a:t>
            </a:r>
            <a:r>
              <a:rPr lang="en-US" sz="2600" dirty="0"/>
              <a:t> systems such as GPS are being explored</a:t>
            </a:r>
            <a:r>
              <a:rPr lang="en-US" sz="2600" dirty="0" smtClean="0"/>
              <a:t>.</a:t>
            </a:r>
          </a:p>
          <a:p>
            <a:pPr marL="0" indent="0">
              <a:buNone/>
            </a:pPr>
            <a:endParaRPr lang="en-US" sz="2600" dirty="0" smtClean="0"/>
          </a:p>
          <a:p>
            <a:pPr marL="0" indent="0">
              <a:buNone/>
            </a:pPr>
            <a:r>
              <a:rPr lang="en-US" sz="2600" dirty="0" smtClean="0"/>
              <a:t>Dr. Humphreys has Ph.D. from Cornell University. </a:t>
            </a:r>
            <a:r>
              <a:rPr lang="en-US" sz="2600" dirty="0"/>
              <a:t>He received the UT </a:t>
            </a:r>
            <a:r>
              <a:rPr lang="en-US" sz="2600" dirty="0" smtClean="0"/>
              <a:t>Regents' </a:t>
            </a:r>
            <a:r>
              <a:rPr lang="en-US" sz="2600" dirty="0"/>
              <a:t>Outstanding Teaching Award in 2012, the NSF CAREER Award in 2015, and the Institute of Navigation </a:t>
            </a:r>
            <a:r>
              <a:rPr lang="en-US" sz="2600" dirty="0" err="1"/>
              <a:t>Thurlow</a:t>
            </a:r>
            <a:r>
              <a:rPr lang="en-US" sz="2600" dirty="0"/>
              <a:t> Award in 2015. Dr. Humphreys joined the faculty of the Cockrell School of Engineering in Fall </a:t>
            </a:r>
            <a:r>
              <a:rPr lang="en-US" sz="2600" dirty="0" smtClean="0"/>
              <a:t>2009.</a:t>
            </a:r>
            <a:endParaRPr lang="en-US" dirty="0"/>
          </a:p>
        </p:txBody>
      </p:sp>
      <p:pic>
        <p:nvPicPr>
          <p:cNvPr id="1028" name="Picture 4" descr="humphreys_thu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556" y="1703717"/>
            <a:ext cx="95250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05310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878775" y="2201547"/>
            <a:ext cx="7151101" cy="3846686"/>
          </a:xfrm>
          <a:prstGeom prst="rect">
            <a:avLst/>
          </a:prstGeom>
        </p:spPr>
        <p:txBody>
          <a:bodyPr wrap="none" lIns="90920" tIns="45462" rIns="90920" bIns="45462">
            <a:spAutoFit/>
          </a:bodyPr>
          <a:lstStyle/>
          <a:p>
            <a:r>
              <a:rPr lang="en-US" sz="4000" b="1" u="sng" dirty="0" smtClean="0">
                <a:solidFill>
                  <a:prstClr val="black"/>
                </a:solidFill>
              </a:rPr>
              <a:t>Drones are Here!</a:t>
            </a:r>
          </a:p>
          <a:p>
            <a:r>
              <a:rPr lang="en-US" sz="4000" b="1" u="sng" dirty="0" smtClean="0">
                <a:solidFill>
                  <a:prstClr val="black"/>
                </a:solidFill>
              </a:rPr>
              <a:t>Our lives will never be the same!</a:t>
            </a:r>
          </a:p>
          <a:p>
            <a:endParaRPr lang="en-US" sz="4100" b="1" dirty="0">
              <a:solidFill>
                <a:prstClr val="black"/>
              </a:solidFill>
            </a:endParaRPr>
          </a:p>
          <a:p>
            <a:endParaRPr lang="en-US" sz="4100" b="1" dirty="0" smtClean="0">
              <a:solidFill>
                <a:prstClr val="black"/>
              </a:solidFill>
            </a:endParaRPr>
          </a:p>
          <a:p>
            <a:endParaRPr lang="en-US" sz="4100" b="1" dirty="0" smtClean="0">
              <a:solidFill>
                <a:prstClr val="black"/>
              </a:solidFill>
            </a:endParaRPr>
          </a:p>
          <a:p>
            <a:r>
              <a:rPr lang="en-US" sz="4100" b="1" dirty="0">
                <a:solidFill>
                  <a:prstClr val="black"/>
                </a:solidFill>
              </a:rPr>
              <a:t> </a:t>
            </a:r>
            <a:r>
              <a:rPr lang="en-US" sz="4100" b="1" dirty="0" smtClean="0">
                <a:solidFill>
                  <a:prstClr val="black"/>
                </a:solidFill>
              </a:rPr>
              <a:t>	What are drones?  </a:t>
            </a:r>
            <a:endParaRPr lang="en-US" sz="4100" dirty="0">
              <a:solidFill>
                <a:prstClr val="black"/>
              </a:solidFill>
            </a:endParaRPr>
          </a:p>
        </p:txBody>
      </p:sp>
    </p:spTree>
    <p:extLst>
      <p:ext uri="{BB962C8B-B14F-4D97-AF65-F5344CB8AC3E}">
        <p14:creationId xmlns:p14="http://schemas.microsoft.com/office/powerpoint/2010/main" val="1037639976"/>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026" name="Picture 2" descr="http://upload.wikimedia.org/wikipedia/commons/thumb/4/4b/Drone_24a.jpg/1280px-Drone_24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86192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6146" name="Picture 2" descr="http://s1.ibtimes.com/sites/www.ibtimes.com/files/styles/v2_article_large/public/2014/02/11/taranis-drone.jpg?itok=Yh70xOt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640252"/>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ttp://cdn1.bostonmagazine.com/wp-content/uploads/2014/01/Dron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933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301452"/>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1"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1"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CC53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bg1"/>
          </a:buClr>
          <a:buSzPct val="100000"/>
          <a:buFont typeface="Wingdings" pitchFamily="2" charset="2"/>
          <a:buChar char="•"/>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solidFill>
            <a:srgbClr val="CC53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bg1"/>
          </a:buClr>
          <a:buSzPct val="100000"/>
          <a:buFont typeface="Wingdings" pitchFamily="2" charset="2"/>
          <a:buChar char="•"/>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18674</TotalTime>
  <Words>1458</Words>
  <Application>Microsoft Office PowerPoint</Application>
  <PresentationFormat>On-screen Show (4:3)</PresentationFormat>
  <Paragraphs>159</Paragraphs>
  <Slides>51</Slides>
  <Notes>37</Notes>
  <HiddenSlides>0</HiddenSlides>
  <MMClips>2</MMClips>
  <ScaleCrop>false</ScaleCrop>
  <HeadingPairs>
    <vt:vector size="6" baseType="variant">
      <vt:variant>
        <vt:lpstr>Fonts Used</vt:lpstr>
      </vt:variant>
      <vt:variant>
        <vt:i4>7</vt:i4>
      </vt:variant>
      <vt:variant>
        <vt:lpstr>Theme</vt:lpstr>
      </vt:variant>
      <vt:variant>
        <vt:i4>12</vt:i4>
      </vt:variant>
      <vt:variant>
        <vt:lpstr>Slide Titles</vt:lpstr>
      </vt:variant>
      <vt:variant>
        <vt:i4>51</vt:i4>
      </vt:variant>
    </vt:vector>
  </HeadingPairs>
  <TitlesOfParts>
    <vt:vector size="70" baseType="lpstr">
      <vt:lpstr>新細明體</vt:lpstr>
      <vt:lpstr>Arial</vt:lpstr>
      <vt:lpstr>Calibri</vt:lpstr>
      <vt:lpstr>Gadugi</vt:lpstr>
      <vt:lpstr>Garamond</vt:lpstr>
      <vt:lpstr>Gill Sans MT</vt:lpstr>
      <vt:lpstr>Wingdings</vt:lpstr>
      <vt:lpstr>Office Theme</vt:lpstr>
      <vt:lpstr>Edge</vt:lpstr>
      <vt:lpstr>11_Office Theme</vt:lpstr>
      <vt:lpstr>6_Office Theme</vt:lpstr>
      <vt:lpstr>4_Office Theme</vt:lpstr>
      <vt:lpstr>2_Office Theme</vt:lpstr>
      <vt:lpstr>10_Office Theme</vt:lpstr>
      <vt:lpstr>1_Office Theme</vt:lpstr>
      <vt:lpstr>3_Office Theme</vt:lpstr>
      <vt:lpstr>5_Office Theme</vt:lpstr>
      <vt:lpstr>7_Office Theme</vt:lpstr>
      <vt:lpstr>預設簡報設計</vt:lpstr>
      <vt:lpstr>Drones: Myths, Facts, Hacks and the Future</vt:lpstr>
      <vt:lpstr>Drones: Myths, Facts, Hacks, and the Future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 Todd Humphreys</vt:lpstr>
    </vt:vector>
  </TitlesOfParts>
  <Company>UT Austin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todd</dc:creator>
  <cp:lastModifiedBy>Montoya, Didey</cp:lastModifiedBy>
  <cp:revision>480</cp:revision>
  <cp:lastPrinted>2013-02-19T16:59:31Z</cp:lastPrinted>
  <dcterms:created xsi:type="dcterms:W3CDTF">2012-01-25T16:58:21Z</dcterms:created>
  <dcterms:modified xsi:type="dcterms:W3CDTF">2016-05-19T15:35:53Z</dcterms:modified>
</cp:coreProperties>
</file>